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2147469736" r:id="rId2"/>
    <p:sldId id="2134805098" r:id="rId3"/>
    <p:sldId id="2147469751" r:id="rId4"/>
    <p:sldId id="2147469752" r:id="rId5"/>
    <p:sldId id="2147469754" r:id="rId6"/>
    <p:sldId id="2147469746" r:id="rId7"/>
    <p:sldId id="2147469748" r:id="rId8"/>
    <p:sldId id="2147469755" r:id="rId9"/>
    <p:sldId id="214746975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ecchetti Federico" initials="CF" lastIdx="4" clrIdx="0">
    <p:extLst>
      <p:ext uri="{19B8F6BF-5375-455C-9EA6-DF929625EA0E}">
        <p15:presenceInfo xmlns:p15="http://schemas.microsoft.com/office/powerpoint/2012/main" userId="S::federico.cecchetti@eni.com::f73c9e97-7499-43ed-98c3-0054dc990f8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8DC63F"/>
    <a:srgbClr val="5B9BD5"/>
    <a:srgbClr val="A6A6A6"/>
    <a:srgbClr val="FFFFFF"/>
    <a:srgbClr val="F2F2F2"/>
    <a:srgbClr val="41719C"/>
    <a:srgbClr val="D2DEEF"/>
    <a:srgbClr val="0070C0"/>
    <a:srgbClr val="EAEF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03" autoAdjust="0"/>
    <p:restoredTop sz="88916" autoAdjust="0"/>
  </p:normalViewPr>
  <p:slideViewPr>
    <p:cSldViewPr snapToGrid="0">
      <p:cViewPr varScale="1">
        <p:scale>
          <a:sx n="59" d="100"/>
          <a:sy n="59" d="100"/>
        </p:scale>
        <p:origin x="108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Pt>
            <c:idx val="0"/>
            <c:bubble3D val="0"/>
            <c:spPr>
              <a:solidFill>
                <a:srgbClr val="FFD500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BF5-4054-AF55-5199897B0DB5}"/>
              </c:ext>
            </c:extLst>
          </c:dPt>
          <c:dPt>
            <c:idx val="1"/>
            <c:bubble3D val="0"/>
            <c:spPr>
              <a:solidFill>
                <a:srgbClr val="CA0538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BF5-4054-AF55-5199897B0DB5}"/>
              </c:ext>
            </c:extLst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0BF5-4054-AF55-5199897B0DB5}"/>
              </c:ext>
            </c:extLst>
          </c:dPt>
          <c:dPt>
            <c:idx val="3"/>
            <c:bubble3D val="0"/>
            <c:spPr>
              <a:solidFill>
                <a:srgbClr val="A6A6A6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0BF5-4054-AF55-5199897B0DB5}"/>
              </c:ext>
            </c:extLst>
          </c:dPt>
          <c:dPt>
            <c:idx val="4"/>
            <c:bubble3D val="0"/>
            <c:spPr>
              <a:solidFill>
                <a:schemeClr val="tx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0BF5-4054-AF55-5199897B0DB5}"/>
              </c:ext>
            </c:extLst>
          </c:dPt>
          <c:dPt>
            <c:idx val="5"/>
            <c:bubble3D val="0"/>
            <c:spPr>
              <a:solidFill>
                <a:srgbClr val="FF9900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0BF5-4054-AF55-5199897B0DB5}"/>
              </c:ext>
            </c:extLst>
          </c:dPt>
          <c:dPt>
            <c:idx val="6"/>
            <c:bubble3D val="0"/>
            <c:spPr>
              <a:solidFill>
                <a:srgbClr val="558ED5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0BF5-4054-AF55-5199897B0DB5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0BF5-4054-AF55-5199897B0DB5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0BF5-4054-AF55-5199897B0DB5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BF5-4054-AF55-5199897B0DB5}"/>
                </c:ext>
              </c:extLst>
            </c:dLbl>
            <c:dLbl>
              <c:idx val="5"/>
              <c:layout>
                <c:manualLayout>
                  <c:x val="-9.4727366255144038E-2"/>
                  <c:y val="-9.7993827160493385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BF5-4054-AF55-5199897B0DB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Foglio1!$A$2:$A$8</c:f>
              <c:strCache>
                <c:ptCount val="7"/>
                <c:pt idx="0">
                  <c:v>Prod</c:v>
                </c:pt>
                <c:pt idx="1">
                  <c:v>Russia</c:v>
                </c:pt>
                <c:pt idx="2">
                  <c:v>Norway</c:v>
                </c:pt>
                <c:pt idx="3">
                  <c:v>Algeria</c:v>
                </c:pt>
                <c:pt idx="4">
                  <c:v>Azerbaijan</c:v>
                </c:pt>
                <c:pt idx="5">
                  <c:v>Libia</c:v>
                </c:pt>
                <c:pt idx="6">
                  <c:v>LNG</c:v>
                </c:pt>
              </c:strCache>
            </c:strRef>
          </c:cat>
          <c:val>
            <c:numRef>
              <c:f>Foglio1!$B$2:$B$8</c:f>
              <c:numCache>
                <c:formatCode>General</c:formatCode>
                <c:ptCount val="7"/>
                <c:pt idx="0">
                  <c:v>14</c:v>
                </c:pt>
                <c:pt idx="1">
                  <c:v>40</c:v>
                </c:pt>
                <c:pt idx="2">
                  <c:v>19</c:v>
                </c:pt>
                <c:pt idx="3">
                  <c:v>5</c:v>
                </c:pt>
                <c:pt idx="4">
                  <c:v>0</c:v>
                </c:pt>
                <c:pt idx="5">
                  <c:v>1</c:v>
                </c:pt>
                <c:pt idx="6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0BF5-4054-AF55-5199897B0DB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6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Pt>
            <c:idx val="0"/>
            <c:bubble3D val="0"/>
            <c:spPr>
              <a:solidFill>
                <a:srgbClr val="FFD500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19C-4FD4-A314-D02D0EFE9913}"/>
              </c:ext>
            </c:extLst>
          </c:dPt>
          <c:dPt>
            <c:idx val="1"/>
            <c:bubble3D val="0"/>
            <c:spPr>
              <a:solidFill>
                <a:srgbClr val="CA0538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19C-4FD4-A314-D02D0EFE9913}"/>
              </c:ext>
            </c:extLst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619C-4FD4-A314-D02D0EFE9913}"/>
              </c:ext>
            </c:extLst>
          </c:dPt>
          <c:dPt>
            <c:idx val="3"/>
            <c:bubble3D val="0"/>
            <c:spPr>
              <a:solidFill>
                <a:srgbClr val="A6A6A6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619C-4FD4-A314-D02D0EFE9913}"/>
              </c:ext>
            </c:extLst>
          </c:dPt>
          <c:dPt>
            <c:idx val="4"/>
            <c:bubble3D val="0"/>
            <c:spPr>
              <a:solidFill>
                <a:srgbClr val="000000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619C-4FD4-A314-D02D0EFE9913}"/>
              </c:ext>
            </c:extLst>
          </c:dPt>
          <c:dPt>
            <c:idx val="5"/>
            <c:bubble3D val="0"/>
            <c:spPr>
              <a:solidFill>
                <a:srgbClr val="FF9900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619C-4FD4-A314-D02D0EFE9913}"/>
              </c:ext>
            </c:extLst>
          </c:dPt>
          <c:dPt>
            <c:idx val="6"/>
            <c:bubble3D val="0"/>
            <c:spPr>
              <a:solidFill>
                <a:srgbClr val="558ED5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619C-4FD4-A314-D02D0EFE9913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619C-4FD4-A314-D02D0EFE9913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619C-4FD4-A314-D02D0EFE9913}"/>
                </c:ext>
              </c:extLst>
            </c:dLbl>
            <c:dLbl>
              <c:idx val="4"/>
              <c:layout>
                <c:manualLayout>
                  <c:x val="-8.819444444444445E-2"/>
                  <c:y val="-9.799382716049387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19C-4FD4-A314-D02D0EFE9913}"/>
                </c:ext>
              </c:extLst>
            </c:dLbl>
            <c:dLbl>
              <c:idx val="5"/>
              <c:layout>
                <c:manualLayout>
                  <c:x val="-9.4727366255143997E-2"/>
                  <c:y val="-0.19598765432098769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19C-4FD4-A314-D02D0EFE991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Foglio1!$A$2:$A$8</c:f>
              <c:strCache>
                <c:ptCount val="7"/>
                <c:pt idx="0">
                  <c:v>Prod</c:v>
                </c:pt>
                <c:pt idx="1">
                  <c:v>Russia</c:v>
                </c:pt>
                <c:pt idx="2">
                  <c:v>Norway</c:v>
                </c:pt>
                <c:pt idx="3">
                  <c:v>Algeria</c:v>
                </c:pt>
                <c:pt idx="4">
                  <c:v>Azerbaijan</c:v>
                </c:pt>
                <c:pt idx="5">
                  <c:v>Libia</c:v>
                </c:pt>
                <c:pt idx="6">
                  <c:v>LNG</c:v>
                </c:pt>
              </c:strCache>
            </c:strRef>
          </c:cat>
          <c:val>
            <c:numRef>
              <c:f>Foglio1!$B$2:$B$8</c:f>
              <c:numCache>
                <c:formatCode>General</c:formatCode>
                <c:ptCount val="7"/>
                <c:pt idx="0">
                  <c:v>12</c:v>
                </c:pt>
                <c:pt idx="1">
                  <c:v>38</c:v>
                </c:pt>
                <c:pt idx="2">
                  <c:v>19</c:v>
                </c:pt>
                <c:pt idx="3">
                  <c:v>8</c:v>
                </c:pt>
                <c:pt idx="4">
                  <c:v>2</c:v>
                </c:pt>
                <c:pt idx="5">
                  <c:v>1</c:v>
                </c:pt>
                <c:pt idx="6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619C-4FD4-A314-D02D0EFE991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6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0.7419</cdr:x>
      <cdr:y>0.3498</cdr:y>
    </cdr:from>
    <cdr:to>
      <cdr:x>0.9919</cdr:x>
      <cdr:y>0.4748</cdr:y>
    </cdr:to>
    <cdr:sp macro="" textlink="">
      <cdr:nvSpPr>
        <cdr:cNvPr id="2" name="Fumetto: rettangolo 1">
          <a:extLst xmlns:a="http://schemas.openxmlformats.org/drawingml/2006/main">
            <a:ext uri="{FF2B5EF4-FFF2-40B4-BE49-F238E27FC236}">
              <a16:creationId xmlns:a16="http://schemas.microsoft.com/office/drawing/2014/main" id="{ACA2AE96-306F-42BD-B13F-1F0504D1FB75}"/>
            </a:ext>
          </a:extLst>
        </cdr:cNvPr>
        <cdr:cNvSpPr/>
      </cdr:nvSpPr>
      <cdr:spPr>
        <a:xfrm xmlns:a="http://schemas.openxmlformats.org/drawingml/2006/main">
          <a:off x="2884510" y="906686"/>
          <a:ext cx="972000" cy="324000"/>
        </a:xfrm>
        <a:prstGeom xmlns:a="http://schemas.openxmlformats.org/drawingml/2006/main" prst="wedgeRectCallout">
          <a:avLst>
            <a:gd name="adj1" fmla="val -63605"/>
            <a:gd name="adj2" fmla="val 148482"/>
          </a:avLst>
        </a:prstGeom>
        <a:solidFill xmlns:a="http://schemas.openxmlformats.org/drawingml/2006/main">
          <a:srgbClr val="FF0000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lIns="0" tIns="0" rIns="0" bIns="0"/>
        <a:lstStyle xmlns:a="http://schemas.openxmlformats.org/drawingml/2006/main"/>
        <a:p xmlns:a="http://schemas.openxmlformats.org/drawingml/2006/main">
          <a:pPr algn="ctr"/>
          <a:r>
            <a:rPr lang="en-US" sz="1050" b="1" dirty="0"/>
            <a:t>3.5% stocks withdrawal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0.71901</cdr:x>
      <cdr:y>0.14073</cdr:y>
    </cdr:from>
    <cdr:to>
      <cdr:x>0.96901</cdr:x>
      <cdr:y>0.26573</cdr:y>
    </cdr:to>
    <cdr:sp macro="" textlink="">
      <cdr:nvSpPr>
        <cdr:cNvPr id="2" name="Fumetto: rettangolo 1">
          <a:extLst xmlns:a="http://schemas.openxmlformats.org/drawingml/2006/main">
            <a:ext uri="{FF2B5EF4-FFF2-40B4-BE49-F238E27FC236}">
              <a16:creationId xmlns:a16="http://schemas.microsoft.com/office/drawing/2014/main" id="{ACA2AE96-306F-42BD-B13F-1F0504D1FB75}"/>
            </a:ext>
          </a:extLst>
        </cdr:cNvPr>
        <cdr:cNvSpPr/>
      </cdr:nvSpPr>
      <cdr:spPr>
        <a:xfrm xmlns:a="http://schemas.openxmlformats.org/drawingml/2006/main">
          <a:off x="2795502" y="364782"/>
          <a:ext cx="972000" cy="324000"/>
        </a:xfrm>
        <a:prstGeom xmlns:a="http://schemas.openxmlformats.org/drawingml/2006/main" prst="wedgeRectCallout">
          <a:avLst>
            <a:gd name="adj1" fmla="val -63605"/>
            <a:gd name="adj2" fmla="val 148482"/>
          </a:avLst>
        </a:prstGeom>
        <a:solidFill xmlns:a="http://schemas.openxmlformats.org/drawingml/2006/main">
          <a:srgbClr val="FF0000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lIns="0" tIns="0" rIns="0" bIns="0"/>
        <a:lstStyle xmlns:a="http://schemas.openxmlformats.org/drawingml/2006/main"/>
        <a:p xmlns:a="http://schemas.openxmlformats.org/drawingml/2006/main">
          <a:pPr algn="ctr"/>
          <a:r>
            <a:rPr lang="en-US" sz="1050" b="1" dirty="0"/>
            <a:t>6% stocks withdrawal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83FEA1-2954-4BA4-B866-AA3CB6BDB51E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E0AEE4-EE9E-48F8-AFAB-BB0E779AE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758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24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59698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47687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37783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LNG imports in EU: Jan-Apr 2022 +56% YoY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02665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9% additional effort corresponds to the 39% and 36% energy efficiency targets for primary and final energy consumption outlined in the Climate Target Plan, and is simply measured against updated baseline projections made in 2020 - https://energy.ec.europa.eu/topics/energy-efficiency/energy-efficiency-targets-directive-and-rules/energy-efficiency-directive_en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50613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6449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0" dirty="0">
                <a:latin typeface="+mj-lt"/>
              </a:rPr>
              <a:t>Storage refilling for 2022 won’t be possible in case of a large-scale curtailment of Russian pipeline flows (OIES) </a:t>
            </a:r>
            <a:endParaRPr lang="en-US" sz="1200" i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6795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2078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EC68-0035-4962-8153-60A00F01E96B}" type="datetime1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F4AF3-4268-43AC-B9F3-5C1F1004F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68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148F6-216E-4B87-A291-C01F8381D7E4}" type="datetime1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F4AF3-4268-43AC-B9F3-5C1F1004F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937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E8CF6-7AAD-4534-B242-5750FBC410B6}" type="datetime1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F4AF3-4268-43AC-B9F3-5C1F1004F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43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82CB2-1215-4EC1-A039-7637866907AA}" type="datetime1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F4AF3-4268-43AC-B9F3-5C1F1004F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840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3C3ED-7B95-4295-9E7F-593A83FB21E4}" type="datetime1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F4AF3-4268-43AC-B9F3-5C1F1004F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614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35797-660B-4FD6-B0F0-8ACC4A07D566}" type="datetime1">
              <a:rPr lang="en-US" smtClean="0"/>
              <a:t>5/18/2022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F4AF3-4268-43AC-B9F3-5C1F1004F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750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345E5-B5B6-490F-8F07-A7E9FAD5F569}" type="datetime1">
              <a:rPr lang="en-US" smtClean="0"/>
              <a:t>5/18/2022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F4AF3-4268-43AC-B9F3-5C1F1004F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639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225AA-53FA-40F4-B3C5-B30E289AF253}" type="datetime1">
              <a:rPr lang="en-US" smtClean="0"/>
              <a:t>5/18/2022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F4AF3-4268-43AC-B9F3-5C1F1004F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406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EB864-3520-4DC8-A0F3-5C88CD1108C8}" type="datetime1">
              <a:rPr lang="en-US" smtClean="0"/>
              <a:t>5/18/2022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F4AF3-4268-43AC-B9F3-5C1F1004F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291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0DD15-951F-4F15-ADE6-90D03A456E02}" type="datetime1">
              <a:rPr lang="en-US" smtClean="0"/>
              <a:t>5/18/2022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F4AF3-4268-43AC-B9F3-5C1F1004F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990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712D7-B9FC-4442-A8EE-B5305A433377}" type="datetime1">
              <a:rPr lang="en-US" smtClean="0"/>
              <a:t>5/18/2022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F4AF3-4268-43AC-B9F3-5C1F1004F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940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1ABCB-051D-4E4C-8032-E5BFB248569B}" type="datetime1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7F4AF3-4268-43AC-B9F3-5C1F1004F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801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5.png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9CC06-18AC-A127-052F-955F14A256D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29A1CA-3797-1B41-D9E6-A266C3F0F54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Graphical user interface, text, website&#10;&#10;Description automatically generated">
            <a:extLst>
              <a:ext uri="{FF2B5EF4-FFF2-40B4-BE49-F238E27FC236}">
                <a16:creationId xmlns:a16="http://schemas.microsoft.com/office/drawing/2014/main" id="{9709DCF3-D012-9152-8603-B25B14CF20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833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4C96D9ED-273A-43D6-A653-2BB8295AE7B2}"/>
              </a:ext>
            </a:extLst>
          </p:cNvPr>
          <p:cNvSpPr txBox="1"/>
          <p:nvPr/>
        </p:nvSpPr>
        <p:spPr>
          <a:xfrm>
            <a:off x="448056" y="2512611"/>
            <a:ext cx="5639277" cy="36643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>
              <a:lnSpc>
                <a:spcPct val="90000"/>
              </a:lnSpc>
              <a:spcAft>
                <a:spcPts val="600"/>
              </a:spcAft>
            </a:pPr>
            <a:endParaRPr lang="en-US" sz="3600" dirty="0"/>
          </a:p>
        </p:txBody>
      </p:sp>
      <p:pic>
        <p:nvPicPr>
          <p:cNvPr id="12" name="Picture 11" descr="Bird's eye view of the oil platform at sea">
            <a:extLst>
              <a:ext uri="{FF2B5EF4-FFF2-40B4-BE49-F238E27FC236}">
                <a16:creationId xmlns:a16="http://schemas.microsoft.com/office/drawing/2014/main" id="{893ADACA-D6EF-4273-92F5-02B701F4B7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81" r="-2" b="10545"/>
          <a:stretch/>
        </p:blipFill>
        <p:spPr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6985EDD2-5CE0-48C7-B81B-4C1B4F1B83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53" r="-2" b="-2"/>
          <a:stretch/>
        </p:blipFill>
        <p:spPr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  <a:noFill/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C2FA96EF-0B40-4345-8772-BEE65F1C4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966" y="3554356"/>
            <a:ext cx="11518906" cy="1243584"/>
          </a:xfr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4000" dirty="0"/>
              <a:t>Energy transition in Italy - challenges and opportunities in the European context</a:t>
            </a:r>
            <a:endParaRPr lang="en-US" sz="4000" b="1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957888C-6C78-40A2-B89A-294E57CB4150}"/>
              </a:ext>
            </a:extLst>
          </p:cNvPr>
          <p:cNvSpPr txBox="1">
            <a:spLocks/>
          </p:cNvSpPr>
          <p:nvPr/>
        </p:nvSpPr>
        <p:spPr>
          <a:xfrm>
            <a:off x="410966" y="4943856"/>
            <a:ext cx="9251194" cy="17876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GB" sz="1800" b="1" dirty="0"/>
              <a:t>Marco Piredda  </a:t>
            </a:r>
          </a:p>
          <a:p>
            <a:pPr>
              <a:lnSpc>
                <a:spcPct val="120000"/>
              </a:lnSpc>
            </a:pPr>
            <a:r>
              <a:rPr lang="en-GB" sz="1800" b="1" dirty="0"/>
              <a:t>Head of International Affairs Analysis and Business Support - Eni</a:t>
            </a:r>
          </a:p>
          <a:p>
            <a:pPr>
              <a:lnSpc>
                <a:spcPct val="120000"/>
              </a:lnSpc>
            </a:pPr>
            <a:endParaRPr lang="en-GB" sz="1800" b="1" i="1" dirty="0"/>
          </a:p>
          <a:p>
            <a:pPr>
              <a:lnSpc>
                <a:spcPct val="120000"/>
              </a:lnSpc>
            </a:pPr>
            <a:r>
              <a:rPr lang="en-GB" sz="1400" i="1" dirty="0"/>
              <a:t>Milan, 18 May 2022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2E2AB401-6085-4E8B-B6F7-F6BE4946E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37512" y="6429645"/>
            <a:ext cx="2743200" cy="365125"/>
          </a:xfrm>
        </p:spPr>
        <p:txBody>
          <a:bodyPr/>
          <a:lstStyle/>
          <a:p>
            <a:fld id="{1E7F4AF3-4268-43AC-B9F3-5C1F1004F52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116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53" r="-2" b="-2"/>
          <a:stretch/>
        </p:blipFill>
        <p:spPr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79" y="79248"/>
            <a:ext cx="11866115" cy="124358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b="1" i="0" dirty="0">
                <a:solidFill>
                  <a:srgbClr val="222222"/>
                </a:solidFill>
                <a:effectLst/>
                <a:latin typeface="+mn-lt"/>
              </a:rPr>
              <a:t>2021-2022: what happened on energy markets</a:t>
            </a:r>
            <a:endParaRPr lang="en-US" sz="2400" b="1" kern="1200" dirty="0">
              <a:latin typeface="+mn-lt"/>
              <a:ea typeface="+mj-ea"/>
              <a:cs typeface="+mj-cs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A42CAFF-13B9-4784-B43D-533BFFFEA691}"/>
              </a:ext>
            </a:extLst>
          </p:cNvPr>
          <p:cNvSpPr txBox="1"/>
          <p:nvPr/>
        </p:nvSpPr>
        <p:spPr>
          <a:xfrm>
            <a:off x="448056" y="1672855"/>
            <a:ext cx="4832803" cy="36643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 u="sng" dirty="0"/>
          </a:p>
          <a:p>
            <a:pPr mar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 i="0" u="sng" dirty="0"/>
          </a:p>
          <a:p>
            <a:pPr mar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 i="0" dirty="0"/>
          </a:p>
          <a:p>
            <a:pPr mar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 u="sng" dirty="0"/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A997BDF3-7D7E-46D6-AE68-F14D06B762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468" y="1461144"/>
            <a:ext cx="8009265" cy="3961980"/>
          </a:xfrm>
          <a:prstGeom prst="rect">
            <a:avLst/>
          </a:prstGeom>
        </p:spPr>
      </p:pic>
      <p:grpSp>
        <p:nvGrpSpPr>
          <p:cNvPr id="16" name="Group 4">
            <a:extLst>
              <a:ext uri="{FF2B5EF4-FFF2-40B4-BE49-F238E27FC236}">
                <a16:creationId xmlns:a16="http://schemas.microsoft.com/office/drawing/2014/main" id="{532DDE55-5C60-4985-ABD9-F3143AE2BA49}"/>
              </a:ext>
            </a:extLst>
          </p:cNvPr>
          <p:cNvGrpSpPr/>
          <p:nvPr/>
        </p:nvGrpSpPr>
        <p:grpSpPr>
          <a:xfrm>
            <a:off x="976901" y="1158140"/>
            <a:ext cx="2169761" cy="369332"/>
            <a:chOff x="674944" y="2033357"/>
            <a:chExt cx="2169761" cy="369332"/>
          </a:xfrm>
        </p:grpSpPr>
        <p:cxnSp>
          <p:nvCxnSpPr>
            <p:cNvPr id="17" name="Connettore diritto 16">
              <a:extLst>
                <a:ext uri="{FF2B5EF4-FFF2-40B4-BE49-F238E27FC236}">
                  <a16:creationId xmlns:a16="http://schemas.microsoft.com/office/drawing/2014/main" id="{B8ABAC1D-E34E-418E-BAC6-2B2314CFCDAA}"/>
                </a:ext>
              </a:extLst>
            </p:cNvPr>
            <p:cNvCxnSpPr>
              <a:cxnSpLocks/>
            </p:cNvCxnSpPr>
            <p:nvPr/>
          </p:nvCxnSpPr>
          <p:spPr>
            <a:xfrm>
              <a:off x="760517" y="2362263"/>
              <a:ext cx="19800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CasellaDiTesto 19">
              <a:extLst>
                <a:ext uri="{FF2B5EF4-FFF2-40B4-BE49-F238E27FC236}">
                  <a16:creationId xmlns:a16="http://schemas.microsoft.com/office/drawing/2014/main" id="{9EDB753C-4F1B-4892-922D-DEB0851A0EDD}"/>
                </a:ext>
              </a:extLst>
            </p:cNvPr>
            <p:cNvSpPr txBox="1"/>
            <p:nvPr/>
          </p:nvSpPr>
          <p:spPr>
            <a:xfrm>
              <a:off x="674944" y="2033357"/>
              <a:ext cx="21697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b="1" dirty="0">
                  <a:latin typeface="Calibri" panose="020F0502020204030204"/>
                </a:rPr>
                <a:t>GAS PRICES | </a:t>
              </a:r>
              <a:r>
                <a:rPr lang="it-IT" sz="1600" b="1" dirty="0">
                  <a:latin typeface="Calibri" panose="020F0502020204030204"/>
                </a:rPr>
                <a:t>$/MBtu</a:t>
              </a:r>
              <a:endParaRPr kumimoji="0" lang="en-GB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</a:endParaRPr>
            </a:p>
          </p:txBody>
        </p:sp>
      </p:grpSp>
      <p:sp>
        <p:nvSpPr>
          <p:cNvPr id="21" name="Rettangolo 20">
            <a:extLst>
              <a:ext uri="{FF2B5EF4-FFF2-40B4-BE49-F238E27FC236}">
                <a16:creationId xmlns:a16="http://schemas.microsoft.com/office/drawing/2014/main" id="{4EF8465D-DF26-483B-A05E-AB007F513923}"/>
              </a:ext>
            </a:extLst>
          </p:cNvPr>
          <p:cNvSpPr/>
          <p:nvPr/>
        </p:nvSpPr>
        <p:spPr>
          <a:xfrm>
            <a:off x="1788707" y="5423715"/>
            <a:ext cx="8825301" cy="774571"/>
          </a:xfrm>
          <a:prstGeom prst="rect">
            <a:avLst/>
          </a:prstGeom>
          <a:solidFill>
            <a:srgbClr val="5B9BD5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spcBef>
                <a:spcPts val="1000"/>
              </a:spcBef>
            </a:pPr>
            <a:r>
              <a:rPr lang="en-US" b="1" i="1" dirty="0">
                <a:solidFill>
                  <a:schemeClr val="bg1"/>
                </a:solidFill>
                <a:latin typeface="+mj-lt"/>
              </a:rPr>
              <a:t>Demand side transformation and more LNG led to a shift from long term to spot contracts.</a:t>
            </a:r>
          </a:p>
          <a:p>
            <a:pPr algn="ctr">
              <a:spcBef>
                <a:spcPts val="1000"/>
              </a:spcBef>
            </a:pPr>
            <a:r>
              <a:rPr lang="en-US" b="1" i="1" dirty="0">
                <a:solidFill>
                  <a:schemeClr val="bg1"/>
                </a:solidFill>
                <a:latin typeface="+mj-lt"/>
              </a:rPr>
              <a:t>Ukraine crisis comes on top of exposure to extreme weather and unplanned supply outages.</a:t>
            </a:r>
            <a:endParaRPr lang="it-IT" b="1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" name="Fumetto: rettangolo 1">
            <a:extLst>
              <a:ext uri="{FF2B5EF4-FFF2-40B4-BE49-F238E27FC236}">
                <a16:creationId xmlns:a16="http://schemas.microsoft.com/office/drawing/2014/main" id="{97BFDBB1-1BD5-4876-9D66-BA595FD0F609}"/>
              </a:ext>
            </a:extLst>
          </p:cNvPr>
          <p:cNvSpPr/>
          <p:nvPr/>
        </p:nvSpPr>
        <p:spPr>
          <a:xfrm>
            <a:off x="3199292" y="1386857"/>
            <a:ext cx="2417737" cy="627466"/>
          </a:xfrm>
          <a:prstGeom prst="wedgeRectCallout">
            <a:avLst>
              <a:gd name="adj1" fmla="val 16911"/>
              <a:gd name="adj2" fmla="val 128066"/>
            </a:avLst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</a:rPr>
              <a:t>22 Dec. 2021 </a:t>
            </a:r>
            <a:br>
              <a:rPr lang="it-IT" sz="1400" dirty="0">
                <a:solidFill>
                  <a:schemeClr val="tx1"/>
                </a:solidFill>
              </a:rPr>
            </a:br>
            <a:r>
              <a:rPr lang="it-IT" sz="1400" dirty="0">
                <a:solidFill>
                  <a:schemeClr val="tx1"/>
                </a:solidFill>
              </a:rPr>
              <a:t>TTF: 59.6 $/MBtu (314 $/boe) </a:t>
            </a:r>
          </a:p>
        </p:txBody>
      </p:sp>
      <p:sp>
        <p:nvSpPr>
          <p:cNvPr id="24" name="Fumetto: rettangolo 1">
            <a:extLst>
              <a:ext uri="{FF2B5EF4-FFF2-40B4-BE49-F238E27FC236}">
                <a16:creationId xmlns:a16="http://schemas.microsoft.com/office/drawing/2014/main" id="{C03FF06F-A6A8-4A9B-93DA-C3E1075AC199}"/>
              </a:ext>
            </a:extLst>
          </p:cNvPr>
          <p:cNvSpPr/>
          <p:nvPr/>
        </p:nvSpPr>
        <p:spPr>
          <a:xfrm>
            <a:off x="1280082" y="2267816"/>
            <a:ext cx="2339373" cy="717131"/>
          </a:xfrm>
          <a:prstGeom prst="wedgeRectCallout">
            <a:avLst>
              <a:gd name="adj1" fmla="val 56583"/>
              <a:gd name="adj2" fmla="val 18252"/>
            </a:avLst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</a:rPr>
              <a:t>7 Oct. 2021 </a:t>
            </a:r>
            <a:br>
              <a:rPr lang="it-IT" sz="1400" dirty="0">
                <a:solidFill>
                  <a:schemeClr val="tx1"/>
                </a:solidFill>
              </a:rPr>
            </a:br>
            <a:r>
              <a:rPr lang="it-IT" sz="1400" dirty="0">
                <a:solidFill>
                  <a:schemeClr val="tx1"/>
                </a:solidFill>
              </a:rPr>
              <a:t>JKM: 56 $/MBtu (295 $/boe) </a:t>
            </a:r>
          </a:p>
        </p:txBody>
      </p:sp>
      <p:sp>
        <p:nvSpPr>
          <p:cNvPr id="25" name="Fumetto: rettangolo 1">
            <a:extLst>
              <a:ext uri="{FF2B5EF4-FFF2-40B4-BE49-F238E27FC236}">
                <a16:creationId xmlns:a16="http://schemas.microsoft.com/office/drawing/2014/main" id="{DF1B0C5A-5534-4FF4-A018-1D7D47986F67}"/>
              </a:ext>
            </a:extLst>
          </p:cNvPr>
          <p:cNvSpPr/>
          <p:nvPr/>
        </p:nvSpPr>
        <p:spPr>
          <a:xfrm>
            <a:off x="6429330" y="1129002"/>
            <a:ext cx="2916000" cy="800339"/>
          </a:xfrm>
          <a:prstGeom prst="wedgeRectCallout">
            <a:avLst>
              <a:gd name="adj1" fmla="val -68556"/>
              <a:gd name="adj2" fmla="val 39168"/>
            </a:avLst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</a:rPr>
              <a:t>Ukraine crisis</a:t>
            </a:r>
          </a:p>
          <a:p>
            <a:pPr algn="ctr"/>
            <a:r>
              <a:rPr lang="it-IT" sz="1400" dirty="0">
                <a:solidFill>
                  <a:schemeClr val="tx1"/>
                </a:solidFill>
              </a:rPr>
              <a:t>JKM: 84.8 $/</a:t>
            </a:r>
            <a:r>
              <a:rPr lang="it-IT" sz="1400" dirty="0" err="1">
                <a:solidFill>
                  <a:schemeClr val="tx1"/>
                </a:solidFill>
              </a:rPr>
              <a:t>MBtu</a:t>
            </a:r>
            <a:r>
              <a:rPr lang="it-IT" sz="1400" dirty="0">
                <a:solidFill>
                  <a:schemeClr val="tx1"/>
                </a:solidFill>
              </a:rPr>
              <a:t> (447 $/boe)</a:t>
            </a:r>
          </a:p>
          <a:p>
            <a:pPr algn="ctr"/>
            <a:r>
              <a:rPr lang="it-IT" sz="1400" dirty="0">
                <a:solidFill>
                  <a:schemeClr val="tx1"/>
                </a:solidFill>
              </a:rPr>
              <a:t>TTF 67.8 $/</a:t>
            </a:r>
            <a:r>
              <a:rPr lang="it-IT" sz="1400" dirty="0" err="1">
                <a:solidFill>
                  <a:schemeClr val="tx1"/>
                </a:solidFill>
              </a:rPr>
              <a:t>MBtu</a:t>
            </a:r>
            <a:r>
              <a:rPr lang="it-IT" sz="1400" dirty="0">
                <a:solidFill>
                  <a:schemeClr val="tx1"/>
                </a:solidFill>
              </a:rPr>
              <a:t> (357 $/boe)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44FA5C0B-881C-41FC-A45B-327990910C7E}"/>
              </a:ext>
            </a:extLst>
          </p:cNvPr>
          <p:cNvSpPr/>
          <p:nvPr/>
        </p:nvSpPr>
        <p:spPr>
          <a:xfrm>
            <a:off x="6727371" y="3069771"/>
            <a:ext cx="2015413" cy="22673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TextBox 18">
            <a:extLst>
              <a:ext uri="{FF2B5EF4-FFF2-40B4-BE49-F238E27FC236}">
                <a16:creationId xmlns:a16="http://schemas.microsoft.com/office/drawing/2014/main" id="{603EB58F-197E-4D69-8A92-7FF3678A23E2}"/>
              </a:ext>
            </a:extLst>
          </p:cNvPr>
          <p:cNvSpPr txBox="1"/>
          <p:nvPr/>
        </p:nvSpPr>
        <p:spPr>
          <a:xfrm>
            <a:off x="7266107" y="2851548"/>
            <a:ext cx="4692150" cy="923330"/>
          </a:xfrm>
          <a:prstGeom prst="rect">
            <a:avLst/>
          </a:prstGeom>
          <a:solidFill>
            <a:srgbClr val="5B9BD5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chemeClr val="bg1"/>
                </a:solidFill>
                <a:latin typeface="+mj-lt"/>
              </a:rPr>
              <a:t>EU: 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focus on decarbonization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chemeClr val="bg1"/>
                </a:solidFill>
                <a:latin typeface="+mj-lt"/>
              </a:rPr>
              <a:t>Asia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: recovery of demand for energy</a:t>
            </a:r>
            <a:endParaRPr lang="en-US" sz="1800" b="1" dirty="0">
              <a:solidFill>
                <a:schemeClr val="bg1"/>
              </a:solidFill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800" b="1" dirty="0">
                <a:solidFill>
                  <a:schemeClr val="bg1"/>
                </a:solidFill>
                <a:latin typeface="+mj-lt"/>
              </a:rPr>
              <a:t>US:</a:t>
            </a:r>
            <a:r>
              <a:rPr lang="en-US" sz="1800" dirty="0">
                <a:solidFill>
                  <a:schemeClr val="bg1"/>
                </a:solidFill>
                <a:latin typeface="+mj-lt"/>
              </a:rPr>
              <a:t> renewed focus on O&amp;G supply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3E40A67-D08F-45BE-9B71-D983D23C4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66733" y="6413627"/>
            <a:ext cx="2743200" cy="365125"/>
          </a:xfrm>
        </p:spPr>
        <p:txBody>
          <a:bodyPr/>
          <a:lstStyle/>
          <a:p>
            <a:fld id="{1E7F4AF3-4268-43AC-B9F3-5C1F1004F52D}" type="slidenum">
              <a:rPr lang="en-US" sz="1400" b="1" smtClean="0"/>
              <a:t>3</a:t>
            </a:fld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272998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Elaborazione 67">
            <a:extLst>
              <a:ext uri="{FF2B5EF4-FFF2-40B4-BE49-F238E27FC236}">
                <a16:creationId xmlns:a16="http://schemas.microsoft.com/office/drawing/2014/main" id="{4C66C9C2-AD43-4EE8-ACA2-47FC70693A9E}"/>
              </a:ext>
            </a:extLst>
          </p:cNvPr>
          <p:cNvSpPr/>
          <p:nvPr/>
        </p:nvSpPr>
        <p:spPr>
          <a:xfrm>
            <a:off x="56368" y="1708197"/>
            <a:ext cx="6588000" cy="3333552"/>
          </a:xfrm>
          <a:prstGeom prst="flowChartProcess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0" name="CasellaDiTesto 69">
            <a:extLst>
              <a:ext uri="{FF2B5EF4-FFF2-40B4-BE49-F238E27FC236}">
                <a16:creationId xmlns:a16="http://schemas.microsoft.com/office/drawing/2014/main" id="{FF330902-64B1-495E-BB6C-2AE735781ECA}"/>
              </a:ext>
            </a:extLst>
          </p:cNvPr>
          <p:cNvSpPr txBox="1"/>
          <p:nvPr/>
        </p:nvSpPr>
        <p:spPr>
          <a:xfrm>
            <a:off x="555035" y="2437002"/>
            <a:ext cx="163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u="sng" dirty="0"/>
              <a:t>2020</a:t>
            </a:r>
          </a:p>
        </p:txBody>
      </p:sp>
      <p:sp>
        <p:nvSpPr>
          <p:cNvPr id="72" name="CasellaDiTesto 71">
            <a:extLst>
              <a:ext uri="{FF2B5EF4-FFF2-40B4-BE49-F238E27FC236}">
                <a16:creationId xmlns:a16="http://schemas.microsoft.com/office/drawing/2014/main" id="{309FBD44-D4A5-463C-9ED6-EEE067BA9F0E}"/>
              </a:ext>
            </a:extLst>
          </p:cNvPr>
          <p:cNvSpPr txBox="1"/>
          <p:nvPr/>
        </p:nvSpPr>
        <p:spPr>
          <a:xfrm>
            <a:off x="3936329" y="2455457"/>
            <a:ext cx="1636000" cy="307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u="sng" dirty="0"/>
              <a:t>2021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DC1E823-F60E-439E-B65B-57EB0AAD84F4}"/>
              </a:ext>
            </a:extLst>
          </p:cNvPr>
          <p:cNvGrpSpPr/>
          <p:nvPr/>
        </p:nvGrpSpPr>
        <p:grpSpPr>
          <a:xfrm>
            <a:off x="2027287" y="1655817"/>
            <a:ext cx="2727042" cy="868080"/>
            <a:chOff x="1442714" y="4193858"/>
            <a:chExt cx="2727042" cy="868080"/>
          </a:xfrm>
        </p:grpSpPr>
        <p:sp>
          <p:nvSpPr>
            <p:cNvPr id="56" name="Rettangolo 55">
              <a:extLst>
                <a:ext uri="{FF2B5EF4-FFF2-40B4-BE49-F238E27FC236}">
                  <a16:creationId xmlns:a16="http://schemas.microsoft.com/office/drawing/2014/main" id="{720A2DB8-E74E-4D71-B763-1D74F8A90F6B}"/>
                </a:ext>
              </a:extLst>
            </p:cNvPr>
            <p:cNvSpPr/>
            <p:nvPr/>
          </p:nvSpPr>
          <p:spPr>
            <a:xfrm>
              <a:off x="1442714" y="4642597"/>
              <a:ext cx="174721" cy="146932"/>
            </a:xfrm>
            <a:prstGeom prst="rect">
              <a:avLst/>
            </a:prstGeom>
            <a:solidFill>
              <a:srgbClr val="CA0538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57" name="CasellaDiTesto 56">
              <a:extLst>
                <a:ext uri="{FF2B5EF4-FFF2-40B4-BE49-F238E27FC236}">
                  <a16:creationId xmlns:a16="http://schemas.microsoft.com/office/drawing/2014/main" id="{AC715B2D-4A00-4813-93F6-1A70F0512DE6}"/>
                </a:ext>
              </a:extLst>
            </p:cNvPr>
            <p:cNvSpPr txBox="1"/>
            <p:nvPr/>
          </p:nvSpPr>
          <p:spPr>
            <a:xfrm>
              <a:off x="1571602" y="4558983"/>
              <a:ext cx="83734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b="1" dirty="0"/>
                <a:t>Russia</a:t>
              </a:r>
            </a:p>
          </p:txBody>
        </p:sp>
        <p:sp>
          <p:nvSpPr>
            <p:cNvPr id="58" name="Rettangolo 57">
              <a:extLst>
                <a:ext uri="{FF2B5EF4-FFF2-40B4-BE49-F238E27FC236}">
                  <a16:creationId xmlns:a16="http://schemas.microsoft.com/office/drawing/2014/main" id="{8AA3D7EC-0DFB-46E1-89B5-41E5C80A4E31}"/>
                </a:ext>
              </a:extLst>
            </p:cNvPr>
            <p:cNvSpPr/>
            <p:nvPr/>
          </p:nvSpPr>
          <p:spPr>
            <a:xfrm>
              <a:off x="1442714" y="4354198"/>
              <a:ext cx="174721" cy="146932"/>
            </a:xfrm>
            <a:prstGeom prst="rect">
              <a:avLst/>
            </a:prstGeom>
            <a:solidFill>
              <a:srgbClr val="FFD5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9" name="CasellaDiTesto 58">
              <a:extLst>
                <a:ext uri="{FF2B5EF4-FFF2-40B4-BE49-F238E27FC236}">
                  <a16:creationId xmlns:a16="http://schemas.microsoft.com/office/drawing/2014/main" id="{2893CC7D-20AC-4D6C-B430-38A3D6B79B31}"/>
                </a:ext>
              </a:extLst>
            </p:cNvPr>
            <p:cNvSpPr txBox="1"/>
            <p:nvPr/>
          </p:nvSpPr>
          <p:spPr>
            <a:xfrm>
              <a:off x="1571602" y="4193858"/>
              <a:ext cx="1808977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en-GB" sz="1200" b="1"/>
                <a:t>Indigenous </a:t>
              </a:r>
            </a:p>
            <a:p>
              <a:pPr>
                <a:lnSpc>
                  <a:spcPts val="1400"/>
                </a:lnSpc>
              </a:pPr>
              <a:r>
                <a:rPr lang="en-GB" sz="1200" b="1"/>
                <a:t>production</a:t>
              </a:r>
            </a:p>
          </p:txBody>
        </p:sp>
        <p:sp>
          <p:nvSpPr>
            <p:cNvPr id="60" name="Rettangolo 59">
              <a:extLst>
                <a:ext uri="{FF2B5EF4-FFF2-40B4-BE49-F238E27FC236}">
                  <a16:creationId xmlns:a16="http://schemas.microsoft.com/office/drawing/2014/main" id="{7F3A9383-0EE5-486B-9E4F-ED40AF937EC4}"/>
                </a:ext>
              </a:extLst>
            </p:cNvPr>
            <p:cNvSpPr/>
            <p:nvPr/>
          </p:nvSpPr>
          <p:spPr>
            <a:xfrm>
              <a:off x="1442714" y="4812777"/>
              <a:ext cx="174721" cy="14693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1" name="CasellaDiTesto 60">
              <a:extLst>
                <a:ext uri="{FF2B5EF4-FFF2-40B4-BE49-F238E27FC236}">
                  <a16:creationId xmlns:a16="http://schemas.microsoft.com/office/drawing/2014/main" id="{0D946F87-8A96-432A-8DD9-DC24C44005D2}"/>
                </a:ext>
              </a:extLst>
            </p:cNvPr>
            <p:cNvSpPr txBox="1"/>
            <p:nvPr/>
          </p:nvSpPr>
          <p:spPr>
            <a:xfrm>
              <a:off x="1571602" y="4741863"/>
              <a:ext cx="83734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b="1" dirty="0" err="1"/>
                <a:t>Norway</a:t>
              </a:r>
              <a:endParaRPr lang="it-IT" sz="1200" b="1" dirty="0"/>
            </a:p>
          </p:txBody>
        </p:sp>
        <p:sp>
          <p:nvSpPr>
            <p:cNvPr id="62" name="Rettangolo 61">
              <a:extLst>
                <a:ext uri="{FF2B5EF4-FFF2-40B4-BE49-F238E27FC236}">
                  <a16:creationId xmlns:a16="http://schemas.microsoft.com/office/drawing/2014/main" id="{CE5A9FBC-13A7-495A-A5BD-DDE99018BCF9}"/>
                </a:ext>
              </a:extLst>
            </p:cNvPr>
            <p:cNvSpPr/>
            <p:nvPr/>
          </p:nvSpPr>
          <p:spPr>
            <a:xfrm>
              <a:off x="2871873" y="4848710"/>
              <a:ext cx="173119" cy="146932"/>
            </a:xfrm>
            <a:prstGeom prst="rect">
              <a:avLst/>
            </a:prstGeom>
            <a:solidFill>
              <a:srgbClr val="A6A6A6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3" name="CasellaDiTesto 62">
              <a:extLst>
                <a:ext uri="{FF2B5EF4-FFF2-40B4-BE49-F238E27FC236}">
                  <a16:creationId xmlns:a16="http://schemas.microsoft.com/office/drawing/2014/main" id="{4CF781E5-BB7B-4352-9ED8-20D43828CCF9}"/>
                </a:ext>
              </a:extLst>
            </p:cNvPr>
            <p:cNvSpPr txBox="1"/>
            <p:nvPr/>
          </p:nvSpPr>
          <p:spPr>
            <a:xfrm>
              <a:off x="3011393" y="4784939"/>
              <a:ext cx="83734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b="1" dirty="0"/>
                <a:t>Algeria</a:t>
              </a:r>
            </a:p>
          </p:txBody>
        </p:sp>
        <p:sp>
          <p:nvSpPr>
            <p:cNvPr id="64" name="Rettangolo 63">
              <a:extLst>
                <a:ext uri="{FF2B5EF4-FFF2-40B4-BE49-F238E27FC236}">
                  <a16:creationId xmlns:a16="http://schemas.microsoft.com/office/drawing/2014/main" id="{3ABDA20C-AB2E-4E83-B3EC-864506C6CA7B}"/>
                </a:ext>
              </a:extLst>
            </p:cNvPr>
            <p:cNvSpPr/>
            <p:nvPr/>
          </p:nvSpPr>
          <p:spPr>
            <a:xfrm>
              <a:off x="2871874" y="4660557"/>
              <a:ext cx="173119" cy="146932"/>
            </a:xfrm>
            <a:prstGeom prst="rect">
              <a:avLst/>
            </a:prstGeom>
            <a:solidFill>
              <a:srgbClr val="FF99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5" name="CasellaDiTesto 64">
              <a:extLst>
                <a:ext uri="{FF2B5EF4-FFF2-40B4-BE49-F238E27FC236}">
                  <a16:creationId xmlns:a16="http://schemas.microsoft.com/office/drawing/2014/main" id="{FE9DDCBD-FAA8-45C5-94B0-830FADA1650C}"/>
                </a:ext>
              </a:extLst>
            </p:cNvPr>
            <p:cNvSpPr txBox="1"/>
            <p:nvPr/>
          </p:nvSpPr>
          <p:spPr>
            <a:xfrm>
              <a:off x="3002643" y="4599168"/>
              <a:ext cx="83734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b="1" dirty="0"/>
                <a:t>Libya</a:t>
              </a:r>
            </a:p>
          </p:txBody>
        </p:sp>
        <p:sp>
          <p:nvSpPr>
            <p:cNvPr id="66" name="Rettangolo 65">
              <a:extLst>
                <a:ext uri="{FF2B5EF4-FFF2-40B4-BE49-F238E27FC236}">
                  <a16:creationId xmlns:a16="http://schemas.microsoft.com/office/drawing/2014/main" id="{01395A17-1367-4945-8CCE-F52F15F33445}"/>
                </a:ext>
              </a:extLst>
            </p:cNvPr>
            <p:cNvSpPr/>
            <p:nvPr/>
          </p:nvSpPr>
          <p:spPr>
            <a:xfrm>
              <a:off x="2871873" y="4294028"/>
              <a:ext cx="174721" cy="146932"/>
            </a:xfrm>
            <a:prstGeom prst="rect">
              <a:avLst/>
            </a:prstGeom>
            <a:solidFill>
              <a:srgbClr val="558ED5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7" name="CasellaDiTesto 66">
              <a:extLst>
                <a:ext uri="{FF2B5EF4-FFF2-40B4-BE49-F238E27FC236}">
                  <a16:creationId xmlns:a16="http://schemas.microsoft.com/office/drawing/2014/main" id="{162250B6-54EB-4CB6-BBC5-2F04297089BE}"/>
                </a:ext>
              </a:extLst>
            </p:cNvPr>
            <p:cNvSpPr txBox="1"/>
            <p:nvPr/>
          </p:nvSpPr>
          <p:spPr>
            <a:xfrm>
              <a:off x="3000760" y="4232639"/>
              <a:ext cx="83734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b="1" dirty="0"/>
                <a:t>LNG</a:t>
              </a:r>
            </a:p>
          </p:txBody>
        </p:sp>
        <p:sp>
          <p:nvSpPr>
            <p:cNvPr id="75" name="Rettangolo 74">
              <a:extLst>
                <a:ext uri="{FF2B5EF4-FFF2-40B4-BE49-F238E27FC236}">
                  <a16:creationId xmlns:a16="http://schemas.microsoft.com/office/drawing/2014/main" id="{91A68565-F347-4CCD-BBFD-E518DD1EE30D}"/>
                </a:ext>
              </a:extLst>
            </p:cNvPr>
            <p:cNvSpPr/>
            <p:nvPr/>
          </p:nvSpPr>
          <p:spPr>
            <a:xfrm>
              <a:off x="2871873" y="4479802"/>
              <a:ext cx="173120" cy="146932"/>
            </a:xfrm>
            <a:prstGeom prst="rect">
              <a:avLst/>
            </a:prstGeom>
            <a:solidFill>
              <a:schemeClr val="tx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6" name="CasellaDiTesto 75">
              <a:extLst>
                <a:ext uri="{FF2B5EF4-FFF2-40B4-BE49-F238E27FC236}">
                  <a16:creationId xmlns:a16="http://schemas.microsoft.com/office/drawing/2014/main" id="{49148586-6F49-49EA-A711-EFE74E68D577}"/>
                </a:ext>
              </a:extLst>
            </p:cNvPr>
            <p:cNvSpPr txBox="1"/>
            <p:nvPr/>
          </p:nvSpPr>
          <p:spPr>
            <a:xfrm>
              <a:off x="3005785" y="4418413"/>
              <a:ext cx="11639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b="1" dirty="0"/>
                <a:t>Azerbaijan</a:t>
              </a:r>
            </a:p>
          </p:txBody>
        </p:sp>
      </p:grpSp>
      <p:graphicFrame>
        <p:nvGraphicFramePr>
          <p:cNvPr id="77" name="Grafico 76">
            <a:extLst>
              <a:ext uri="{FF2B5EF4-FFF2-40B4-BE49-F238E27FC236}">
                <a16:creationId xmlns:a16="http://schemas.microsoft.com/office/drawing/2014/main" id="{DA075DB9-2772-4B79-B15A-C79A970D5E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15975334"/>
              </p:ext>
            </p:extLst>
          </p:nvPr>
        </p:nvGraphicFramePr>
        <p:xfrm>
          <a:off x="-537544" y="2583343"/>
          <a:ext cx="3888000" cy="25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9" name="Title 1">
            <a:extLst>
              <a:ext uri="{FF2B5EF4-FFF2-40B4-BE49-F238E27FC236}">
                <a16:creationId xmlns:a16="http://schemas.microsoft.com/office/drawing/2014/main" id="{79E65E78-C45F-4438-8430-923ADDCFF870}"/>
              </a:ext>
            </a:extLst>
          </p:cNvPr>
          <p:cNvSpPr txBox="1">
            <a:spLocks/>
          </p:cNvSpPr>
          <p:nvPr/>
        </p:nvSpPr>
        <p:spPr>
          <a:xfrm>
            <a:off x="94238" y="73027"/>
            <a:ext cx="11866115" cy="12012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rgbClr val="222222"/>
                </a:solidFill>
                <a:latin typeface="+mn-lt"/>
              </a:rPr>
              <a:t>EU gas market fundamentals</a:t>
            </a:r>
          </a:p>
        </p:txBody>
      </p:sp>
      <p:graphicFrame>
        <p:nvGraphicFramePr>
          <p:cNvPr id="73" name="Grafico 72">
            <a:extLst>
              <a:ext uri="{FF2B5EF4-FFF2-40B4-BE49-F238E27FC236}">
                <a16:creationId xmlns:a16="http://schemas.microsoft.com/office/drawing/2014/main" id="{D7BBA913-9017-4C0E-9279-922B1D88E3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85395118"/>
              </p:ext>
            </p:extLst>
          </p:nvPr>
        </p:nvGraphicFramePr>
        <p:xfrm>
          <a:off x="2791246" y="2572457"/>
          <a:ext cx="3888000" cy="25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214" name="Group 4">
            <a:extLst>
              <a:ext uri="{FF2B5EF4-FFF2-40B4-BE49-F238E27FC236}">
                <a16:creationId xmlns:a16="http://schemas.microsoft.com/office/drawing/2014/main" id="{BBC30523-34F9-410C-B0EA-993AB6F6C7DB}"/>
              </a:ext>
            </a:extLst>
          </p:cNvPr>
          <p:cNvGrpSpPr/>
          <p:nvPr/>
        </p:nvGrpSpPr>
        <p:grpSpPr>
          <a:xfrm>
            <a:off x="601153" y="1275837"/>
            <a:ext cx="4376214" cy="369332"/>
            <a:chOff x="720400" y="2014696"/>
            <a:chExt cx="2101717" cy="369332"/>
          </a:xfrm>
        </p:grpSpPr>
        <p:cxnSp>
          <p:nvCxnSpPr>
            <p:cNvPr id="215" name="Connettore diritto 10">
              <a:extLst>
                <a:ext uri="{FF2B5EF4-FFF2-40B4-BE49-F238E27FC236}">
                  <a16:creationId xmlns:a16="http://schemas.microsoft.com/office/drawing/2014/main" id="{0C93A670-645E-40C8-BA62-656A2B121FCE}"/>
                </a:ext>
              </a:extLst>
            </p:cNvPr>
            <p:cNvCxnSpPr>
              <a:cxnSpLocks/>
            </p:cNvCxnSpPr>
            <p:nvPr/>
          </p:nvCxnSpPr>
          <p:spPr>
            <a:xfrm>
              <a:off x="760517" y="2362263"/>
              <a:ext cx="19800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6" name="CasellaDiTesto 11">
              <a:extLst>
                <a:ext uri="{FF2B5EF4-FFF2-40B4-BE49-F238E27FC236}">
                  <a16:creationId xmlns:a16="http://schemas.microsoft.com/office/drawing/2014/main" id="{8C3F59C5-C46A-4700-853C-BB5475798E4E}"/>
                </a:ext>
              </a:extLst>
            </p:cNvPr>
            <p:cNvSpPr txBox="1"/>
            <p:nvPr/>
          </p:nvSpPr>
          <p:spPr>
            <a:xfrm>
              <a:off x="720400" y="2014696"/>
              <a:ext cx="21017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b="1" dirty="0">
                  <a:latin typeface="Calibri" panose="020F0502020204030204"/>
                </a:rPr>
                <a:t>EU gas supply by source</a:t>
              </a:r>
              <a:endParaRPr kumimoji="0" lang="en-GB" b="1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Calibri" panose="020F0502020204030204"/>
              </a:endParaRPr>
            </a:p>
          </p:txBody>
        </p:sp>
      </p:grpSp>
      <p:sp>
        <p:nvSpPr>
          <p:cNvPr id="69" name="CasellaDiTesto 68">
            <a:extLst>
              <a:ext uri="{FF2B5EF4-FFF2-40B4-BE49-F238E27FC236}">
                <a16:creationId xmlns:a16="http://schemas.microsoft.com/office/drawing/2014/main" id="{460ADB25-EEF5-42C1-A1AD-2B4E2F95168D}"/>
              </a:ext>
            </a:extLst>
          </p:cNvPr>
          <p:cNvSpPr txBox="1"/>
          <p:nvPr/>
        </p:nvSpPr>
        <p:spPr>
          <a:xfrm>
            <a:off x="821956" y="3529943"/>
            <a:ext cx="11810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/>
              <a:t>395</a:t>
            </a:r>
            <a:r>
              <a:rPr lang="it-IT" sz="1400" b="1" dirty="0"/>
              <a:t> </a:t>
            </a:r>
          </a:p>
          <a:p>
            <a:pPr algn="ctr"/>
            <a:r>
              <a:rPr lang="it-IT" sz="1400" b="1" dirty="0"/>
              <a:t>BCM</a:t>
            </a:r>
          </a:p>
        </p:txBody>
      </p:sp>
      <p:sp>
        <p:nvSpPr>
          <p:cNvPr id="74" name="CasellaDiTesto 73">
            <a:extLst>
              <a:ext uri="{FF2B5EF4-FFF2-40B4-BE49-F238E27FC236}">
                <a16:creationId xmlns:a16="http://schemas.microsoft.com/office/drawing/2014/main" id="{F7BB32E1-CC36-4440-BE51-C722947CB664}"/>
              </a:ext>
            </a:extLst>
          </p:cNvPr>
          <p:cNvSpPr txBox="1"/>
          <p:nvPr/>
        </p:nvSpPr>
        <p:spPr>
          <a:xfrm>
            <a:off x="4147021" y="3515474"/>
            <a:ext cx="11810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/>
              <a:t>412</a:t>
            </a:r>
            <a:r>
              <a:rPr lang="it-IT" sz="1400" b="1" dirty="0"/>
              <a:t> </a:t>
            </a:r>
          </a:p>
          <a:p>
            <a:pPr algn="ctr"/>
            <a:r>
              <a:rPr lang="it-IT" sz="1400" b="1" dirty="0"/>
              <a:t>BCM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1F344A1-9256-4B76-8EF8-122387905BEA}"/>
              </a:ext>
            </a:extLst>
          </p:cNvPr>
          <p:cNvGrpSpPr/>
          <p:nvPr/>
        </p:nvGrpSpPr>
        <p:grpSpPr>
          <a:xfrm>
            <a:off x="4797412" y="432187"/>
            <a:ext cx="9513537" cy="7070223"/>
            <a:chOff x="4797412" y="432187"/>
            <a:chExt cx="9513537" cy="7070223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DAEC0727-944D-4E64-A4C9-A93493D91B28}"/>
                </a:ext>
              </a:extLst>
            </p:cNvPr>
            <p:cNvGrpSpPr/>
            <p:nvPr/>
          </p:nvGrpSpPr>
          <p:grpSpPr>
            <a:xfrm>
              <a:off x="4797412" y="432187"/>
              <a:ext cx="9513537" cy="7070223"/>
              <a:chOff x="4797412" y="432187"/>
              <a:chExt cx="9513537" cy="7070223"/>
            </a:xfrm>
          </p:grpSpPr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C3254E2D-5715-4CD5-B638-8C8F0CD74052}"/>
                  </a:ext>
                </a:extLst>
              </p:cNvPr>
              <p:cNvGrpSpPr/>
              <p:nvPr/>
            </p:nvGrpSpPr>
            <p:grpSpPr>
              <a:xfrm>
                <a:off x="4797412" y="432187"/>
                <a:ext cx="9513537" cy="7070223"/>
                <a:chOff x="4806296" y="449945"/>
                <a:chExt cx="9513537" cy="7070223"/>
              </a:xfrm>
            </p:grpSpPr>
            <p:grpSp>
              <p:nvGrpSpPr>
                <p:cNvPr id="80" name="Group 79">
                  <a:extLst>
                    <a:ext uri="{FF2B5EF4-FFF2-40B4-BE49-F238E27FC236}">
                      <a16:creationId xmlns:a16="http://schemas.microsoft.com/office/drawing/2014/main" id="{3338D5A6-10F6-49E0-AB52-57FA192267CC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6108248" y="449945"/>
                  <a:ext cx="8211585" cy="7070223"/>
                  <a:chOff x="6744000" y="1092269"/>
                  <a:chExt cx="5084549" cy="4475713"/>
                </a:xfrm>
              </p:grpSpPr>
              <p:grpSp>
                <p:nvGrpSpPr>
                  <p:cNvPr id="90" name="Group 89">
                    <a:extLst>
                      <a:ext uri="{FF2B5EF4-FFF2-40B4-BE49-F238E27FC236}">
                        <a16:creationId xmlns:a16="http://schemas.microsoft.com/office/drawing/2014/main" id="{F5F218E1-91A1-4E3F-A91F-7270D42A3A6C}"/>
                      </a:ext>
                    </a:extLst>
                  </p:cNvPr>
                  <p:cNvGrpSpPr/>
                  <p:nvPr/>
                </p:nvGrpSpPr>
                <p:grpSpPr>
                  <a:xfrm>
                    <a:off x="6744000" y="1092269"/>
                    <a:ext cx="5084549" cy="4475713"/>
                    <a:chOff x="6744000" y="1092269"/>
                    <a:chExt cx="5084549" cy="4475713"/>
                  </a:xfrm>
                </p:grpSpPr>
                <p:grpSp>
                  <p:nvGrpSpPr>
                    <p:cNvPr id="95" name="Group 94">
                      <a:extLst>
                        <a:ext uri="{FF2B5EF4-FFF2-40B4-BE49-F238E27FC236}">
                          <a16:creationId xmlns:a16="http://schemas.microsoft.com/office/drawing/2014/main" id="{7CA210C9-CF2D-40CA-BC98-B2A19FBC71C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744000" y="1092269"/>
                      <a:ext cx="5084549" cy="4475713"/>
                      <a:chOff x="6744000" y="1092269"/>
                      <a:chExt cx="5084549" cy="4475713"/>
                    </a:xfrm>
                  </p:grpSpPr>
                  <p:grpSp>
                    <p:nvGrpSpPr>
                      <p:cNvPr id="117" name="Group 116">
                        <a:extLst>
                          <a:ext uri="{FF2B5EF4-FFF2-40B4-BE49-F238E27FC236}">
                            <a16:creationId xmlns:a16="http://schemas.microsoft.com/office/drawing/2014/main" id="{FBED2F5B-088D-4C69-94C5-0F7EFDA2DDC5}"/>
                          </a:ext>
                        </a:extLst>
                      </p:cNvPr>
                      <p:cNvGrpSpPr>
                        <a:grpSpLocks noChangeAspect="1"/>
                      </p:cNvGrpSpPr>
                      <p:nvPr/>
                    </p:nvGrpSpPr>
                    <p:grpSpPr>
                      <a:xfrm>
                        <a:off x="6744000" y="1092269"/>
                        <a:ext cx="5084549" cy="4475713"/>
                        <a:chOff x="4959350" y="1746250"/>
                        <a:chExt cx="2717799" cy="2392363"/>
                      </a:xfrm>
                    </p:grpSpPr>
                    <p:sp>
                      <p:nvSpPr>
                        <p:cNvPr id="146" name="Freeform 9">
                          <a:extLst>
                            <a:ext uri="{FF2B5EF4-FFF2-40B4-BE49-F238E27FC236}">
                              <a16:creationId xmlns:a16="http://schemas.microsoft.com/office/drawing/2014/main" id="{AE2D49A5-C581-448B-A623-AFFA5398CEF6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994400" y="3065463"/>
                          <a:ext cx="49213" cy="47625"/>
                        </a:xfrm>
                        <a:custGeom>
                          <a:avLst/>
                          <a:gdLst>
                            <a:gd name="T0" fmla="*/ 29 w 31"/>
                            <a:gd name="T1" fmla="*/ 12 h 30"/>
                            <a:gd name="T2" fmla="*/ 24 w 31"/>
                            <a:gd name="T3" fmla="*/ 9 h 30"/>
                            <a:gd name="T4" fmla="*/ 22 w 31"/>
                            <a:gd name="T5" fmla="*/ 7 h 30"/>
                            <a:gd name="T6" fmla="*/ 20 w 31"/>
                            <a:gd name="T7" fmla="*/ 5 h 30"/>
                            <a:gd name="T8" fmla="*/ 17 w 31"/>
                            <a:gd name="T9" fmla="*/ 3 h 30"/>
                            <a:gd name="T10" fmla="*/ 15 w 31"/>
                            <a:gd name="T11" fmla="*/ 2 h 30"/>
                            <a:gd name="T12" fmla="*/ 14 w 31"/>
                            <a:gd name="T13" fmla="*/ 0 h 30"/>
                            <a:gd name="T14" fmla="*/ 13 w 31"/>
                            <a:gd name="T15" fmla="*/ 0 h 30"/>
                            <a:gd name="T16" fmla="*/ 11 w 31"/>
                            <a:gd name="T17" fmla="*/ 1 h 30"/>
                            <a:gd name="T18" fmla="*/ 11 w 31"/>
                            <a:gd name="T19" fmla="*/ 3 h 30"/>
                            <a:gd name="T20" fmla="*/ 11 w 31"/>
                            <a:gd name="T21" fmla="*/ 4 h 30"/>
                            <a:gd name="T22" fmla="*/ 8 w 31"/>
                            <a:gd name="T23" fmla="*/ 6 h 30"/>
                            <a:gd name="T24" fmla="*/ 8 w 31"/>
                            <a:gd name="T25" fmla="*/ 8 h 30"/>
                            <a:gd name="T26" fmla="*/ 6 w 31"/>
                            <a:gd name="T27" fmla="*/ 9 h 30"/>
                            <a:gd name="T28" fmla="*/ 3 w 31"/>
                            <a:gd name="T29" fmla="*/ 11 h 30"/>
                            <a:gd name="T30" fmla="*/ 1 w 31"/>
                            <a:gd name="T31" fmla="*/ 10 h 30"/>
                            <a:gd name="T32" fmla="*/ 1 w 31"/>
                            <a:gd name="T33" fmla="*/ 12 h 30"/>
                            <a:gd name="T34" fmla="*/ 1 w 31"/>
                            <a:gd name="T35" fmla="*/ 15 h 30"/>
                            <a:gd name="T36" fmla="*/ 2 w 31"/>
                            <a:gd name="T37" fmla="*/ 15 h 30"/>
                            <a:gd name="T38" fmla="*/ 4 w 31"/>
                            <a:gd name="T39" fmla="*/ 19 h 30"/>
                            <a:gd name="T40" fmla="*/ 7 w 31"/>
                            <a:gd name="T41" fmla="*/ 21 h 30"/>
                            <a:gd name="T42" fmla="*/ 9 w 31"/>
                            <a:gd name="T43" fmla="*/ 23 h 30"/>
                            <a:gd name="T44" fmla="*/ 10 w 31"/>
                            <a:gd name="T45" fmla="*/ 28 h 30"/>
                            <a:gd name="T46" fmla="*/ 10 w 31"/>
                            <a:gd name="T47" fmla="*/ 29 h 30"/>
                            <a:gd name="T48" fmla="*/ 13 w 31"/>
                            <a:gd name="T49" fmla="*/ 29 h 30"/>
                            <a:gd name="T50" fmla="*/ 13 w 31"/>
                            <a:gd name="T51" fmla="*/ 26 h 30"/>
                            <a:gd name="T52" fmla="*/ 18 w 31"/>
                            <a:gd name="T53" fmla="*/ 23 h 30"/>
                            <a:gd name="T54" fmla="*/ 21 w 31"/>
                            <a:gd name="T55" fmla="*/ 24 h 30"/>
                            <a:gd name="T56" fmla="*/ 22 w 31"/>
                            <a:gd name="T57" fmla="*/ 24 h 30"/>
                            <a:gd name="T58" fmla="*/ 23 w 31"/>
                            <a:gd name="T59" fmla="*/ 23 h 30"/>
                            <a:gd name="T60" fmla="*/ 27 w 31"/>
                            <a:gd name="T61" fmla="*/ 21 h 30"/>
                            <a:gd name="T62" fmla="*/ 27 w 31"/>
                            <a:gd name="T63" fmla="*/ 21 h 30"/>
                            <a:gd name="T64" fmla="*/ 27 w 31"/>
                            <a:gd name="T65" fmla="*/ 19 h 30"/>
                            <a:gd name="T66" fmla="*/ 28 w 31"/>
                            <a:gd name="T67" fmla="*/ 18 h 30"/>
                            <a:gd name="T68" fmla="*/ 31 w 31"/>
                            <a:gd name="T69" fmla="*/ 13 h 30"/>
                            <a:gd name="T70" fmla="*/ 30 w 31"/>
                            <a:gd name="T71" fmla="*/ 12 h 3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</a:cxnLst>
                          <a:rect l="0" t="0" r="r" b="b"/>
                          <a:pathLst>
                            <a:path w="31" h="30">
                              <a:moveTo>
                                <a:pt x="30" y="12"/>
                              </a:moveTo>
                              <a:lnTo>
                                <a:pt x="29" y="12"/>
                              </a:lnTo>
                              <a:lnTo>
                                <a:pt x="24" y="11"/>
                              </a:lnTo>
                              <a:lnTo>
                                <a:pt x="24" y="9"/>
                              </a:lnTo>
                              <a:lnTo>
                                <a:pt x="23" y="8"/>
                              </a:lnTo>
                              <a:lnTo>
                                <a:pt x="22" y="7"/>
                              </a:lnTo>
                              <a:lnTo>
                                <a:pt x="21" y="6"/>
                              </a:lnTo>
                              <a:lnTo>
                                <a:pt x="20" y="5"/>
                              </a:lnTo>
                              <a:lnTo>
                                <a:pt x="18" y="3"/>
                              </a:lnTo>
                              <a:lnTo>
                                <a:pt x="17" y="3"/>
                              </a:lnTo>
                              <a:lnTo>
                                <a:pt x="15" y="2"/>
                              </a:lnTo>
                              <a:lnTo>
                                <a:pt x="15" y="2"/>
                              </a:lnTo>
                              <a:lnTo>
                                <a:pt x="14" y="1"/>
                              </a:lnTo>
                              <a:lnTo>
                                <a:pt x="14" y="0"/>
                              </a:lnTo>
                              <a:lnTo>
                                <a:pt x="14" y="0"/>
                              </a:lnTo>
                              <a:lnTo>
                                <a:pt x="13" y="0"/>
                              </a:lnTo>
                              <a:lnTo>
                                <a:pt x="12" y="0"/>
                              </a:lnTo>
                              <a:lnTo>
                                <a:pt x="11" y="1"/>
                              </a:lnTo>
                              <a:lnTo>
                                <a:pt x="11" y="2"/>
                              </a:lnTo>
                              <a:lnTo>
                                <a:pt x="11" y="3"/>
                              </a:lnTo>
                              <a:lnTo>
                                <a:pt x="11" y="3"/>
                              </a:lnTo>
                              <a:lnTo>
                                <a:pt x="11" y="4"/>
                              </a:lnTo>
                              <a:lnTo>
                                <a:pt x="11" y="5"/>
                              </a:lnTo>
                              <a:lnTo>
                                <a:pt x="8" y="6"/>
                              </a:lnTo>
                              <a:lnTo>
                                <a:pt x="8" y="7"/>
                              </a:lnTo>
                              <a:lnTo>
                                <a:pt x="8" y="8"/>
                              </a:lnTo>
                              <a:lnTo>
                                <a:pt x="8" y="8"/>
                              </a:lnTo>
                              <a:lnTo>
                                <a:pt x="6" y="9"/>
                              </a:lnTo>
                              <a:lnTo>
                                <a:pt x="4" y="9"/>
                              </a:lnTo>
                              <a:lnTo>
                                <a:pt x="3" y="11"/>
                              </a:lnTo>
                              <a:lnTo>
                                <a:pt x="2" y="10"/>
                              </a:lnTo>
                              <a:lnTo>
                                <a:pt x="1" y="10"/>
                              </a:lnTo>
                              <a:lnTo>
                                <a:pt x="0" y="11"/>
                              </a:lnTo>
                              <a:lnTo>
                                <a:pt x="1" y="12"/>
                              </a:lnTo>
                              <a:lnTo>
                                <a:pt x="2" y="13"/>
                              </a:lnTo>
                              <a:lnTo>
                                <a:pt x="1" y="15"/>
                              </a:lnTo>
                              <a:lnTo>
                                <a:pt x="1" y="15"/>
                              </a:lnTo>
                              <a:lnTo>
                                <a:pt x="2" y="15"/>
                              </a:lnTo>
                              <a:lnTo>
                                <a:pt x="3" y="18"/>
                              </a:lnTo>
                              <a:lnTo>
                                <a:pt x="4" y="19"/>
                              </a:lnTo>
                              <a:lnTo>
                                <a:pt x="6" y="20"/>
                              </a:lnTo>
                              <a:lnTo>
                                <a:pt x="7" y="21"/>
                              </a:lnTo>
                              <a:lnTo>
                                <a:pt x="8" y="22"/>
                              </a:lnTo>
                              <a:lnTo>
                                <a:pt x="9" y="23"/>
                              </a:lnTo>
                              <a:lnTo>
                                <a:pt x="10" y="26"/>
                              </a:lnTo>
                              <a:lnTo>
                                <a:pt x="10" y="28"/>
                              </a:lnTo>
                              <a:lnTo>
                                <a:pt x="10" y="29"/>
                              </a:lnTo>
                              <a:lnTo>
                                <a:pt x="10" y="29"/>
                              </a:lnTo>
                              <a:lnTo>
                                <a:pt x="12" y="30"/>
                              </a:lnTo>
                              <a:lnTo>
                                <a:pt x="13" y="29"/>
                              </a:lnTo>
                              <a:lnTo>
                                <a:pt x="13" y="28"/>
                              </a:lnTo>
                              <a:lnTo>
                                <a:pt x="13" y="26"/>
                              </a:lnTo>
                              <a:lnTo>
                                <a:pt x="13" y="25"/>
                              </a:lnTo>
                              <a:lnTo>
                                <a:pt x="18" y="23"/>
                              </a:lnTo>
                              <a:lnTo>
                                <a:pt x="20" y="23"/>
                              </a:lnTo>
                              <a:lnTo>
                                <a:pt x="21" y="24"/>
                              </a:lnTo>
                              <a:lnTo>
                                <a:pt x="22" y="24"/>
                              </a:lnTo>
                              <a:lnTo>
                                <a:pt x="22" y="24"/>
                              </a:lnTo>
                              <a:lnTo>
                                <a:pt x="23" y="24"/>
                              </a:lnTo>
                              <a:lnTo>
                                <a:pt x="23" y="23"/>
                              </a:lnTo>
                              <a:lnTo>
                                <a:pt x="24" y="22"/>
                              </a:lnTo>
                              <a:lnTo>
                                <a:pt x="27" y="21"/>
                              </a:lnTo>
                              <a:lnTo>
                                <a:pt x="27" y="21"/>
                              </a:lnTo>
                              <a:lnTo>
                                <a:pt x="27" y="21"/>
                              </a:lnTo>
                              <a:lnTo>
                                <a:pt x="26" y="20"/>
                              </a:lnTo>
                              <a:lnTo>
                                <a:pt x="27" y="19"/>
                              </a:lnTo>
                              <a:lnTo>
                                <a:pt x="28" y="18"/>
                              </a:lnTo>
                              <a:lnTo>
                                <a:pt x="28" y="18"/>
                              </a:lnTo>
                              <a:lnTo>
                                <a:pt x="30" y="14"/>
                              </a:lnTo>
                              <a:lnTo>
                                <a:pt x="31" y="13"/>
                              </a:lnTo>
                              <a:lnTo>
                                <a:pt x="31" y="12"/>
                              </a:lnTo>
                              <a:lnTo>
                                <a:pt x="30" y="1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DCDCDC"/>
                        </a:solidFill>
                        <a:ln w="9525">
                          <a:solidFill>
                            <a:schemeClr val="bg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it-IT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47" name="Freeform 15">
                          <a:extLst>
                            <a:ext uri="{FF2B5EF4-FFF2-40B4-BE49-F238E27FC236}">
                              <a16:creationId xmlns:a16="http://schemas.microsoft.com/office/drawing/2014/main" id="{5C11C56F-D678-4237-AB03-675C573DB56D}"/>
                            </a:ext>
                          </a:extLst>
                        </p:cNvPr>
                        <p:cNvSpPr>
                          <a:spLocks noEditPoints="1"/>
                        </p:cNvSpPr>
                        <p:nvPr/>
                      </p:nvSpPr>
                      <p:spPr bwMode="auto">
                        <a:xfrm>
                          <a:off x="5208588" y="2466975"/>
                          <a:ext cx="276225" cy="392113"/>
                        </a:xfrm>
                        <a:custGeom>
                          <a:avLst/>
                          <a:gdLst>
                            <a:gd name="T0" fmla="*/ 212 w 425"/>
                            <a:gd name="T1" fmla="*/ 34 h 604"/>
                            <a:gd name="T2" fmla="*/ 67 w 425"/>
                            <a:gd name="T3" fmla="*/ 116 h 604"/>
                            <a:gd name="T4" fmla="*/ 93 w 425"/>
                            <a:gd name="T5" fmla="*/ 144 h 604"/>
                            <a:gd name="T6" fmla="*/ 86 w 425"/>
                            <a:gd name="T7" fmla="*/ 116 h 604"/>
                            <a:gd name="T8" fmla="*/ 74 w 425"/>
                            <a:gd name="T9" fmla="*/ 217 h 604"/>
                            <a:gd name="T10" fmla="*/ 63 w 425"/>
                            <a:gd name="T11" fmla="*/ 172 h 604"/>
                            <a:gd name="T12" fmla="*/ 223 w 425"/>
                            <a:gd name="T13" fmla="*/ 5 h 604"/>
                            <a:gd name="T14" fmla="*/ 208 w 425"/>
                            <a:gd name="T15" fmla="*/ 24 h 604"/>
                            <a:gd name="T16" fmla="*/ 218 w 425"/>
                            <a:gd name="T17" fmla="*/ 22 h 604"/>
                            <a:gd name="T18" fmla="*/ 238 w 425"/>
                            <a:gd name="T19" fmla="*/ 4 h 604"/>
                            <a:gd name="T20" fmla="*/ 369 w 425"/>
                            <a:gd name="T21" fmla="*/ 394 h 604"/>
                            <a:gd name="T22" fmla="*/ 330 w 425"/>
                            <a:gd name="T23" fmla="*/ 344 h 604"/>
                            <a:gd name="T24" fmla="*/ 334 w 425"/>
                            <a:gd name="T25" fmla="*/ 311 h 604"/>
                            <a:gd name="T26" fmla="*/ 238 w 425"/>
                            <a:gd name="T27" fmla="*/ 206 h 604"/>
                            <a:gd name="T28" fmla="*/ 236 w 425"/>
                            <a:gd name="T29" fmla="*/ 189 h 604"/>
                            <a:gd name="T30" fmla="*/ 261 w 425"/>
                            <a:gd name="T31" fmla="*/ 137 h 604"/>
                            <a:gd name="T32" fmla="*/ 208 w 425"/>
                            <a:gd name="T33" fmla="*/ 103 h 604"/>
                            <a:gd name="T34" fmla="*/ 212 w 425"/>
                            <a:gd name="T35" fmla="*/ 65 h 604"/>
                            <a:gd name="T36" fmla="*/ 155 w 425"/>
                            <a:gd name="T37" fmla="*/ 50 h 604"/>
                            <a:gd name="T38" fmla="*/ 132 w 425"/>
                            <a:gd name="T39" fmla="*/ 69 h 604"/>
                            <a:gd name="T40" fmla="*/ 105 w 425"/>
                            <a:gd name="T41" fmla="*/ 99 h 604"/>
                            <a:gd name="T42" fmla="*/ 103 w 425"/>
                            <a:gd name="T43" fmla="*/ 149 h 604"/>
                            <a:gd name="T44" fmla="*/ 126 w 425"/>
                            <a:gd name="T45" fmla="*/ 162 h 604"/>
                            <a:gd name="T46" fmla="*/ 113 w 425"/>
                            <a:gd name="T47" fmla="*/ 220 h 604"/>
                            <a:gd name="T48" fmla="*/ 117 w 425"/>
                            <a:gd name="T49" fmla="*/ 209 h 604"/>
                            <a:gd name="T50" fmla="*/ 131 w 425"/>
                            <a:gd name="T51" fmla="*/ 209 h 604"/>
                            <a:gd name="T52" fmla="*/ 147 w 425"/>
                            <a:gd name="T53" fmla="*/ 232 h 604"/>
                            <a:gd name="T54" fmla="*/ 143 w 425"/>
                            <a:gd name="T55" fmla="*/ 277 h 604"/>
                            <a:gd name="T56" fmla="*/ 193 w 425"/>
                            <a:gd name="T57" fmla="*/ 275 h 604"/>
                            <a:gd name="T58" fmla="*/ 227 w 425"/>
                            <a:gd name="T59" fmla="*/ 317 h 604"/>
                            <a:gd name="T60" fmla="*/ 230 w 425"/>
                            <a:gd name="T61" fmla="*/ 367 h 604"/>
                            <a:gd name="T62" fmla="*/ 164 w 425"/>
                            <a:gd name="T63" fmla="*/ 380 h 604"/>
                            <a:gd name="T64" fmla="*/ 176 w 425"/>
                            <a:gd name="T65" fmla="*/ 403 h 604"/>
                            <a:gd name="T66" fmla="*/ 126 w 425"/>
                            <a:gd name="T67" fmla="*/ 452 h 604"/>
                            <a:gd name="T68" fmla="*/ 178 w 425"/>
                            <a:gd name="T69" fmla="*/ 468 h 604"/>
                            <a:gd name="T70" fmla="*/ 230 w 425"/>
                            <a:gd name="T71" fmla="*/ 474 h 604"/>
                            <a:gd name="T72" fmla="*/ 141 w 425"/>
                            <a:gd name="T73" fmla="*/ 525 h 604"/>
                            <a:gd name="T74" fmla="*/ 130 w 425"/>
                            <a:gd name="T75" fmla="*/ 555 h 604"/>
                            <a:gd name="T76" fmla="*/ 196 w 425"/>
                            <a:gd name="T77" fmla="*/ 539 h 604"/>
                            <a:gd name="T78" fmla="*/ 264 w 425"/>
                            <a:gd name="T79" fmla="*/ 519 h 604"/>
                            <a:gd name="T80" fmla="*/ 359 w 425"/>
                            <a:gd name="T81" fmla="*/ 514 h 604"/>
                            <a:gd name="T82" fmla="*/ 394 w 425"/>
                            <a:gd name="T83" fmla="*/ 480 h 604"/>
                            <a:gd name="T84" fmla="*/ 391 w 425"/>
                            <a:gd name="T85" fmla="*/ 455 h 604"/>
                            <a:gd name="T86" fmla="*/ 425 w 425"/>
                            <a:gd name="T87" fmla="*/ 417 h 604"/>
                            <a:gd name="T88" fmla="*/ 103 w 425"/>
                            <a:gd name="T89" fmla="*/ 288 h 604"/>
                            <a:gd name="T90" fmla="*/ 57 w 425"/>
                            <a:gd name="T91" fmla="*/ 257 h 604"/>
                            <a:gd name="T92" fmla="*/ 17 w 425"/>
                            <a:gd name="T93" fmla="*/ 285 h 604"/>
                            <a:gd name="T94" fmla="*/ 11 w 425"/>
                            <a:gd name="T95" fmla="*/ 311 h 604"/>
                            <a:gd name="T96" fmla="*/ 49 w 425"/>
                            <a:gd name="T97" fmla="*/ 303 h 604"/>
                            <a:gd name="T98" fmla="*/ 79 w 425"/>
                            <a:gd name="T99" fmla="*/ 322 h 604"/>
                            <a:gd name="T100" fmla="*/ 285 w 425"/>
                            <a:gd name="T101" fmla="*/ 520 h 604"/>
                            <a:gd name="T102" fmla="*/ 95 w 425"/>
                            <a:gd name="T103" fmla="*/ 205 h 604"/>
                            <a:gd name="T104" fmla="*/ 176 w 425"/>
                            <a:gd name="T105" fmla="*/ 368 h 604"/>
                            <a:gd name="T106" fmla="*/ 127 w 425"/>
                            <a:gd name="T107" fmla="*/ 227 h 604"/>
                            <a:gd name="T108" fmla="*/ 78 w 425"/>
                            <a:gd name="T109" fmla="*/ 173 h 604"/>
                            <a:gd name="T110" fmla="*/ 50 w 425"/>
                            <a:gd name="T111" fmla="*/ 82 h 604"/>
                            <a:gd name="T112" fmla="*/ 63 w 425"/>
                            <a:gd name="T113" fmla="*/ 91 h 604"/>
                            <a:gd name="T114" fmla="*/ 69 w 425"/>
                            <a:gd name="T115" fmla="*/ 61 h 604"/>
                            <a:gd name="T116" fmla="*/ 46 w 425"/>
                            <a:gd name="T117" fmla="*/ 80 h 604"/>
                            <a:gd name="T118" fmla="*/ 32 w 425"/>
                            <a:gd name="T119" fmla="*/ 148 h 604"/>
                            <a:gd name="T120" fmla="*/ 29 w 425"/>
                            <a:gd name="T121" fmla="*/ 107 h 604"/>
                            <a:gd name="T122" fmla="*/ 260 w 425"/>
                            <a:gd name="T123" fmla="*/ 603 h 60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  <a:cxn ang="0">
                              <a:pos x="T92" y="T93"/>
                            </a:cxn>
                            <a:cxn ang="0">
                              <a:pos x="T94" y="T95"/>
                            </a:cxn>
                            <a:cxn ang="0">
                              <a:pos x="T96" y="T97"/>
                            </a:cxn>
                            <a:cxn ang="0">
                              <a:pos x="T98" y="T99"/>
                            </a:cxn>
                            <a:cxn ang="0">
                              <a:pos x="T100" y="T101"/>
                            </a:cxn>
                            <a:cxn ang="0">
                              <a:pos x="T102" y="T103"/>
                            </a:cxn>
                            <a:cxn ang="0">
                              <a:pos x="T104" y="T105"/>
                            </a:cxn>
                            <a:cxn ang="0">
                              <a:pos x="T106" y="T107"/>
                            </a:cxn>
                            <a:cxn ang="0">
                              <a:pos x="T108" y="T109"/>
                            </a:cxn>
                            <a:cxn ang="0">
                              <a:pos x="T110" y="T111"/>
                            </a:cxn>
                            <a:cxn ang="0">
                              <a:pos x="T112" y="T113"/>
                            </a:cxn>
                            <a:cxn ang="0">
                              <a:pos x="T114" y="T115"/>
                            </a:cxn>
                            <a:cxn ang="0">
                              <a:pos x="T116" y="T117"/>
                            </a:cxn>
                            <a:cxn ang="0">
                              <a:pos x="T118" y="T119"/>
                            </a:cxn>
                            <a:cxn ang="0">
                              <a:pos x="T120" y="T121"/>
                            </a:cxn>
                            <a:cxn ang="0">
                              <a:pos x="T122" y="T123"/>
                            </a:cxn>
                          </a:cxnLst>
                          <a:rect l="0" t="0" r="r" b="b"/>
                          <a:pathLst>
                            <a:path w="425" h="604">
                              <a:moveTo>
                                <a:pt x="77" y="150"/>
                              </a:moveTo>
                              <a:lnTo>
                                <a:pt x="79" y="150"/>
                              </a:lnTo>
                              <a:lnTo>
                                <a:pt x="80" y="149"/>
                              </a:lnTo>
                              <a:lnTo>
                                <a:pt x="81" y="148"/>
                              </a:lnTo>
                              <a:lnTo>
                                <a:pt x="81" y="146"/>
                              </a:lnTo>
                              <a:lnTo>
                                <a:pt x="80" y="145"/>
                              </a:lnTo>
                              <a:lnTo>
                                <a:pt x="78" y="144"/>
                              </a:lnTo>
                              <a:lnTo>
                                <a:pt x="73" y="146"/>
                              </a:lnTo>
                              <a:lnTo>
                                <a:pt x="76" y="149"/>
                              </a:lnTo>
                              <a:lnTo>
                                <a:pt x="77" y="150"/>
                              </a:lnTo>
                              <a:close/>
                              <a:moveTo>
                                <a:pt x="209" y="36"/>
                              </a:moveTo>
                              <a:lnTo>
                                <a:pt x="211" y="36"/>
                              </a:lnTo>
                              <a:lnTo>
                                <a:pt x="214" y="35"/>
                              </a:lnTo>
                              <a:lnTo>
                                <a:pt x="214" y="35"/>
                              </a:lnTo>
                              <a:lnTo>
                                <a:pt x="212" y="34"/>
                              </a:lnTo>
                              <a:lnTo>
                                <a:pt x="211" y="33"/>
                              </a:lnTo>
                              <a:lnTo>
                                <a:pt x="211" y="31"/>
                              </a:lnTo>
                              <a:lnTo>
                                <a:pt x="209" y="28"/>
                              </a:lnTo>
                              <a:lnTo>
                                <a:pt x="206" y="27"/>
                              </a:lnTo>
                              <a:lnTo>
                                <a:pt x="204" y="28"/>
                              </a:lnTo>
                              <a:lnTo>
                                <a:pt x="204" y="30"/>
                              </a:lnTo>
                              <a:lnTo>
                                <a:pt x="205" y="32"/>
                              </a:lnTo>
                              <a:lnTo>
                                <a:pt x="209" y="36"/>
                              </a:lnTo>
                              <a:close/>
                              <a:moveTo>
                                <a:pt x="79" y="105"/>
                              </a:moveTo>
                              <a:lnTo>
                                <a:pt x="77" y="106"/>
                              </a:lnTo>
                              <a:lnTo>
                                <a:pt x="76" y="110"/>
                              </a:lnTo>
                              <a:lnTo>
                                <a:pt x="66" y="112"/>
                              </a:lnTo>
                              <a:lnTo>
                                <a:pt x="66" y="113"/>
                              </a:lnTo>
                              <a:lnTo>
                                <a:pt x="67" y="115"/>
                              </a:lnTo>
                              <a:lnTo>
                                <a:pt x="67" y="116"/>
                              </a:lnTo>
                              <a:lnTo>
                                <a:pt x="66" y="117"/>
                              </a:lnTo>
                              <a:lnTo>
                                <a:pt x="64" y="117"/>
                              </a:lnTo>
                              <a:lnTo>
                                <a:pt x="62" y="116"/>
                              </a:lnTo>
                              <a:lnTo>
                                <a:pt x="60" y="119"/>
                              </a:lnTo>
                              <a:lnTo>
                                <a:pt x="59" y="120"/>
                              </a:lnTo>
                              <a:lnTo>
                                <a:pt x="60" y="121"/>
                              </a:lnTo>
                              <a:lnTo>
                                <a:pt x="63" y="125"/>
                              </a:lnTo>
                              <a:lnTo>
                                <a:pt x="73" y="127"/>
                              </a:lnTo>
                              <a:lnTo>
                                <a:pt x="76" y="132"/>
                              </a:lnTo>
                              <a:lnTo>
                                <a:pt x="78" y="134"/>
                              </a:lnTo>
                              <a:lnTo>
                                <a:pt x="81" y="136"/>
                              </a:lnTo>
                              <a:lnTo>
                                <a:pt x="85" y="136"/>
                              </a:lnTo>
                              <a:lnTo>
                                <a:pt x="91" y="135"/>
                              </a:lnTo>
                              <a:lnTo>
                                <a:pt x="91" y="144"/>
                              </a:lnTo>
                              <a:lnTo>
                                <a:pt x="93" y="144"/>
                              </a:lnTo>
                              <a:lnTo>
                                <a:pt x="94" y="144"/>
                              </a:lnTo>
                              <a:lnTo>
                                <a:pt x="96" y="143"/>
                              </a:lnTo>
                              <a:lnTo>
                                <a:pt x="101" y="138"/>
                              </a:lnTo>
                              <a:lnTo>
                                <a:pt x="105" y="135"/>
                              </a:lnTo>
                              <a:lnTo>
                                <a:pt x="106" y="133"/>
                              </a:lnTo>
                              <a:lnTo>
                                <a:pt x="106" y="131"/>
                              </a:lnTo>
                              <a:lnTo>
                                <a:pt x="105" y="130"/>
                              </a:lnTo>
                              <a:lnTo>
                                <a:pt x="97" y="131"/>
                              </a:lnTo>
                              <a:lnTo>
                                <a:pt x="89" y="129"/>
                              </a:lnTo>
                              <a:lnTo>
                                <a:pt x="88" y="128"/>
                              </a:lnTo>
                              <a:lnTo>
                                <a:pt x="86" y="128"/>
                              </a:lnTo>
                              <a:lnTo>
                                <a:pt x="86" y="125"/>
                              </a:lnTo>
                              <a:lnTo>
                                <a:pt x="85" y="122"/>
                              </a:lnTo>
                              <a:lnTo>
                                <a:pt x="86" y="118"/>
                              </a:lnTo>
                              <a:lnTo>
                                <a:pt x="86" y="116"/>
                              </a:lnTo>
                              <a:lnTo>
                                <a:pt x="85" y="111"/>
                              </a:lnTo>
                              <a:lnTo>
                                <a:pt x="81" y="107"/>
                              </a:lnTo>
                              <a:lnTo>
                                <a:pt x="79" y="105"/>
                              </a:lnTo>
                              <a:close/>
                              <a:moveTo>
                                <a:pt x="79" y="232"/>
                              </a:moveTo>
                              <a:lnTo>
                                <a:pt x="81" y="232"/>
                              </a:lnTo>
                              <a:lnTo>
                                <a:pt x="88" y="229"/>
                              </a:lnTo>
                              <a:lnTo>
                                <a:pt x="90" y="226"/>
                              </a:lnTo>
                              <a:lnTo>
                                <a:pt x="90" y="225"/>
                              </a:lnTo>
                              <a:lnTo>
                                <a:pt x="88" y="220"/>
                              </a:lnTo>
                              <a:lnTo>
                                <a:pt x="86" y="212"/>
                              </a:lnTo>
                              <a:lnTo>
                                <a:pt x="83" y="214"/>
                              </a:lnTo>
                              <a:lnTo>
                                <a:pt x="79" y="217"/>
                              </a:lnTo>
                              <a:lnTo>
                                <a:pt x="77" y="216"/>
                              </a:lnTo>
                              <a:lnTo>
                                <a:pt x="76" y="216"/>
                              </a:lnTo>
                              <a:lnTo>
                                <a:pt x="74" y="217"/>
                              </a:lnTo>
                              <a:lnTo>
                                <a:pt x="73" y="218"/>
                              </a:lnTo>
                              <a:lnTo>
                                <a:pt x="72" y="220"/>
                              </a:lnTo>
                              <a:lnTo>
                                <a:pt x="72" y="222"/>
                              </a:lnTo>
                              <a:lnTo>
                                <a:pt x="71" y="225"/>
                              </a:lnTo>
                              <a:lnTo>
                                <a:pt x="71" y="226"/>
                              </a:lnTo>
                              <a:lnTo>
                                <a:pt x="73" y="226"/>
                              </a:lnTo>
                              <a:lnTo>
                                <a:pt x="78" y="222"/>
                              </a:lnTo>
                              <a:lnTo>
                                <a:pt x="79" y="221"/>
                              </a:lnTo>
                              <a:lnTo>
                                <a:pt x="80" y="222"/>
                              </a:lnTo>
                              <a:lnTo>
                                <a:pt x="79" y="224"/>
                              </a:lnTo>
                              <a:lnTo>
                                <a:pt x="80" y="228"/>
                              </a:lnTo>
                              <a:lnTo>
                                <a:pt x="79" y="231"/>
                              </a:lnTo>
                              <a:lnTo>
                                <a:pt x="79" y="232"/>
                              </a:lnTo>
                              <a:close/>
                              <a:moveTo>
                                <a:pt x="68" y="168"/>
                              </a:moveTo>
                              <a:lnTo>
                                <a:pt x="63" y="172"/>
                              </a:lnTo>
                              <a:lnTo>
                                <a:pt x="63" y="173"/>
                              </a:lnTo>
                              <a:lnTo>
                                <a:pt x="66" y="172"/>
                              </a:lnTo>
                              <a:lnTo>
                                <a:pt x="69" y="170"/>
                              </a:lnTo>
                              <a:lnTo>
                                <a:pt x="71" y="167"/>
                              </a:lnTo>
                              <a:lnTo>
                                <a:pt x="70" y="167"/>
                              </a:lnTo>
                              <a:lnTo>
                                <a:pt x="68" y="168"/>
                              </a:lnTo>
                              <a:close/>
                              <a:moveTo>
                                <a:pt x="222" y="38"/>
                              </a:moveTo>
                              <a:lnTo>
                                <a:pt x="224" y="39"/>
                              </a:lnTo>
                              <a:lnTo>
                                <a:pt x="224" y="38"/>
                              </a:lnTo>
                              <a:lnTo>
                                <a:pt x="225" y="35"/>
                              </a:lnTo>
                              <a:lnTo>
                                <a:pt x="225" y="33"/>
                              </a:lnTo>
                              <a:lnTo>
                                <a:pt x="224" y="33"/>
                              </a:lnTo>
                              <a:lnTo>
                                <a:pt x="219" y="33"/>
                              </a:lnTo>
                              <a:lnTo>
                                <a:pt x="222" y="38"/>
                              </a:lnTo>
                              <a:close/>
                              <a:moveTo>
                                <a:pt x="223" y="5"/>
                              </a:moveTo>
                              <a:lnTo>
                                <a:pt x="227" y="7"/>
                              </a:lnTo>
                              <a:lnTo>
                                <a:pt x="227" y="11"/>
                              </a:lnTo>
                              <a:lnTo>
                                <a:pt x="229" y="12"/>
                              </a:lnTo>
                              <a:lnTo>
                                <a:pt x="233" y="10"/>
                              </a:lnTo>
                              <a:lnTo>
                                <a:pt x="233" y="8"/>
                              </a:lnTo>
                              <a:lnTo>
                                <a:pt x="233" y="8"/>
                              </a:lnTo>
                              <a:lnTo>
                                <a:pt x="229" y="7"/>
                              </a:lnTo>
                              <a:lnTo>
                                <a:pt x="227" y="4"/>
                              </a:lnTo>
                              <a:lnTo>
                                <a:pt x="222" y="0"/>
                              </a:lnTo>
                              <a:lnTo>
                                <a:pt x="219" y="1"/>
                              </a:lnTo>
                              <a:lnTo>
                                <a:pt x="219" y="2"/>
                              </a:lnTo>
                              <a:lnTo>
                                <a:pt x="220" y="4"/>
                              </a:lnTo>
                              <a:lnTo>
                                <a:pt x="223" y="5"/>
                              </a:lnTo>
                              <a:close/>
                              <a:moveTo>
                                <a:pt x="207" y="24"/>
                              </a:moveTo>
                              <a:lnTo>
                                <a:pt x="208" y="24"/>
                              </a:lnTo>
                              <a:lnTo>
                                <a:pt x="211" y="22"/>
                              </a:lnTo>
                              <a:lnTo>
                                <a:pt x="211" y="23"/>
                              </a:lnTo>
                              <a:lnTo>
                                <a:pt x="211" y="25"/>
                              </a:lnTo>
                              <a:lnTo>
                                <a:pt x="211" y="26"/>
                              </a:lnTo>
                              <a:lnTo>
                                <a:pt x="212" y="27"/>
                              </a:lnTo>
                              <a:lnTo>
                                <a:pt x="214" y="27"/>
                              </a:lnTo>
                              <a:lnTo>
                                <a:pt x="221" y="26"/>
                              </a:lnTo>
                              <a:lnTo>
                                <a:pt x="227" y="29"/>
                              </a:lnTo>
                              <a:lnTo>
                                <a:pt x="228" y="29"/>
                              </a:lnTo>
                              <a:lnTo>
                                <a:pt x="230" y="28"/>
                              </a:lnTo>
                              <a:lnTo>
                                <a:pt x="231" y="25"/>
                              </a:lnTo>
                              <a:lnTo>
                                <a:pt x="229" y="23"/>
                              </a:lnTo>
                              <a:lnTo>
                                <a:pt x="226" y="23"/>
                              </a:lnTo>
                              <a:lnTo>
                                <a:pt x="221" y="22"/>
                              </a:lnTo>
                              <a:lnTo>
                                <a:pt x="218" y="22"/>
                              </a:lnTo>
                              <a:lnTo>
                                <a:pt x="219" y="20"/>
                              </a:lnTo>
                              <a:lnTo>
                                <a:pt x="220" y="19"/>
                              </a:lnTo>
                              <a:lnTo>
                                <a:pt x="220" y="17"/>
                              </a:lnTo>
                              <a:lnTo>
                                <a:pt x="219" y="16"/>
                              </a:lnTo>
                              <a:lnTo>
                                <a:pt x="214" y="14"/>
                              </a:lnTo>
                              <a:lnTo>
                                <a:pt x="210" y="13"/>
                              </a:lnTo>
                              <a:lnTo>
                                <a:pt x="208" y="14"/>
                              </a:lnTo>
                              <a:lnTo>
                                <a:pt x="206" y="18"/>
                              </a:lnTo>
                              <a:lnTo>
                                <a:pt x="206" y="21"/>
                              </a:lnTo>
                              <a:lnTo>
                                <a:pt x="206" y="23"/>
                              </a:lnTo>
                              <a:lnTo>
                                <a:pt x="207" y="24"/>
                              </a:lnTo>
                              <a:close/>
                              <a:moveTo>
                                <a:pt x="246" y="5"/>
                              </a:moveTo>
                              <a:lnTo>
                                <a:pt x="246" y="3"/>
                              </a:lnTo>
                              <a:lnTo>
                                <a:pt x="241" y="3"/>
                              </a:lnTo>
                              <a:lnTo>
                                <a:pt x="238" y="4"/>
                              </a:lnTo>
                              <a:lnTo>
                                <a:pt x="236" y="8"/>
                              </a:lnTo>
                              <a:lnTo>
                                <a:pt x="240" y="7"/>
                              </a:lnTo>
                              <a:lnTo>
                                <a:pt x="246" y="5"/>
                              </a:lnTo>
                              <a:close/>
                              <a:moveTo>
                                <a:pt x="425" y="410"/>
                              </a:moveTo>
                              <a:lnTo>
                                <a:pt x="424" y="405"/>
                              </a:lnTo>
                              <a:lnTo>
                                <a:pt x="421" y="400"/>
                              </a:lnTo>
                              <a:lnTo>
                                <a:pt x="409" y="392"/>
                              </a:lnTo>
                              <a:lnTo>
                                <a:pt x="405" y="390"/>
                              </a:lnTo>
                              <a:lnTo>
                                <a:pt x="395" y="388"/>
                              </a:lnTo>
                              <a:lnTo>
                                <a:pt x="391" y="389"/>
                              </a:lnTo>
                              <a:lnTo>
                                <a:pt x="386" y="388"/>
                              </a:lnTo>
                              <a:lnTo>
                                <a:pt x="380" y="387"/>
                              </a:lnTo>
                              <a:lnTo>
                                <a:pt x="374" y="388"/>
                              </a:lnTo>
                              <a:lnTo>
                                <a:pt x="372" y="390"/>
                              </a:lnTo>
                              <a:lnTo>
                                <a:pt x="369" y="394"/>
                              </a:lnTo>
                              <a:lnTo>
                                <a:pt x="366" y="396"/>
                              </a:lnTo>
                              <a:lnTo>
                                <a:pt x="364" y="397"/>
                              </a:lnTo>
                              <a:lnTo>
                                <a:pt x="362" y="397"/>
                              </a:lnTo>
                              <a:lnTo>
                                <a:pt x="352" y="392"/>
                              </a:lnTo>
                              <a:lnTo>
                                <a:pt x="355" y="388"/>
                              </a:lnTo>
                              <a:lnTo>
                                <a:pt x="359" y="384"/>
                              </a:lnTo>
                              <a:lnTo>
                                <a:pt x="363" y="381"/>
                              </a:lnTo>
                              <a:lnTo>
                                <a:pt x="365" y="377"/>
                              </a:lnTo>
                              <a:lnTo>
                                <a:pt x="362" y="366"/>
                              </a:lnTo>
                              <a:lnTo>
                                <a:pt x="355" y="359"/>
                              </a:lnTo>
                              <a:lnTo>
                                <a:pt x="337" y="346"/>
                              </a:lnTo>
                              <a:lnTo>
                                <a:pt x="329" y="345"/>
                              </a:lnTo>
                              <a:lnTo>
                                <a:pt x="322" y="344"/>
                              </a:lnTo>
                              <a:lnTo>
                                <a:pt x="326" y="344"/>
                              </a:lnTo>
                              <a:lnTo>
                                <a:pt x="330" y="344"/>
                              </a:lnTo>
                              <a:lnTo>
                                <a:pt x="338" y="343"/>
                              </a:lnTo>
                              <a:lnTo>
                                <a:pt x="342" y="346"/>
                              </a:lnTo>
                              <a:lnTo>
                                <a:pt x="347" y="348"/>
                              </a:lnTo>
                              <a:lnTo>
                                <a:pt x="349" y="349"/>
                              </a:lnTo>
                              <a:lnTo>
                                <a:pt x="352" y="349"/>
                              </a:lnTo>
                              <a:lnTo>
                                <a:pt x="353" y="349"/>
                              </a:lnTo>
                              <a:lnTo>
                                <a:pt x="355" y="350"/>
                              </a:lnTo>
                              <a:lnTo>
                                <a:pt x="350" y="343"/>
                              </a:lnTo>
                              <a:lnTo>
                                <a:pt x="345" y="335"/>
                              </a:lnTo>
                              <a:lnTo>
                                <a:pt x="343" y="331"/>
                              </a:lnTo>
                              <a:lnTo>
                                <a:pt x="341" y="326"/>
                              </a:lnTo>
                              <a:lnTo>
                                <a:pt x="343" y="323"/>
                              </a:lnTo>
                              <a:lnTo>
                                <a:pt x="346" y="320"/>
                              </a:lnTo>
                              <a:lnTo>
                                <a:pt x="340" y="316"/>
                              </a:lnTo>
                              <a:lnTo>
                                <a:pt x="334" y="311"/>
                              </a:lnTo>
                              <a:lnTo>
                                <a:pt x="328" y="304"/>
                              </a:lnTo>
                              <a:lnTo>
                                <a:pt x="321" y="298"/>
                              </a:lnTo>
                              <a:lnTo>
                                <a:pt x="317" y="295"/>
                              </a:lnTo>
                              <a:lnTo>
                                <a:pt x="300" y="289"/>
                              </a:lnTo>
                              <a:lnTo>
                                <a:pt x="297" y="286"/>
                              </a:lnTo>
                              <a:lnTo>
                                <a:pt x="294" y="282"/>
                              </a:lnTo>
                              <a:lnTo>
                                <a:pt x="289" y="267"/>
                              </a:lnTo>
                              <a:lnTo>
                                <a:pt x="285" y="253"/>
                              </a:lnTo>
                              <a:lnTo>
                                <a:pt x="281" y="238"/>
                              </a:lnTo>
                              <a:lnTo>
                                <a:pt x="279" y="234"/>
                              </a:lnTo>
                              <a:lnTo>
                                <a:pt x="276" y="231"/>
                              </a:lnTo>
                              <a:lnTo>
                                <a:pt x="271" y="228"/>
                              </a:lnTo>
                              <a:lnTo>
                                <a:pt x="263" y="220"/>
                              </a:lnTo>
                              <a:lnTo>
                                <a:pt x="258" y="214"/>
                              </a:lnTo>
                              <a:lnTo>
                                <a:pt x="238" y="206"/>
                              </a:lnTo>
                              <a:lnTo>
                                <a:pt x="228" y="206"/>
                              </a:lnTo>
                              <a:lnTo>
                                <a:pt x="220" y="210"/>
                              </a:lnTo>
                              <a:lnTo>
                                <a:pt x="219" y="211"/>
                              </a:lnTo>
                              <a:lnTo>
                                <a:pt x="195" y="207"/>
                              </a:lnTo>
                              <a:lnTo>
                                <a:pt x="191" y="205"/>
                              </a:lnTo>
                              <a:lnTo>
                                <a:pt x="187" y="202"/>
                              </a:lnTo>
                              <a:lnTo>
                                <a:pt x="191" y="204"/>
                              </a:lnTo>
                              <a:lnTo>
                                <a:pt x="200" y="206"/>
                              </a:lnTo>
                              <a:lnTo>
                                <a:pt x="205" y="206"/>
                              </a:lnTo>
                              <a:lnTo>
                                <a:pt x="209" y="205"/>
                              </a:lnTo>
                              <a:lnTo>
                                <a:pt x="213" y="203"/>
                              </a:lnTo>
                              <a:lnTo>
                                <a:pt x="222" y="196"/>
                              </a:lnTo>
                              <a:lnTo>
                                <a:pt x="231" y="196"/>
                              </a:lnTo>
                              <a:lnTo>
                                <a:pt x="235" y="193"/>
                              </a:lnTo>
                              <a:lnTo>
                                <a:pt x="236" y="189"/>
                              </a:lnTo>
                              <a:lnTo>
                                <a:pt x="226" y="184"/>
                              </a:lnTo>
                              <a:lnTo>
                                <a:pt x="217" y="184"/>
                              </a:lnTo>
                              <a:lnTo>
                                <a:pt x="212" y="186"/>
                              </a:lnTo>
                              <a:lnTo>
                                <a:pt x="208" y="186"/>
                              </a:lnTo>
                              <a:lnTo>
                                <a:pt x="212" y="185"/>
                              </a:lnTo>
                              <a:lnTo>
                                <a:pt x="216" y="182"/>
                              </a:lnTo>
                              <a:lnTo>
                                <a:pt x="219" y="181"/>
                              </a:lnTo>
                              <a:lnTo>
                                <a:pt x="231" y="179"/>
                              </a:lnTo>
                              <a:lnTo>
                                <a:pt x="235" y="177"/>
                              </a:lnTo>
                              <a:lnTo>
                                <a:pt x="239" y="174"/>
                              </a:lnTo>
                              <a:lnTo>
                                <a:pt x="242" y="169"/>
                              </a:lnTo>
                              <a:lnTo>
                                <a:pt x="246" y="163"/>
                              </a:lnTo>
                              <a:lnTo>
                                <a:pt x="253" y="155"/>
                              </a:lnTo>
                              <a:lnTo>
                                <a:pt x="260" y="141"/>
                              </a:lnTo>
                              <a:lnTo>
                                <a:pt x="261" y="137"/>
                              </a:lnTo>
                              <a:lnTo>
                                <a:pt x="262" y="134"/>
                              </a:lnTo>
                              <a:lnTo>
                                <a:pt x="263" y="131"/>
                              </a:lnTo>
                              <a:lnTo>
                                <a:pt x="267" y="125"/>
                              </a:lnTo>
                              <a:lnTo>
                                <a:pt x="271" y="121"/>
                              </a:lnTo>
                              <a:lnTo>
                                <a:pt x="273" y="118"/>
                              </a:lnTo>
                              <a:lnTo>
                                <a:pt x="274" y="116"/>
                              </a:lnTo>
                              <a:lnTo>
                                <a:pt x="270" y="109"/>
                              </a:lnTo>
                              <a:lnTo>
                                <a:pt x="266" y="105"/>
                              </a:lnTo>
                              <a:lnTo>
                                <a:pt x="261" y="104"/>
                              </a:lnTo>
                              <a:lnTo>
                                <a:pt x="253" y="105"/>
                              </a:lnTo>
                              <a:lnTo>
                                <a:pt x="227" y="104"/>
                              </a:lnTo>
                              <a:lnTo>
                                <a:pt x="223" y="104"/>
                              </a:lnTo>
                              <a:lnTo>
                                <a:pt x="219" y="105"/>
                              </a:lnTo>
                              <a:lnTo>
                                <a:pt x="217" y="105"/>
                              </a:lnTo>
                              <a:lnTo>
                                <a:pt x="208" y="103"/>
                              </a:lnTo>
                              <a:lnTo>
                                <a:pt x="204" y="103"/>
                              </a:lnTo>
                              <a:lnTo>
                                <a:pt x="194" y="106"/>
                              </a:lnTo>
                              <a:lnTo>
                                <a:pt x="184" y="110"/>
                              </a:lnTo>
                              <a:lnTo>
                                <a:pt x="178" y="111"/>
                              </a:lnTo>
                              <a:lnTo>
                                <a:pt x="172" y="111"/>
                              </a:lnTo>
                              <a:lnTo>
                                <a:pt x="175" y="105"/>
                              </a:lnTo>
                              <a:lnTo>
                                <a:pt x="183" y="98"/>
                              </a:lnTo>
                              <a:lnTo>
                                <a:pt x="184" y="96"/>
                              </a:lnTo>
                              <a:lnTo>
                                <a:pt x="182" y="95"/>
                              </a:lnTo>
                              <a:lnTo>
                                <a:pt x="176" y="94"/>
                              </a:lnTo>
                              <a:lnTo>
                                <a:pt x="177" y="90"/>
                              </a:lnTo>
                              <a:lnTo>
                                <a:pt x="178" y="88"/>
                              </a:lnTo>
                              <a:lnTo>
                                <a:pt x="188" y="82"/>
                              </a:lnTo>
                              <a:lnTo>
                                <a:pt x="203" y="70"/>
                              </a:lnTo>
                              <a:lnTo>
                                <a:pt x="212" y="65"/>
                              </a:lnTo>
                              <a:lnTo>
                                <a:pt x="215" y="61"/>
                              </a:lnTo>
                              <a:lnTo>
                                <a:pt x="216" y="59"/>
                              </a:lnTo>
                              <a:lnTo>
                                <a:pt x="217" y="58"/>
                              </a:lnTo>
                              <a:lnTo>
                                <a:pt x="216" y="53"/>
                              </a:lnTo>
                              <a:lnTo>
                                <a:pt x="219" y="48"/>
                              </a:lnTo>
                              <a:lnTo>
                                <a:pt x="219" y="46"/>
                              </a:lnTo>
                              <a:lnTo>
                                <a:pt x="219" y="45"/>
                              </a:lnTo>
                              <a:lnTo>
                                <a:pt x="210" y="44"/>
                              </a:lnTo>
                              <a:lnTo>
                                <a:pt x="201" y="46"/>
                              </a:lnTo>
                              <a:lnTo>
                                <a:pt x="193" y="47"/>
                              </a:lnTo>
                              <a:lnTo>
                                <a:pt x="184" y="49"/>
                              </a:lnTo>
                              <a:lnTo>
                                <a:pt x="170" y="50"/>
                              </a:lnTo>
                              <a:lnTo>
                                <a:pt x="159" y="53"/>
                              </a:lnTo>
                              <a:lnTo>
                                <a:pt x="157" y="49"/>
                              </a:lnTo>
                              <a:lnTo>
                                <a:pt x="155" y="50"/>
                              </a:lnTo>
                              <a:lnTo>
                                <a:pt x="149" y="53"/>
                              </a:lnTo>
                              <a:lnTo>
                                <a:pt x="147" y="53"/>
                              </a:lnTo>
                              <a:lnTo>
                                <a:pt x="145" y="50"/>
                              </a:lnTo>
                              <a:lnTo>
                                <a:pt x="143" y="49"/>
                              </a:lnTo>
                              <a:lnTo>
                                <a:pt x="138" y="48"/>
                              </a:lnTo>
                              <a:lnTo>
                                <a:pt x="136" y="49"/>
                              </a:lnTo>
                              <a:lnTo>
                                <a:pt x="134" y="50"/>
                              </a:lnTo>
                              <a:lnTo>
                                <a:pt x="132" y="52"/>
                              </a:lnTo>
                              <a:lnTo>
                                <a:pt x="132" y="54"/>
                              </a:lnTo>
                              <a:lnTo>
                                <a:pt x="132" y="59"/>
                              </a:lnTo>
                              <a:lnTo>
                                <a:pt x="131" y="61"/>
                              </a:lnTo>
                              <a:lnTo>
                                <a:pt x="132" y="63"/>
                              </a:lnTo>
                              <a:lnTo>
                                <a:pt x="134" y="66"/>
                              </a:lnTo>
                              <a:lnTo>
                                <a:pt x="135" y="69"/>
                              </a:lnTo>
                              <a:lnTo>
                                <a:pt x="132" y="69"/>
                              </a:lnTo>
                              <a:lnTo>
                                <a:pt x="123" y="69"/>
                              </a:lnTo>
                              <a:lnTo>
                                <a:pt x="120" y="70"/>
                              </a:lnTo>
                              <a:lnTo>
                                <a:pt x="120" y="72"/>
                              </a:lnTo>
                              <a:lnTo>
                                <a:pt x="120" y="74"/>
                              </a:lnTo>
                              <a:lnTo>
                                <a:pt x="120" y="76"/>
                              </a:lnTo>
                              <a:lnTo>
                                <a:pt x="117" y="81"/>
                              </a:lnTo>
                              <a:lnTo>
                                <a:pt x="118" y="82"/>
                              </a:lnTo>
                              <a:lnTo>
                                <a:pt x="127" y="91"/>
                              </a:lnTo>
                              <a:lnTo>
                                <a:pt x="128" y="92"/>
                              </a:lnTo>
                              <a:lnTo>
                                <a:pt x="123" y="91"/>
                              </a:lnTo>
                              <a:lnTo>
                                <a:pt x="121" y="91"/>
                              </a:lnTo>
                              <a:lnTo>
                                <a:pt x="120" y="93"/>
                              </a:lnTo>
                              <a:lnTo>
                                <a:pt x="109" y="92"/>
                              </a:lnTo>
                              <a:lnTo>
                                <a:pt x="106" y="96"/>
                              </a:lnTo>
                              <a:lnTo>
                                <a:pt x="105" y="99"/>
                              </a:lnTo>
                              <a:lnTo>
                                <a:pt x="103" y="106"/>
                              </a:lnTo>
                              <a:lnTo>
                                <a:pt x="103" y="107"/>
                              </a:lnTo>
                              <a:lnTo>
                                <a:pt x="104" y="110"/>
                              </a:lnTo>
                              <a:lnTo>
                                <a:pt x="106" y="112"/>
                              </a:lnTo>
                              <a:lnTo>
                                <a:pt x="110" y="113"/>
                              </a:lnTo>
                              <a:lnTo>
                                <a:pt x="105" y="115"/>
                              </a:lnTo>
                              <a:lnTo>
                                <a:pt x="102" y="116"/>
                              </a:lnTo>
                              <a:lnTo>
                                <a:pt x="101" y="118"/>
                              </a:lnTo>
                              <a:lnTo>
                                <a:pt x="100" y="120"/>
                              </a:lnTo>
                              <a:lnTo>
                                <a:pt x="101" y="124"/>
                              </a:lnTo>
                              <a:lnTo>
                                <a:pt x="107" y="126"/>
                              </a:lnTo>
                              <a:lnTo>
                                <a:pt x="108" y="129"/>
                              </a:lnTo>
                              <a:lnTo>
                                <a:pt x="111" y="133"/>
                              </a:lnTo>
                              <a:lnTo>
                                <a:pt x="110" y="141"/>
                              </a:lnTo>
                              <a:lnTo>
                                <a:pt x="103" y="149"/>
                              </a:lnTo>
                              <a:lnTo>
                                <a:pt x="98" y="152"/>
                              </a:lnTo>
                              <a:lnTo>
                                <a:pt x="98" y="153"/>
                              </a:lnTo>
                              <a:lnTo>
                                <a:pt x="104" y="156"/>
                              </a:lnTo>
                              <a:lnTo>
                                <a:pt x="97" y="160"/>
                              </a:lnTo>
                              <a:lnTo>
                                <a:pt x="91" y="161"/>
                              </a:lnTo>
                              <a:lnTo>
                                <a:pt x="86" y="164"/>
                              </a:lnTo>
                              <a:lnTo>
                                <a:pt x="86" y="165"/>
                              </a:lnTo>
                              <a:lnTo>
                                <a:pt x="90" y="166"/>
                              </a:lnTo>
                              <a:lnTo>
                                <a:pt x="93" y="166"/>
                              </a:lnTo>
                              <a:lnTo>
                                <a:pt x="95" y="171"/>
                              </a:lnTo>
                              <a:lnTo>
                                <a:pt x="98" y="174"/>
                              </a:lnTo>
                              <a:lnTo>
                                <a:pt x="102" y="175"/>
                              </a:lnTo>
                              <a:lnTo>
                                <a:pt x="107" y="176"/>
                              </a:lnTo>
                              <a:lnTo>
                                <a:pt x="111" y="174"/>
                              </a:lnTo>
                              <a:lnTo>
                                <a:pt x="126" y="162"/>
                              </a:lnTo>
                              <a:lnTo>
                                <a:pt x="127" y="162"/>
                              </a:lnTo>
                              <a:lnTo>
                                <a:pt x="125" y="166"/>
                              </a:lnTo>
                              <a:lnTo>
                                <a:pt x="122" y="170"/>
                              </a:lnTo>
                              <a:lnTo>
                                <a:pt x="121" y="174"/>
                              </a:lnTo>
                              <a:lnTo>
                                <a:pt x="118" y="177"/>
                              </a:lnTo>
                              <a:lnTo>
                                <a:pt x="116" y="182"/>
                              </a:lnTo>
                              <a:lnTo>
                                <a:pt x="114" y="187"/>
                              </a:lnTo>
                              <a:lnTo>
                                <a:pt x="112" y="193"/>
                              </a:lnTo>
                              <a:lnTo>
                                <a:pt x="111" y="200"/>
                              </a:lnTo>
                              <a:lnTo>
                                <a:pt x="109" y="205"/>
                              </a:lnTo>
                              <a:lnTo>
                                <a:pt x="108" y="219"/>
                              </a:lnTo>
                              <a:lnTo>
                                <a:pt x="109" y="220"/>
                              </a:lnTo>
                              <a:lnTo>
                                <a:pt x="110" y="221"/>
                              </a:lnTo>
                              <a:lnTo>
                                <a:pt x="113" y="220"/>
                              </a:lnTo>
                              <a:lnTo>
                                <a:pt x="113" y="220"/>
                              </a:lnTo>
                              <a:lnTo>
                                <a:pt x="109" y="225"/>
                              </a:lnTo>
                              <a:lnTo>
                                <a:pt x="107" y="228"/>
                              </a:lnTo>
                              <a:lnTo>
                                <a:pt x="106" y="231"/>
                              </a:lnTo>
                              <a:lnTo>
                                <a:pt x="103" y="242"/>
                              </a:lnTo>
                              <a:lnTo>
                                <a:pt x="102" y="244"/>
                              </a:lnTo>
                              <a:lnTo>
                                <a:pt x="102" y="246"/>
                              </a:lnTo>
                              <a:lnTo>
                                <a:pt x="104" y="248"/>
                              </a:lnTo>
                              <a:lnTo>
                                <a:pt x="107" y="249"/>
                              </a:lnTo>
                              <a:lnTo>
                                <a:pt x="108" y="248"/>
                              </a:lnTo>
                              <a:lnTo>
                                <a:pt x="110" y="247"/>
                              </a:lnTo>
                              <a:lnTo>
                                <a:pt x="111" y="245"/>
                              </a:lnTo>
                              <a:lnTo>
                                <a:pt x="118" y="222"/>
                              </a:lnTo>
                              <a:lnTo>
                                <a:pt x="119" y="218"/>
                              </a:lnTo>
                              <a:lnTo>
                                <a:pt x="117" y="211"/>
                              </a:lnTo>
                              <a:lnTo>
                                <a:pt x="117" y="209"/>
                              </a:lnTo>
                              <a:lnTo>
                                <a:pt x="117" y="208"/>
                              </a:lnTo>
                              <a:lnTo>
                                <a:pt x="119" y="207"/>
                              </a:lnTo>
                              <a:lnTo>
                                <a:pt x="123" y="202"/>
                              </a:lnTo>
                              <a:lnTo>
                                <a:pt x="131" y="196"/>
                              </a:lnTo>
                              <a:lnTo>
                                <a:pt x="135" y="194"/>
                              </a:lnTo>
                              <a:lnTo>
                                <a:pt x="127" y="201"/>
                              </a:lnTo>
                              <a:lnTo>
                                <a:pt x="125" y="204"/>
                              </a:lnTo>
                              <a:lnTo>
                                <a:pt x="124" y="208"/>
                              </a:lnTo>
                              <a:lnTo>
                                <a:pt x="124" y="212"/>
                              </a:lnTo>
                              <a:lnTo>
                                <a:pt x="125" y="215"/>
                              </a:lnTo>
                              <a:lnTo>
                                <a:pt x="126" y="215"/>
                              </a:lnTo>
                              <a:lnTo>
                                <a:pt x="127" y="212"/>
                              </a:lnTo>
                              <a:lnTo>
                                <a:pt x="129" y="212"/>
                              </a:lnTo>
                              <a:lnTo>
                                <a:pt x="130" y="211"/>
                              </a:lnTo>
                              <a:lnTo>
                                <a:pt x="131" y="209"/>
                              </a:lnTo>
                              <a:lnTo>
                                <a:pt x="136" y="207"/>
                              </a:lnTo>
                              <a:lnTo>
                                <a:pt x="138" y="206"/>
                              </a:lnTo>
                              <a:lnTo>
                                <a:pt x="141" y="201"/>
                              </a:lnTo>
                              <a:lnTo>
                                <a:pt x="143" y="199"/>
                              </a:lnTo>
                              <a:lnTo>
                                <a:pt x="144" y="198"/>
                              </a:lnTo>
                              <a:lnTo>
                                <a:pt x="142" y="203"/>
                              </a:lnTo>
                              <a:lnTo>
                                <a:pt x="142" y="205"/>
                              </a:lnTo>
                              <a:lnTo>
                                <a:pt x="149" y="210"/>
                              </a:lnTo>
                              <a:lnTo>
                                <a:pt x="153" y="212"/>
                              </a:lnTo>
                              <a:lnTo>
                                <a:pt x="143" y="212"/>
                              </a:lnTo>
                              <a:lnTo>
                                <a:pt x="142" y="212"/>
                              </a:lnTo>
                              <a:lnTo>
                                <a:pt x="141" y="216"/>
                              </a:lnTo>
                              <a:lnTo>
                                <a:pt x="140" y="221"/>
                              </a:lnTo>
                              <a:lnTo>
                                <a:pt x="140" y="226"/>
                              </a:lnTo>
                              <a:lnTo>
                                <a:pt x="147" y="232"/>
                              </a:lnTo>
                              <a:lnTo>
                                <a:pt x="149" y="235"/>
                              </a:lnTo>
                              <a:lnTo>
                                <a:pt x="149" y="238"/>
                              </a:lnTo>
                              <a:lnTo>
                                <a:pt x="147" y="243"/>
                              </a:lnTo>
                              <a:lnTo>
                                <a:pt x="144" y="247"/>
                              </a:lnTo>
                              <a:lnTo>
                                <a:pt x="137" y="259"/>
                              </a:lnTo>
                              <a:lnTo>
                                <a:pt x="133" y="269"/>
                              </a:lnTo>
                              <a:lnTo>
                                <a:pt x="130" y="267"/>
                              </a:lnTo>
                              <a:lnTo>
                                <a:pt x="128" y="269"/>
                              </a:lnTo>
                              <a:lnTo>
                                <a:pt x="128" y="273"/>
                              </a:lnTo>
                              <a:lnTo>
                                <a:pt x="129" y="277"/>
                              </a:lnTo>
                              <a:lnTo>
                                <a:pt x="134" y="282"/>
                              </a:lnTo>
                              <a:lnTo>
                                <a:pt x="139" y="287"/>
                              </a:lnTo>
                              <a:lnTo>
                                <a:pt x="140" y="282"/>
                              </a:lnTo>
                              <a:lnTo>
                                <a:pt x="141" y="279"/>
                              </a:lnTo>
                              <a:lnTo>
                                <a:pt x="143" y="277"/>
                              </a:lnTo>
                              <a:lnTo>
                                <a:pt x="150" y="281"/>
                              </a:lnTo>
                              <a:lnTo>
                                <a:pt x="156" y="283"/>
                              </a:lnTo>
                              <a:lnTo>
                                <a:pt x="160" y="281"/>
                              </a:lnTo>
                              <a:lnTo>
                                <a:pt x="165" y="278"/>
                              </a:lnTo>
                              <a:lnTo>
                                <a:pt x="167" y="277"/>
                              </a:lnTo>
                              <a:lnTo>
                                <a:pt x="169" y="278"/>
                              </a:lnTo>
                              <a:lnTo>
                                <a:pt x="171" y="280"/>
                              </a:lnTo>
                              <a:lnTo>
                                <a:pt x="172" y="281"/>
                              </a:lnTo>
                              <a:lnTo>
                                <a:pt x="175" y="281"/>
                              </a:lnTo>
                              <a:lnTo>
                                <a:pt x="180" y="281"/>
                              </a:lnTo>
                              <a:lnTo>
                                <a:pt x="182" y="280"/>
                              </a:lnTo>
                              <a:lnTo>
                                <a:pt x="185" y="277"/>
                              </a:lnTo>
                              <a:lnTo>
                                <a:pt x="187" y="276"/>
                              </a:lnTo>
                              <a:lnTo>
                                <a:pt x="190" y="276"/>
                              </a:lnTo>
                              <a:lnTo>
                                <a:pt x="193" y="275"/>
                              </a:lnTo>
                              <a:lnTo>
                                <a:pt x="197" y="271"/>
                              </a:lnTo>
                              <a:lnTo>
                                <a:pt x="202" y="270"/>
                              </a:lnTo>
                              <a:lnTo>
                                <a:pt x="218" y="270"/>
                              </a:lnTo>
                              <a:lnTo>
                                <a:pt x="219" y="271"/>
                              </a:lnTo>
                              <a:lnTo>
                                <a:pt x="209" y="274"/>
                              </a:lnTo>
                              <a:lnTo>
                                <a:pt x="201" y="282"/>
                              </a:lnTo>
                              <a:lnTo>
                                <a:pt x="196" y="294"/>
                              </a:lnTo>
                              <a:lnTo>
                                <a:pt x="197" y="300"/>
                              </a:lnTo>
                              <a:lnTo>
                                <a:pt x="203" y="309"/>
                              </a:lnTo>
                              <a:lnTo>
                                <a:pt x="207" y="314"/>
                              </a:lnTo>
                              <a:lnTo>
                                <a:pt x="214" y="320"/>
                              </a:lnTo>
                              <a:lnTo>
                                <a:pt x="216" y="320"/>
                              </a:lnTo>
                              <a:lnTo>
                                <a:pt x="219" y="318"/>
                              </a:lnTo>
                              <a:lnTo>
                                <a:pt x="221" y="317"/>
                              </a:lnTo>
                              <a:lnTo>
                                <a:pt x="227" y="317"/>
                              </a:lnTo>
                              <a:lnTo>
                                <a:pt x="228" y="319"/>
                              </a:lnTo>
                              <a:lnTo>
                                <a:pt x="227" y="325"/>
                              </a:lnTo>
                              <a:lnTo>
                                <a:pt x="225" y="330"/>
                              </a:lnTo>
                              <a:lnTo>
                                <a:pt x="220" y="333"/>
                              </a:lnTo>
                              <a:lnTo>
                                <a:pt x="219" y="337"/>
                              </a:lnTo>
                              <a:lnTo>
                                <a:pt x="220" y="341"/>
                              </a:lnTo>
                              <a:lnTo>
                                <a:pt x="222" y="342"/>
                              </a:lnTo>
                              <a:lnTo>
                                <a:pt x="224" y="343"/>
                              </a:lnTo>
                              <a:lnTo>
                                <a:pt x="221" y="347"/>
                              </a:lnTo>
                              <a:lnTo>
                                <a:pt x="218" y="352"/>
                              </a:lnTo>
                              <a:lnTo>
                                <a:pt x="218" y="356"/>
                              </a:lnTo>
                              <a:lnTo>
                                <a:pt x="222" y="363"/>
                              </a:lnTo>
                              <a:lnTo>
                                <a:pt x="225" y="366"/>
                              </a:lnTo>
                              <a:lnTo>
                                <a:pt x="228" y="367"/>
                              </a:lnTo>
                              <a:lnTo>
                                <a:pt x="230" y="367"/>
                              </a:lnTo>
                              <a:lnTo>
                                <a:pt x="232" y="368"/>
                              </a:lnTo>
                              <a:lnTo>
                                <a:pt x="227" y="369"/>
                              </a:lnTo>
                              <a:lnTo>
                                <a:pt x="225" y="368"/>
                              </a:lnTo>
                              <a:lnTo>
                                <a:pt x="218" y="361"/>
                              </a:lnTo>
                              <a:lnTo>
                                <a:pt x="214" y="363"/>
                              </a:lnTo>
                              <a:lnTo>
                                <a:pt x="217" y="371"/>
                              </a:lnTo>
                              <a:lnTo>
                                <a:pt x="207" y="366"/>
                              </a:lnTo>
                              <a:lnTo>
                                <a:pt x="203" y="366"/>
                              </a:lnTo>
                              <a:lnTo>
                                <a:pt x="198" y="368"/>
                              </a:lnTo>
                              <a:lnTo>
                                <a:pt x="193" y="369"/>
                              </a:lnTo>
                              <a:lnTo>
                                <a:pt x="188" y="368"/>
                              </a:lnTo>
                              <a:lnTo>
                                <a:pt x="186" y="368"/>
                              </a:lnTo>
                              <a:lnTo>
                                <a:pt x="173" y="373"/>
                              </a:lnTo>
                              <a:lnTo>
                                <a:pt x="166" y="378"/>
                              </a:lnTo>
                              <a:lnTo>
                                <a:pt x="164" y="380"/>
                              </a:lnTo>
                              <a:lnTo>
                                <a:pt x="162" y="383"/>
                              </a:lnTo>
                              <a:lnTo>
                                <a:pt x="161" y="385"/>
                              </a:lnTo>
                              <a:lnTo>
                                <a:pt x="155" y="388"/>
                              </a:lnTo>
                              <a:lnTo>
                                <a:pt x="151" y="392"/>
                              </a:lnTo>
                              <a:lnTo>
                                <a:pt x="149" y="395"/>
                              </a:lnTo>
                              <a:lnTo>
                                <a:pt x="149" y="397"/>
                              </a:lnTo>
                              <a:lnTo>
                                <a:pt x="153" y="397"/>
                              </a:lnTo>
                              <a:lnTo>
                                <a:pt x="158" y="394"/>
                              </a:lnTo>
                              <a:lnTo>
                                <a:pt x="163" y="392"/>
                              </a:lnTo>
                              <a:lnTo>
                                <a:pt x="168" y="391"/>
                              </a:lnTo>
                              <a:lnTo>
                                <a:pt x="174" y="391"/>
                              </a:lnTo>
                              <a:lnTo>
                                <a:pt x="173" y="394"/>
                              </a:lnTo>
                              <a:lnTo>
                                <a:pt x="173" y="396"/>
                              </a:lnTo>
                              <a:lnTo>
                                <a:pt x="175" y="400"/>
                              </a:lnTo>
                              <a:lnTo>
                                <a:pt x="176" y="403"/>
                              </a:lnTo>
                              <a:lnTo>
                                <a:pt x="175" y="406"/>
                              </a:lnTo>
                              <a:lnTo>
                                <a:pt x="175" y="409"/>
                              </a:lnTo>
                              <a:lnTo>
                                <a:pt x="176" y="412"/>
                              </a:lnTo>
                              <a:lnTo>
                                <a:pt x="179" y="413"/>
                              </a:lnTo>
                              <a:lnTo>
                                <a:pt x="176" y="416"/>
                              </a:lnTo>
                              <a:lnTo>
                                <a:pt x="174" y="421"/>
                              </a:lnTo>
                              <a:lnTo>
                                <a:pt x="172" y="425"/>
                              </a:lnTo>
                              <a:lnTo>
                                <a:pt x="169" y="428"/>
                              </a:lnTo>
                              <a:lnTo>
                                <a:pt x="162" y="432"/>
                              </a:lnTo>
                              <a:lnTo>
                                <a:pt x="154" y="435"/>
                              </a:lnTo>
                              <a:lnTo>
                                <a:pt x="140" y="441"/>
                              </a:lnTo>
                              <a:lnTo>
                                <a:pt x="131" y="444"/>
                              </a:lnTo>
                              <a:lnTo>
                                <a:pt x="127" y="447"/>
                              </a:lnTo>
                              <a:lnTo>
                                <a:pt x="124" y="451"/>
                              </a:lnTo>
                              <a:lnTo>
                                <a:pt x="126" y="452"/>
                              </a:lnTo>
                              <a:lnTo>
                                <a:pt x="128" y="455"/>
                              </a:lnTo>
                              <a:lnTo>
                                <a:pt x="128" y="459"/>
                              </a:lnTo>
                              <a:lnTo>
                                <a:pt x="130" y="461"/>
                              </a:lnTo>
                              <a:lnTo>
                                <a:pt x="139" y="465"/>
                              </a:lnTo>
                              <a:lnTo>
                                <a:pt x="147" y="462"/>
                              </a:lnTo>
                              <a:lnTo>
                                <a:pt x="152" y="459"/>
                              </a:lnTo>
                              <a:lnTo>
                                <a:pt x="155" y="458"/>
                              </a:lnTo>
                              <a:lnTo>
                                <a:pt x="161" y="459"/>
                              </a:lnTo>
                              <a:lnTo>
                                <a:pt x="164" y="461"/>
                              </a:lnTo>
                              <a:lnTo>
                                <a:pt x="166" y="462"/>
                              </a:lnTo>
                              <a:lnTo>
                                <a:pt x="174" y="463"/>
                              </a:lnTo>
                              <a:lnTo>
                                <a:pt x="171" y="465"/>
                              </a:lnTo>
                              <a:lnTo>
                                <a:pt x="168" y="469"/>
                              </a:lnTo>
                              <a:lnTo>
                                <a:pt x="173" y="469"/>
                              </a:lnTo>
                              <a:lnTo>
                                <a:pt x="178" y="468"/>
                              </a:lnTo>
                              <a:lnTo>
                                <a:pt x="180" y="467"/>
                              </a:lnTo>
                              <a:lnTo>
                                <a:pt x="183" y="467"/>
                              </a:lnTo>
                              <a:lnTo>
                                <a:pt x="188" y="470"/>
                              </a:lnTo>
                              <a:lnTo>
                                <a:pt x="197" y="477"/>
                              </a:lnTo>
                              <a:lnTo>
                                <a:pt x="208" y="479"/>
                              </a:lnTo>
                              <a:lnTo>
                                <a:pt x="210" y="478"/>
                              </a:lnTo>
                              <a:lnTo>
                                <a:pt x="218" y="473"/>
                              </a:lnTo>
                              <a:lnTo>
                                <a:pt x="222" y="470"/>
                              </a:lnTo>
                              <a:lnTo>
                                <a:pt x="232" y="468"/>
                              </a:lnTo>
                              <a:lnTo>
                                <a:pt x="235" y="465"/>
                              </a:lnTo>
                              <a:lnTo>
                                <a:pt x="241" y="461"/>
                              </a:lnTo>
                              <a:lnTo>
                                <a:pt x="245" y="459"/>
                              </a:lnTo>
                              <a:lnTo>
                                <a:pt x="239" y="466"/>
                              </a:lnTo>
                              <a:lnTo>
                                <a:pt x="234" y="470"/>
                              </a:lnTo>
                              <a:lnTo>
                                <a:pt x="230" y="474"/>
                              </a:lnTo>
                              <a:lnTo>
                                <a:pt x="226" y="478"/>
                              </a:lnTo>
                              <a:lnTo>
                                <a:pt x="219" y="487"/>
                              </a:lnTo>
                              <a:lnTo>
                                <a:pt x="215" y="489"/>
                              </a:lnTo>
                              <a:lnTo>
                                <a:pt x="210" y="490"/>
                              </a:lnTo>
                              <a:lnTo>
                                <a:pt x="205" y="490"/>
                              </a:lnTo>
                              <a:lnTo>
                                <a:pt x="195" y="488"/>
                              </a:lnTo>
                              <a:lnTo>
                                <a:pt x="185" y="488"/>
                              </a:lnTo>
                              <a:lnTo>
                                <a:pt x="171" y="489"/>
                              </a:lnTo>
                              <a:lnTo>
                                <a:pt x="170" y="490"/>
                              </a:lnTo>
                              <a:lnTo>
                                <a:pt x="165" y="499"/>
                              </a:lnTo>
                              <a:lnTo>
                                <a:pt x="156" y="502"/>
                              </a:lnTo>
                              <a:lnTo>
                                <a:pt x="155" y="507"/>
                              </a:lnTo>
                              <a:lnTo>
                                <a:pt x="154" y="511"/>
                              </a:lnTo>
                              <a:lnTo>
                                <a:pt x="153" y="514"/>
                              </a:lnTo>
                              <a:lnTo>
                                <a:pt x="141" y="525"/>
                              </a:lnTo>
                              <a:lnTo>
                                <a:pt x="140" y="527"/>
                              </a:lnTo>
                              <a:lnTo>
                                <a:pt x="137" y="528"/>
                              </a:lnTo>
                              <a:lnTo>
                                <a:pt x="135" y="529"/>
                              </a:lnTo>
                              <a:lnTo>
                                <a:pt x="133" y="532"/>
                              </a:lnTo>
                              <a:lnTo>
                                <a:pt x="129" y="536"/>
                              </a:lnTo>
                              <a:lnTo>
                                <a:pt x="120" y="544"/>
                              </a:lnTo>
                              <a:lnTo>
                                <a:pt x="110" y="546"/>
                              </a:lnTo>
                              <a:lnTo>
                                <a:pt x="107" y="550"/>
                              </a:lnTo>
                              <a:lnTo>
                                <a:pt x="107" y="553"/>
                              </a:lnTo>
                              <a:lnTo>
                                <a:pt x="108" y="554"/>
                              </a:lnTo>
                              <a:lnTo>
                                <a:pt x="111" y="553"/>
                              </a:lnTo>
                              <a:lnTo>
                                <a:pt x="116" y="551"/>
                              </a:lnTo>
                              <a:lnTo>
                                <a:pt x="121" y="553"/>
                              </a:lnTo>
                              <a:lnTo>
                                <a:pt x="125" y="556"/>
                              </a:lnTo>
                              <a:lnTo>
                                <a:pt x="130" y="555"/>
                              </a:lnTo>
                              <a:lnTo>
                                <a:pt x="133" y="550"/>
                              </a:lnTo>
                              <a:lnTo>
                                <a:pt x="135" y="548"/>
                              </a:lnTo>
                              <a:lnTo>
                                <a:pt x="143" y="543"/>
                              </a:lnTo>
                              <a:lnTo>
                                <a:pt x="147" y="541"/>
                              </a:lnTo>
                              <a:lnTo>
                                <a:pt x="156" y="538"/>
                              </a:lnTo>
                              <a:lnTo>
                                <a:pt x="162" y="537"/>
                              </a:lnTo>
                              <a:lnTo>
                                <a:pt x="165" y="537"/>
                              </a:lnTo>
                              <a:lnTo>
                                <a:pt x="169" y="536"/>
                              </a:lnTo>
                              <a:lnTo>
                                <a:pt x="170" y="535"/>
                              </a:lnTo>
                              <a:lnTo>
                                <a:pt x="171" y="535"/>
                              </a:lnTo>
                              <a:lnTo>
                                <a:pt x="174" y="538"/>
                              </a:lnTo>
                              <a:lnTo>
                                <a:pt x="182" y="541"/>
                              </a:lnTo>
                              <a:lnTo>
                                <a:pt x="187" y="544"/>
                              </a:lnTo>
                              <a:lnTo>
                                <a:pt x="192" y="544"/>
                              </a:lnTo>
                              <a:lnTo>
                                <a:pt x="196" y="539"/>
                              </a:lnTo>
                              <a:lnTo>
                                <a:pt x="198" y="533"/>
                              </a:lnTo>
                              <a:lnTo>
                                <a:pt x="200" y="527"/>
                              </a:lnTo>
                              <a:lnTo>
                                <a:pt x="204" y="522"/>
                              </a:lnTo>
                              <a:lnTo>
                                <a:pt x="221" y="517"/>
                              </a:lnTo>
                              <a:lnTo>
                                <a:pt x="225" y="517"/>
                              </a:lnTo>
                              <a:lnTo>
                                <a:pt x="231" y="518"/>
                              </a:lnTo>
                              <a:lnTo>
                                <a:pt x="236" y="520"/>
                              </a:lnTo>
                              <a:lnTo>
                                <a:pt x="240" y="523"/>
                              </a:lnTo>
                              <a:lnTo>
                                <a:pt x="245" y="524"/>
                              </a:lnTo>
                              <a:lnTo>
                                <a:pt x="247" y="522"/>
                              </a:lnTo>
                              <a:lnTo>
                                <a:pt x="249" y="521"/>
                              </a:lnTo>
                              <a:lnTo>
                                <a:pt x="262" y="523"/>
                              </a:lnTo>
                              <a:lnTo>
                                <a:pt x="264" y="523"/>
                              </a:lnTo>
                              <a:lnTo>
                                <a:pt x="266" y="522"/>
                              </a:lnTo>
                              <a:lnTo>
                                <a:pt x="264" y="519"/>
                              </a:lnTo>
                              <a:lnTo>
                                <a:pt x="263" y="516"/>
                              </a:lnTo>
                              <a:lnTo>
                                <a:pt x="270" y="517"/>
                              </a:lnTo>
                              <a:lnTo>
                                <a:pt x="277" y="516"/>
                              </a:lnTo>
                              <a:lnTo>
                                <a:pt x="281" y="516"/>
                              </a:lnTo>
                              <a:lnTo>
                                <a:pt x="285" y="515"/>
                              </a:lnTo>
                              <a:lnTo>
                                <a:pt x="293" y="511"/>
                              </a:lnTo>
                              <a:lnTo>
                                <a:pt x="289" y="507"/>
                              </a:lnTo>
                              <a:lnTo>
                                <a:pt x="295" y="509"/>
                              </a:lnTo>
                              <a:lnTo>
                                <a:pt x="301" y="510"/>
                              </a:lnTo>
                              <a:lnTo>
                                <a:pt x="307" y="511"/>
                              </a:lnTo>
                              <a:lnTo>
                                <a:pt x="313" y="514"/>
                              </a:lnTo>
                              <a:lnTo>
                                <a:pt x="316" y="514"/>
                              </a:lnTo>
                              <a:lnTo>
                                <a:pt x="331" y="512"/>
                              </a:lnTo>
                              <a:lnTo>
                                <a:pt x="341" y="511"/>
                              </a:lnTo>
                              <a:lnTo>
                                <a:pt x="359" y="514"/>
                              </a:lnTo>
                              <a:lnTo>
                                <a:pt x="363" y="514"/>
                              </a:lnTo>
                              <a:lnTo>
                                <a:pt x="368" y="511"/>
                              </a:lnTo>
                              <a:lnTo>
                                <a:pt x="373" y="509"/>
                              </a:lnTo>
                              <a:lnTo>
                                <a:pt x="379" y="507"/>
                              </a:lnTo>
                              <a:lnTo>
                                <a:pt x="383" y="505"/>
                              </a:lnTo>
                              <a:lnTo>
                                <a:pt x="391" y="505"/>
                              </a:lnTo>
                              <a:lnTo>
                                <a:pt x="392" y="503"/>
                              </a:lnTo>
                              <a:lnTo>
                                <a:pt x="395" y="498"/>
                              </a:lnTo>
                              <a:lnTo>
                                <a:pt x="409" y="492"/>
                              </a:lnTo>
                              <a:lnTo>
                                <a:pt x="410" y="491"/>
                              </a:lnTo>
                              <a:lnTo>
                                <a:pt x="411" y="483"/>
                              </a:lnTo>
                              <a:lnTo>
                                <a:pt x="411" y="480"/>
                              </a:lnTo>
                              <a:lnTo>
                                <a:pt x="409" y="480"/>
                              </a:lnTo>
                              <a:lnTo>
                                <a:pt x="404" y="480"/>
                              </a:lnTo>
                              <a:lnTo>
                                <a:pt x="394" y="480"/>
                              </a:lnTo>
                              <a:lnTo>
                                <a:pt x="388" y="480"/>
                              </a:lnTo>
                              <a:lnTo>
                                <a:pt x="379" y="479"/>
                              </a:lnTo>
                              <a:lnTo>
                                <a:pt x="378" y="478"/>
                              </a:lnTo>
                              <a:lnTo>
                                <a:pt x="376" y="474"/>
                              </a:lnTo>
                              <a:lnTo>
                                <a:pt x="373" y="473"/>
                              </a:lnTo>
                              <a:lnTo>
                                <a:pt x="368" y="474"/>
                              </a:lnTo>
                              <a:lnTo>
                                <a:pt x="372" y="472"/>
                              </a:lnTo>
                              <a:lnTo>
                                <a:pt x="375" y="471"/>
                              </a:lnTo>
                              <a:lnTo>
                                <a:pt x="380" y="471"/>
                              </a:lnTo>
                              <a:lnTo>
                                <a:pt x="384" y="470"/>
                              </a:lnTo>
                              <a:lnTo>
                                <a:pt x="388" y="468"/>
                              </a:lnTo>
                              <a:lnTo>
                                <a:pt x="390" y="464"/>
                              </a:lnTo>
                              <a:lnTo>
                                <a:pt x="389" y="462"/>
                              </a:lnTo>
                              <a:lnTo>
                                <a:pt x="382" y="459"/>
                              </a:lnTo>
                              <a:lnTo>
                                <a:pt x="391" y="455"/>
                              </a:lnTo>
                              <a:lnTo>
                                <a:pt x="397" y="456"/>
                              </a:lnTo>
                              <a:lnTo>
                                <a:pt x="401" y="455"/>
                              </a:lnTo>
                              <a:lnTo>
                                <a:pt x="405" y="453"/>
                              </a:lnTo>
                              <a:lnTo>
                                <a:pt x="405" y="449"/>
                              </a:lnTo>
                              <a:lnTo>
                                <a:pt x="403" y="447"/>
                              </a:lnTo>
                              <a:lnTo>
                                <a:pt x="403" y="445"/>
                              </a:lnTo>
                              <a:lnTo>
                                <a:pt x="405" y="445"/>
                              </a:lnTo>
                              <a:lnTo>
                                <a:pt x="407" y="446"/>
                              </a:lnTo>
                              <a:lnTo>
                                <a:pt x="411" y="444"/>
                              </a:lnTo>
                              <a:lnTo>
                                <a:pt x="417" y="439"/>
                              </a:lnTo>
                              <a:lnTo>
                                <a:pt x="418" y="437"/>
                              </a:lnTo>
                              <a:lnTo>
                                <a:pt x="419" y="435"/>
                              </a:lnTo>
                              <a:lnTo>
                                <a:pt x="421" y="428"/>
                              </a:lnTo>
                              <a:lnTo>
                                <a:pt x="423" y="423"/>
                              </a:lnTo>
                              <a:lnTo>
                                <a:pt x="425" y="417"/>
                              </a:lnTo>
                              <a:lnTo>
                                <a:pt x="425" y="410"/>
                              </a:lnTo>
                              <a:close/>
                              <a:moveTo>
                                <a:pt x="111" y="306"/>
                              </a:moveTo>
                              <a:lnTo>
                                <a:pt x="108" y="305"/>
                              </a:lnTo>
                              <a:lnTo>
                                <a:pt x="107" y="305"/>
                              </a:lnTo>
                              <a:lnTo>
                                <a:pt x="107" y="299"/>
                              </a:lnTo>
                              <a:lnTo>
                                <a:pt x="106" y="295"/>
                              </a:lnTo>
                              <a:lnTo>
                                <a:pt x="109" y="296"/>
                              </a:lnTo>
                              <a:lnTo>
                                <a:pt x="111" y="297"/>
                              </a:lnTo>
                              <a:lnTo>
                                <a:pt x="112" y="300"/>
                              </a:lnTo>
                              <a:lnTo>
                                <a:pt x="114" y="301"/>
                              </a:lnTo>
                              <a:lnTo>
                                <a:pt x="115" y="298"/>
                              </a:lnTo>
                              <a:lnTo>
                                <a:pt x="114" y="295"/>
                              </a:lnTo>
                              <a:lnTo>
                                <a:pt x="112" y="291"/>
                              </a:lnTo>
                              <a:lnTo>
                                <a:pt x="110" y="288"/>
                              </a:lnTo>
                              <a:lnTo>
                                <a:pt x="103" y="288"/>
                              </a:lnTo>
                              <a:lnTo>
                                <a:pt x="100" y="288"/>
                              </a:lnTo>
                              <a:lnTo>
                                <a:pt x="97" y="289"/>
                              </a:lnTo>
                              <a:lnTo>
                                <a:pt x="97" y="287"/>
                              </a:lnTo>
                              <a:lnTo>
                                <a:pt x="102" y="285"/>
                              </a:lnTo>
                              <a:lnTo>
                                <a:pt x="104" y="283"/>
                              </a:lnTo>
                              <a:lnTo>
                                <a:pt x="104" y="279"/>
                              </a:lnTo>
                              <a:lnTo>
                                <a:pt x="98" y="273"/>
                              </a:lnTo>
                              <a:lnTo>
                                <a:pt x="93" y="266"/>
                              </a:lnTo>
                              <a:lnTo>
                                <a:pt x="90" y="259"/>
                              </a:lnTo>
                              <a:lnTo>
                                <a:pt x="86" y="255"/>
                              </a:lnTo>
                              <a:lnTo>
                                <a:pt x="82" y="255"/>
                              </a:lnTo>
                              <a:lnTo>
                                <a:pt x="76" y="254"/>
                              </a:lnTo>
                              <a:lnTo>
                                <a:pt x="72" y="254"/>
                              </a:lnTo>
                              <a:lnTo>
                                <a:pt x="62" y="257"/>
                              </a:lnTo>
                              <a:lnTo>
                                <a:pt x="57" y="257"/>
                              </a:lnTo>
                              <a:lnTo>
                                <a:pt x="54" y="257"/>
                              </a:lnTo>
                              <a:lnTo>
                                <a:pt x="51" y="257"/>
                              </a:lnTo>
                              <a:lnTo>
                                <a:pt x="48" y="263"/>
                              </a:lnTo>
                              <a:lnTo>
                                <a:pt x="45" y="265"/>
                              </a:lnTo>
                              <a:lnTo>
                                <a:pt x="41" y="265"/>
                              </a:lnTo>
                              <a:lnTo>
                                <a:pt x="40" y="263"/>
                              </a:lnTo>
                              <a:lnTo>
                                <a:pt x="33" y="266"/>
                              </a:lnTo>
                              <a:lnTo>
                                <a:pt x="32" y="268"/>
                              </a:lnTo>
                              <a:lnTo>
                                <a:pt x="30" y="274"/>
                              </a:lnTo>
                              <a:lnTo>
                                <a:pt x="30" y="275"/>
                              </a:lnTo>
                              <a:lnTo>
                                <a:pt x="27" y="279"/>
                              </a:lnTo>
                              <a:lnTo>
                                <a:pt x="25" y="282"/>
                              </a:lnTo>
                              <a:lnTo>
                                <a:pt x="23" y="283"/>
                              </a:lnTo>
                              <a:lnTo>
                                <a:pt x="19" y="284"/>
                              </a:lnTo>
                              <a:lnTo>
                                <a:pt x="17" y="285"/>
                              </a:lnTo>
                              <a:lnTo>
                                <a:pt x="15" y="285"/>
                              </a:lnTo>
                              <a:lnTo>
                                <a:pt x="12" y="285"/>
                              </a:lnTo>
                              <a:lnTo>
                                <a:pt x="10" y="286"/>
                              </a:lnTo>
                              <a:lnTo>
                                <a:pt x="10" y="287"/>
                              </a:lnTo>
                              <a:lnTo>
                                <a:pt x="11" y="288"/>
                              </a:lnTo>
                              <a:lnTo>
                                <a:pt x="14" y="290"/>
                              </a:lnTo>
                              <a:lnTo>
                                <a:pt x="17" y="291"/>
                              </a:lnTo>
                              <a:lnTo>
                                <a:pt x="17" y="292"/>
                              </a:lnTo>
                              <a:lnTo>
                                <a:pt x="15" y="294"/>
                              </a:lnTo>
                              <a:lnTo>
                                <a:pt x="4" y="297"/>
                              </a:lnTo>
                              <a:lnTo>
                                <a:pt x="1" y="299"/>
                              </a:lnTo>
                              <a:lnTo>
                                <a:pt x="0" y="301"/>
                              </a:lnTo>
                              <a:lnTo>
                                <a:pt x="1" y="303"/>
                              </a:lnTo>
                              <a:lnTo>
                                <a:pt x="10" y="310"/>
                              </a:lnTo>
                              <a:lnTo>
                                <a:pt x="11" y="311"/>
                              </a:lnTo>
                              <a:lnTo>
                                <a:pt x="12" y="315"/>
                              </a:lnTo>
                              <a:lnTo>
                                <a:pt x="20" y="316"/>
                              </a:lnTo>
                              <a:lnTo>
                                <a:pt x="23" y="319"/>
                              </a:lnTo>
                              <a:lnTo>
                                <a:pt x="26" y="320"/>
                              </a:lnTo>
                              <a:lnTo>
                                <a:pt x="31" y="319"/>
                              </a:lnTo>
                              <a:lnTo>
                                <a:pt x="34" y="320"/>
                              </a:lnTo>
                              <a:lnTo>
                                <a:pt x="35" y="320"/>
                              </a:lnTo>
                              <a:lnTo>
                                <a:pt x="36" y="318"/>
                              </a:lnTo>
                              <a:lnTo>
                                <a:pt x="41" y="315"/>
                              </a:lnTo>
                              <a:lnTo>
                                <a:pt x="42" y="313"/>
                              </a:lnTo>
                              <a:lnTo>
                                <a:pt x="41" y="311"/>
                              </a:lnTo>
                              <a:lnTo>
                                <a:pt x="40" y="310"/>
                              </a:lnTo>
                              <a:lnTo>
                                <a:pt x="43" y="306"/>
                              </a:lnTo>
                              <a:lnTo>
                                <a:pt x="47" y="303"/>
                              </a:lnTo>
                              <a:lnTo>
                                <a:pt x="49" y="303"/>
                              </a:lnTo>
                              <a:lnTo>
                                <a:pt x="52" y="305"/>
                              </a:lnTo>
                              <a:lnTo>
                                <a:pt x="54" y="308"/>
                              </a:lnTo>
                              <a:lnTo>
                                <a:pt x="55" y="310"/>
                              </a:lnTo>
                              <a:lnTo>
                                <a:pt x="55" y="312"/>
                              </a:lnTo>
                              <a:lnTo>
                                <a:pt x="58" y="315"/>
                              </a:lnTo>
                              <a:lnTo>
                                <a:pt x="59" y="316"/>
                              </a:lnTo>
                              <a:lnTo>
                                <a:pt x="63" y="317"/>
                              </a:lnTo>
                              <a:lnTo>
                                <a:pt x="64" y="318"/>
                              </a:lnTo>
                              <a:lnTo>
                                <a:pt x="63" y="322"/>
                              </a:lnTo>
                              <a:lnTo>
                                <a:pt x="64" y="324"/>
                              </a:lnTo>
                              <a:lnTo>
                                <a:pt x="68" y="324"/>
                              </a:lnTo>
                              <a:lnTo>
                                <a:pt x="73" y="324"/>
                              </a:lnTo>
                              <a:lnTo>
                                <a:pt x="75" y="324"/>
                              </a:lnTo>
                              <a:lnTo>
                                <a:pt x="76" y="323"/>
                              </a:lnTo>
                              <a:lnTo>
                                <a:pt x="79" y="322"/>
                              </a:lnTo>
                              <a:lnTo>
                                <a:pt x="83" y="322"/>
                              </a:lnTo>
                              <a:lnTo>
                                <a:pt x="87" y="324"/>
                              </a:lnTo>
                              <a:lnTo>
                                <a:pt x="91" y="324"/>
                              </a:lnTo>
                              <a:lnTo>
                                <a:pt x="95" y="322"/>
                              </a:lnTo>
                              <a:lnTo>
                                <a:pt x="97" y="318"/>
                              </a:lnTo>
                              <a:lnTo>
                                <a:pt x="98" y="316"/>
                              </a:lnTo>
                              <a:lnTo>
                                <a:pt x="99" y="314"/>
                              </a:lnTo>
                              <a:lnTo>
                                <a:pt x="105" y="313"/>
                              </a:lnTo>
                              <a:lnTo>
                                <a:pt x="109" y="311"/>
                              </a:lnTo>
                              <a:lnTo>
                                <a:pt x="111" y="306"/>
                              </a:lnTo>
                              <a:close/>
                              <a:moveTo>
                                <a:pt x="294" y="514"/>
                              </a:moveTo>
                              <a:lnTo>
                                <a:pt x="290" y="516"/>
                              </a:lnTo>
                              <a:lnTo>
                                <a:pt x="285" y="518"/>
                              </a:lnTo>
                              <a:lnTo>
                                <a:pt x="283" y="520"/>
                              </a:lnTo>
                              <a:lnTo>
                                <a:pt x="285" y="520"/>
                              </a:lnTo>
                              <a:lnTo>
                                <a:pt x="294" y="524"/>
                              </a:lnTo>
                              <a:lnTo>
                                <a:pt x="296" y="524"/>
                              </a:lnTo>
                              <a:lnTo>
                                <a:pt x="299" y="524"/>
                              </a:lnTo>
                              <a:lnTo>
                                <a:pt x="299" y="523"/>
                              </a:lnTo>
                              <a:lnTo>
                                <a:pt x="301" y="520"/>
                              </a:lnTo>
                              <a:lnTo>
                                <a:pt x="304" y="518"/>
                              </a:lnTo>
                              <a:lnTo>
                                <a:pt x="301" y="516"/>
                              </a:lnTo>
                              <a:lnTo>
                                <a:pt x="294" y="514"/>
                              </a:lnTo>
                              <a:close/>
                              <a:moveTo>
                                <a:pt x="92" y="220"/>
                              </a:moveTo>
                              <a:lnTo>
                                <a:pt x="93" y="219"/>
                              </a:lnTo>
                              <a:lnTo>
                                <a:pt x="101" y="208"/>
                              </a:lnTo>
                              <a:lnTo>
                                <a:pt x="104" y="201"/>
                              </a:lnTo>
                              <a:lnTo>
                                <a:pt x="102" y="201"/>
                              </a:lnTo>
                              <a:lnTo>
                                <a:pt x="101" y="201"/>
                              </a:lnTo>
                              <a:lnTo>
                                <a:pt x="95" y="205"/>
                              </a:lnTo>
                              <a:lnTo>
                                <a:pt x="93" y="208"/>
                              </a:lnTo>
                              <a:lnTo>
                                <a:pt x="93" y="208"/>
                              </a:lnTo>
                              <a:lnTo>
                                <a:pt x="96" y="209"/>
                              </a:lnTo>
                              <a:lnTo>
                                <a:pt x="90" y="212"/>
                              </a:lnTo>
                              <a:lnTo>
                                <a:pt x="89" y="214"/>
                              </a:lnTo>
                              <a:lnTo>
                                <a:pt x="89" y="217"/>
                              </a:lnTo>
                              <a:lnTo>
                                <a:pt x="89" y="219"/>
                              </a:lnTo>
                              <a:lnTo>
                                <a:pt x="90" y="220"/>
                              </a:lnTo>
                              <a:lnTo>
                                <a:pt x="92" y="220"/>
                              </a:lnTo>
                              <a:close/>
                              <a:moveTo>
                                <a:pt x="160" y="376"/>
                              </a:moveTo>
                              <a:lnTo>
                                <a:pt x="162" y="378"/>
                              </a:lnTo>
                              <a:lnTo>
                                <a:pt x="166" y="376"/>
                              </a:lnTo>
                              <a:lnTo>
                                <a:pt x="169" y="373"/>
                              </a:lnTo>
                              <a:lnTo>
                                <a:pt x="174" y="371"/>
                              </a:lnTo>
                              <a:lnTo>
                                <a:pt x="176" y="368"/>
                              </a:lnTo>
                              <a:lnTo>
                                <a:pt x="171" y="368"/>
                              </a:lnTo>
                              <a:lnTo>
                                <a:pt x="170" y="367"/>
                              </a:lnTo>
                              <a:lnTo>
                                <a:pt x="164" y="362"/>
                              </a:lnTo>
                              <a:lnTo>
                                <a:pt x="158" y="362"/>
                              </a:lnTo>
                              <a:lnTo>
                                <a:pt x="154" y="363"/>
                              </a:lnTo>
                              <a:lnTo>
                                <a:pt x="154" y="371"/>
                              </a:lnTo>
                              <a:lnTo>
                                <a:pt x="158" y="376"/>
                              </a:lnTo>
                              <a:lnTo>
                                <a:pt x="160" y="376"/>
                              </a:lnTo>
                              <a:close/>
                              <a:moveTo>
                                <a:pt x="123" y="241"/>
                              </a:moveTo>
                              <a:lnTo>
                                <a:pt x="125" y="241"/>
                              </a:lnTo>
                              <a:lnTo>
                                <a:pt x="130" y="241"/>
                              </a:lnTo>
                              <a:lnTo>
                                <a:pt x="131" y="238"/>
                              </a:lnTo>
                              <a:lnTo>
                                <a:pt x="130" y="234"/>
                              </a:lnTo>
                              <a:lnTo>
                                <a:pt x="128" y="228"/>
                              </a:lnTo>
                              <a:lnTo>
                                <a:pt x="127" y="227"/>
                              </a:lnTo>
                              <a:lnTo>
                                <a:pt x="124" y="225"/>
                              </a:lnTo>
                              <a:lnTo>
                                <a:pt x="121" y="226"/>
                              </a:lnTo>
                              <a:lnTo>
                                <a:pt x="120" y="227"/>
                              </a:lnTo>
                              <a:lnTo>
                                <a:pt x="119" y="228"/>
                              </a:lnTo>
                              <a:lnTo>
                                <a:pt x="118" y="231"/>
                              </a:lnTo>
                              <a:lnTo>
                                <a:pt x="121" y="239"/>
                              </a:lnTo>
                              <a:lnTo>
                                <a:pt x="123" y="241"/>
                              </a:lnTo>
                              <a:close/>
                              <a:moveTo>
                                <a:pt x="94" y="175"/>
                              </a:moveTo>
                              <a:lnTo>
                                <a:pt x="91" y="171"/>
                              </a:lnTo>
                              <a:lnTo>
                                <a:pt x="88" y="169"/>
                              </a:lnTo>
                              <a:lnTo>
                                <a:pt x="86" y="168"/>
                              </a:lnTo>
                              <a:lnTo>
                                <a:pt x="84" y="169"/>
                              </a:lnTo>
                              <a:lnTo>
                                <a:pt x="80" y="171"/>
                              </a:lnTo>
                              <a:lnTo>
                                <a:pt x="79" y="171"/>
                              </a:lnTo>
                              <a:lnTo>
                                <a:pt x="78" y="173"/>
                              </a:lnTo>
                              <a:lnTo>
                                <a:pt x="79" y="174"/>
                              </a:lnTo>
                              <a:lnTo>
                                <a:pt x="86" y="178"/>
                              </a:lnTo>
                              <a:lnTo>
                                <a:pt x="84" y="186"/>
                              </a:lnTo>
                              <a:lnTo>
                                <a:pt x="79" y="187"/>
                              </a:lnTo>
                              <a:lnTo>
                                <a:pt x="78" y="188"/>
                              </a:lnTo>
                              <a:lnTo>
                                <a:pt x="79" y="190"/>
                              </a:lnTo>
                              <a:lnTo>
                                <a:pt x="84" y="190"/>
                              </a:lnTo>
                              <a:lnTo>
                                <a:pt x="102" y="187"/>
                              </a:lnTo>
                              <a:lnTo>
                                <a:pt x="102" y="178"/>
                              </a:lnTo>
                              <a:lnTo>
                                <a:pt x="99" y="176"/>
                              </a:lnTo>
                              <a:lnTo>
                                <a:pt x="94" y="175"/>
                              </a:lnTo>
                              <a:close/>
                              <a:moveTo>
                                <a:pt x="46" y="80"/>
                              </a:moveTo>
                              <a:lnTo>
                                <a:pt x="47" y="80"/>
                              </a:lnTo>
                              <a:lnTo>
                                <a:pt x="48" y="82"/>
                              </a:lnTo>
                              <a:lnTo>
                                <a:pt x="50" y="82"/>
                              </a:lnTo>
                              <a:lnTo>
                                <a:pt x="47" y="84"/>
                              </a:lnTo>
                              <a:lnTo>
                                <a:pt x="47" y="85"/>
                              </a:lnTo>
                              <a:lnTo>
                                <a:pt x="49" y="87"/>
                              </a:lnTo>
                              <a:lnTo>
                                <a:pt x="55" y="89"/>
                              </a:lnTo>
                              <a:lnTo>
                                <a:pt x="55" y="90"/>
                              </a:lnTo>
                              <a:lnTo>
                                <a:pt x="51" y="92"/>
                              </a:lnTo>
                              <a:lnTo>
                                <a:pt x="51" y="93"/>
                              </a:lnTo>
                              <a:lnTo>
                                <a:pt x="45" y="97"/>
                              </a:lnTo>
                              <a:lnTo>
                                <a:pt x="48" y="100"/>
                              </a:lnTo>
                              <a:lnTo>
                                <a:pt x="50" y="101"/>
                              </a:lnTo>
                              <a:lnTo>
                                <a:pt x="51" y="101"/>
                              </a:lnTo>
                              <a:lnTo>
                                <a:pt x="53" y="99"/>
                              </a:lnTo>
                              <a:lnTo>
                                <a:pt x="55" y="96"/>
                              </a:lnTo>
                              <a:lnTo>
                                <a:pt x="58" y="96"/>
                              </a:lnTo>
                              <a:lnTo>
                                <a:pt x="63" y="91"/>
                              </a:lnTo>
                              <a:lnTo>
                                <a:pt x="67" y="89"/>
                              </a:lnTo>
                              <a:lnTo>
                                <a:pt x="74" y="84"/>
                              </a:lnTo>
                              <a:lnTo>
                                <a:pt x="75" y="82"/>
                              </a:lnTo>
                              <a:lnTo>
                                <a:pt x="75" y="80"/>
                              </a:lnTo>
                              <a:lnTo>
                                <a:pt x="73" y="79"/>
                              </a:lnTo>
                              <a:lnTo>
                                <a:pt x="68" y="79"/>
                              </a:lnTo>
                              <a:lnTo>
                                <a:pt x="74" y="76"/>
                              </a:lnTo>
                              <a:lnTo>
                                <a:pt x="76" y="73"/>
                              </a:lnTo>
                              <a:lnTo>
                                <a:pt x="78" y="73"/>
                              </a:lnTo>
                              <a:lnTo>
                                <a:pt x="83" y="62"/>
                              </a:lnTo>
                              <a:lnTo>
                                <a:pt x="84" y="58"/>
                              </a:lnTo>
                              <a:lnTo>
                                <a:pt x="83" y="54"/>
                              </a:lnTo>
                              <a:lnTo>
                                <a:pt x="82" y="54"/>
                              </a:lnTo>
                              <a:lnTo>
                                <a:pt x="79" y="55"/>
                              </a:lnTo>
                              <a:lnTo>
                                <a:pt x="69" y="61"/>
                              </a:lnTo>
                              <a:lnTo>
                                <a:pt x="60" y="65"/>
                              </a:lnTo>
                              <a:lnTo>
                                <a:pt x="59" y="66"/>
                              </a:lnTo>
                              <a:lnTo>
                                <a:pt x="58" y="67"/>
                              </a:lnTo>
                              <a:lnTo>
                                <a:pt x="61" y="73"/>
                              </a:lnTo>
                              <a:lnTo>
                                <a:pt x="61" y="73"/>
                              </a:lnTo>
                              <a:lnTo>
                                <a:pt x="57" y="73"/>
                              </a:lnTo>
                              <a:lnTo>
                                <a:pt x="54" y="74"/>
                              </a:lnTo>
                              <a:lnTo>
                                <a:pt x="51" y="71"/>
                              </a:lnTo>
                              <a:lnTo>
                                <a:pt x="49" y="71"/>
                              </a:lnTo>
                              <a:lnTo>
                                <a:pt x="48" y="71"/>
                              </a:lnTo>
                              <a:lnTo>
                                <a:pt x="47" y="72"/>
                              </a:lnTo>
                              <a:lnTo>
                                <a:pt x="45" y="74"/>
                              </a:lnTo>
                              <a:lnTo>
                                <a:pt x="45" y="76"/>
                              </a:lnTo>
                              <a:lnTo>
                                <a:pt x="45" y="79"/>
                              </a:lnTo>
                              <a:lnTo>
                                <a:pt x="46" y="80"/>
                              </a:lnTo>
                              <a:close/>
                              <a:moveTo>
                                <a:pt x="31" y="135"/>
                              </a:moveTo>
                              <a:lnTo>
                                <a:pt x="33" y="139"/>
                              </a:lnTo>
                              <a:lnTo>
                                <a:pt x="34" y="140"/>
                              </a:lnTo>
                              <a:lnTo>
                                <a:pt x="36" y="140"/>
                              </a:lnTo>
                              <a:lnTo>
                                <a:pt x="38" y="140"/>
                              </a:lnTo>
                              <a:lnTo>
                                <a:pt x="38" y="139"/>
                              </a:lnTo>
                              <a:lnTo>
                                <a:pt x="38" y="124"/>
                              </a:lnTo>
                              <a:lnTo>
                                <a:pt x="36" y="123"/>
                              </a:lnTo>
                              <a:lnTo>
                                <a:pt x="31" y="123"/>
                              </a:lnTo>
                              <a:lnTo>
                                <a:pt x="32" y="129"/>
                              </a:lnTo>
                              <a:lnTo>
                                <a:pt x="31" y="133"/>
                              </a:lnTo>
                              <a:lnTo>
                                <a:pt x="31" y="135"/>
                              </a:lnTo>
                              <a:close/>
                              <a:moveTo>
                                <a:pt x="27" y="150"/>
                              </a:moveTo>
                              <a:lnTo>
                                <a:pt x="31" y="149"/>
                              </a:lnTo>
                              <a:lnTo>
                                <a:pt x="32" y="148"/>
                              </a:lnTo>
                              <a:lnTo>
                                <a:pt x="32" y="147"/>
                              </a:lnTo>
                              <a:lnTo>
                                <a:pt x="29" y="146"/>
                              </a:lnTo>
                              <a:lnTo>
                                <a:pt x="27" y="146"/>
                              </a:lnTo>
                              <a:lnTo>
                                <a:pt x="26" y="149"/>
                              </a:lnTo>
                              <a:lnTo>
                                <a:pt x="26" y="149"/>
                              </a:lnTo>
                              <a:lnTo>
                                <a:pt x="27" y="150"/>
                              </a:lnTo>
                              <a:close/>
                              <a:moveTo>
                                <a:pt x="35" y="114"/>
                              </a:moveTo>
                              <a:lnTo>
                                <a:pt x="41" y="114"/>
                              </a:lnTo>
                              <a:lnTo>
                                <a:pt x="45" y="108"/>
                              </a:lnTo>
                              <a:lnTo>
                                <a:pt x="40" y="105"/>
                              </a:lnTo>
                              <a:lnTo>
                                <a:pt x="37" y="106"/>
                              </a:lnTo>
                              <a:lnTo>
                                <a:pt x="35" y="106"/>
                              </a:lnTo>
                              <a:lnTo>
                                <a:pt x="32" y="107"/>
                              </a:lnTo>
                              <a:lnTo>
                                <a:pt x="30" y="106"/>
                              </a:lnTo>
                              <a:lnTo>
                                <a:pt x="29" y="107"/>
                              </a:lnTo>
                              <a:lnTo>
                                <a:pt x="28" y="108"/>
                              </a:lnTo>
                              <a:lnTo>
                                <a:pt x="27" y="109"/>
                              </a:lnTo>
                              <a:lnTo>
                                <a:pt x="27" y="110"/>
                              </a:lnTo>
                              <a:lnTo>
                                <a:pt x="35" y="114"/>
                              </a:lnTo>
                              <a:close/>
                              <a:moveTo>
                                <a:pt x="242" y="586"/>
                              </a:moveTo>
                              <a:lnTo>
                                <a:pt x="240" y="589"/>
                              </a:lnTo>
                              <a:lnTo>
                                <a:pt x="237" y="588"/>
                              </a:lnTo>
                              <a:lnTo>
                                <a:pt x="236" y="587"/>
                              </a:lnTo>
                              <a:lnTo>
                                <a:pt x="241" y="585"/>
                              </a:lnTo>
                              <a:lnTo>
                                <a:pt x="242" y="585"/>
                              </a:lnTo>
                              <a:lnTo>
                                <a:pt x="242" y="586"/>
                              </a:lnTo>
                              <a:close/>
                              <a:moveTo>
                                <a:pt x="263" y="600"/>
                              </a:moveTo>
                              <a:lnTo>
                                <a:pt x="264" y="603"/>
                              </a:lnTo>
                              <a:lnTo>
                                <a:pt x="262" y="604"/>
                              </a:lnTo>
                              <a:lnTo>
                                <a:pt x="260" y="603"/>
                              </a:lnTo>
                              <a:lnTo>
                                <a:pt x="257" y="603"/>
                              </a:lnTo>
                              <a:lnTo>
                                <a:pt x="254" y="603"/>
                              </a:lnTo>
                              <a:lnTo>
                                <a:pt x="255" y="598"/>
                              </a:lnTo>
                              <a:lnTo>
                                <a:pt x="260" y="599"/>
                              </a:lnTo>
                              <a:lnTo>
                                <a:pt x="263" y="600"/>
                              </a:lnTo>
                            </a:path>
                          </a:pathLst>
                        </a:custGeom>
                        <a:solidFill>
                          <a:srgbClr val="DCDCDC"/>
                        </a:solidFill>
                        <a:ln w="9525">
                          <a:solidFill>
                            <a:schemeClr val="bg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it-IT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48" name="Freeform 17">
                          <a:extLst>
                            <a:ext uri="{FF2B5EF4-FFF2-40B4-BE49-F238E27FC236}">
                              <a16:creationId xmlns:a16="http://schemas.microsoft.com/office/drawing/2014/main" id="{11E0970A-83A0-4806-B1E0-959BFABA71A1}"/>
                            </a:ext>
                          </a:extLst>
                        </p:cNvPr>
                        <p:cNvSpPr>
                          <a:spLocks noEditPoints="1"/>
                        </p:cNvSpPr>
                        <p:nvPr/>
                      </p:nvSpPr>
                      <p:spPr bwMode="auto">
                        <a:xfrm>
                          <a:off x="6053138" y="2741613"/>
                          <a:ext cx="503238" cy="285750"/>
                        </a:xfrm>
                        <a:custGeom>
                          <a:avLst/>
                          <a:gdLst>
                            <a:gd name="T0" fmla="*/ 774 w 774"/>
                            <a:gd name="T1" fmla="*/ 170 h 439"/>
                            <a:gd name="T2" fmla="*/ 741 w 774"/>
                            <a:gd name="T3" fmla="*/ 149 h 439"/>
                            <a:gd name="T4" fmla="*/ 702 w 774"/>
                            <a:gd name="T5" fmla="*/ 136 h 439"/>
                            <a:gd name="T6" fmla="*/ 665 w 774"/>
                            <a:gd name="T7" fmla="*/ 118 h 439"/>
                            <a:gd name="T8" fmla="*/ 621 w 774"/>
                            <a:gd name="T9" fmla="*/ 121 h 439"/>
                            <a:gd name="T10" fmla="*/ 579 w 774"/>
                            <a:gd name="T11" fmla="*/ 114 h 439"/>
                            <a:gd name="T12" fmla="*/ 567 w 774"/>
                            <a:gd name="T13" fmla="*/ 81 h 439"/>
                            <a:gd name="T14" fmla="*/ 548 w 774"/>
                            <a:gd name="T15" fmla="*/ 67 h 439"/>
                            <a:gd name="T16" fmla="*/ 520 w 774"/>
                            <a:gd name="T17" fmla="*/ 54 h 439"/>
                            <a:gd name="T18" fmla="*/ 511 w 774"/>
                            <a:gd name="T19" fmla="*/ 12 h 439"/>
                            <a:gd name="T20" fmla="*/ 447 w 774"/>
                            <a:gd name="T21" fmla="*/ 3 h 439"/>
                            <a:gd name="T22" fmla="*/ 415 w 774"/>
                            <a:gd name="T23" fmla="*/ 15 h 439"/>
                            <a:gd name="T24" fmla="*/ 364 w 774"/>
                            <a:gd name="T25" fmla="*/ 39 h 439"/>
                            <a:gd name="T26" fmla="*/ 348 w 774"/>
                            <a:gd name="T27" fmla="*/ 52 h 439"/>
                            <a:gd name="T28" fmla="*/ 302 w 774"/>
                            <a:gd name="T29" fmla="*/ 43 h 439"/>
                            <a:gd name="T30" fmla="*/ 278 w 774"/>
                            <a:gd name="T31" fmla="*/ 47 h 439"/>
                            <a:gd name="T32" fmla="*/ 242 w 774"/>
                            <a:gd name="T33" fmla="*/ 50 h 439"/>
                            <a:gd name="T34" fmla="*/ 208 w 774"/>
                            <a:gd name="T35" fmla="*/ 35 h 439"/>
                            <a:gd name="T36" fmla="*/ 123 w 774"/>
                            <a:gd name="T37" fmla="*/ 26 h 439"/>
                            <a:gd name="T38" fmla="*/ 75 w 774"/>
                            <a:gd name="T39" fmla="*/ 42 h 439"/>
                            <a:gd name="T40" fmla="*/ 68 w 774"/>
                            <a:gd name="T41" fmla="*/ 63 h 439"/>
                            <a:gd name="T42" fmla="*/ 83 w 774"/>
                            <a:gd name="T43" fmla="*/ 94 h 439"/>
                            <a:gd name="T44" fmla="*/ 39 w 774"/>
                            <a:gd name="T45" fmla="*/ 140 h 439"/>
                            <a:gd name="T46" fmla="*/ 27 w 774"/>
                            <a:gd name="T47" fmla="*/ 183 h 439"/>
                            <a:gd name="T48" fmla="*/ 12 w 774"/>
                            <a:gd name="T49" fmla="*/ 197 h 439"/>
                            <a:gd name="T50" fmla="*/ 8 w 774"/>
                            <a:gd name="T51" fmla="*/ 229 h 439"/>
                            <a:gd name="T52" fmla="*/ 32 w 774"/>
                            <a:gd name="T53" fmla="*/ 244 h 439"/>
                            <a:gd name="T54" fmla="*/ 67 w 774"/>
                            <a:gd name="T55" fmla="*/ 246 h 439"/>
                            <a:gd name="T56" fmla="*/ 109 w 774"/>
                            <a:gd name="T57" fmla="*/ 252 h 439"/>
                            <a:gd name="T58" fmla="*/ 179 w 774"/>
                            <a:gd name="T59" fmla="*/ 239 h 439"/>
                            <a:gd name="T60" fmla="*/ 227 w 774"/>
                            <a:gd name="T61" fmla="*/ 222 h 439"/>
                            <a:gd name="T62" fmla="*/ 257 w 774"/>
                            <a:gd name="T63" fmla="*/ 231 h 439"/>
                            <a:gd name="T64" fmla="*/ 279 w 774"/>
                            <a:gd name="T65" fmla="*/ 237 h 439"/>
                            <a:gd name="T66" fmla="*/ 304 w 774"/>
                            <a:gd name="T67" fmla="*/ 264 h 439"/>
                            <a:gd name="T68" fmla="*/ 319 w 774"/>
                            <a:gd name="T69" fmla="*/ 286 h 439"/>
                            <a:gd name="T70" fmla="*/ 336 w 774"/>
                            <a:gd name="T71" fmla="*/ 315 h 439"/>
                            <a:gd name="T72" fmla="*/ 322 w 774"/>
                            <a:gd name="T73" fmla="*/ 332 h 439"/>
                            <a:gd name="T74" fmla="*/ 304 w 774"/>
                            <a:gd name="T75" fmla="*/ 326 h 439"/>
                            <a:gd name="T76" fmla="*/ 289 w 774"/>
                            <a:gd name="T77" fmla="*/ 355 h 439"/>
                            <a:gd name="T78" fmla="*/ 266 w 774"/>
                            <a:gd name="T79" fmla="*/ 380 h 439"/>
                            <a:gd name="T80" fmla="*/ 288 w 774"/>
                            <a:gd name="T81" fmla="*/ 390 h 439"/>
                            <a:gd name="T82" fmla="*/ 322 w 774"/>
                            <a:gd name="T83" fmla="*/ 371 h 439"/>
                            <a:gd name="T84" fmla="*/ 368 w 774"/>
                            <a:gd name="T85" fmla="*/ 337 h 439"/>
                            <a:gd name="T86" fmla="*/ 415 w 774"/>
                            <a:gd name="T87" fmla="*/ 320 h 439"/>
                            <a:gd name="T88" fmla="*/ 422 w 774"/>
                            <a:gd name="T89" fmla="*/ 311 h 439"/>
                            <a:gd name="T90" fmla="*/ 412 w 774"/>
                            <a:gd name="T91" fmla="*/ 324 h 439"/>
                            <a:gd name="T92" fmla="*/ 417 w 774"/>
                            <a:gd name="T93" fmla="*/ 338 h 439"/>
                            <a:gd name="T94" fmla="*/ 493 w 774"/>
                            <a:gd name="T95" fmla="*/ 348 h 439"/>
                            <a:gd name="T96" fmla="*/ 464 w 774"/>
                            <a:gd name="T97" fmla="*/ 388 h 439"/>
                            <a:gd name="T98" fmla="*/ 496 w 774"/>
                            <a:gd name="T99" fmla="*/ 437 h 439"/>
                            <a:gd name="T100" fmla="*/ 574 w 774"/>
                            <a:gd name="T101" fmla="*/ 402 h 439"/>
                            <a:gd name="T102" fmla="*/ 619 w 774"/>
                            <a:gd name="T103" fmla="*/ 391 h 439"/>
                            <a:gd name="T104" fmla="*/ 570 w 774"/>
                            <a:gd name="T105" fmla="*/ 388 h 439"/>
                            <a:gd name="T106" fmla="*/ 566 w 774"/>
                            <a:gd name="T107" fmla="*/ 337 h 439"/>
                            <a:gd name="T108" fmla="*/ 605 w 774"/>
                            <a:gd name="T109" fmla="*/ 319 h 439"/>
                            <a:gd name="T110" fmla="*/ 675 w 774"/>
                            <a:gd name="T111" fmla="*/ 294 h 439"/>
                            <a:gd name="T112" fmla="*/ 691 w 774"/>
                            <a:gd name="T113" fmla="*/ 282 h 439"/>
                            <a:gd name="T114" fmla="*/ 721 w 774"/>
                            <a:gd name="T115" fmla="*/ 253 h 439"/>
                            <a:gd name="T116" fmla="*/ 767 w 774"/>
                            <a:gd name="T117" fmla="*/ 230 h 439"/>
                            <a:gd name="T118" fmla="*/ 754 w 774"/>
                            <a:gd name="T119" fmla="*/ 209 h 439"/>
                            <a:gd name="T120" fmla="*/ 755 w 774"/>
                            <a:gd name="T121" fmla="*/ 190 h 439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  <a:cxn ang="0">
                              <a:pos x="T92" y="T93"/>
                            </a:cxn>
                            <a:cxn ang="0">
                              <a:pos x="T94" y="T95"/>
                            </a:cxn>
                            <a:cxn ang="0">
                              <a:pos x="T96" y="T97"/>
                            </a:cxn>
                            <a:cxn ang="0">
                              <a:pos x="T98" y="T99"/>
                            </a:cxn>
                            <a:cxn ang="0">
                              <a:pos x="T100" y="T101"/>
                            </a:cxn>
                            <a:cxn ang="0">
                              <a:pos x="T102" y="T103"/>
                            </a:cxn>
                            <a:cxn ang="0">
                              <a:pos x="T104" y="T105"/>
                            </a:cxn>
                            <a:cxn ang="0">
                              <a:pos x="T106" y="T107"/>
                            </a:cxn>
                            <a:cxn ang="0">
                              <a:pos x="T108" y="T109"/>
                            </a:cxn>
                            <a:cxn ang="0">
                              <a:pos x="T110" y="T111"/>
                            </a:cxn>
                            <a:cxn ang="0">
                              <a:pos x="T112" y="T113"/>
                            </a:cxn>
                            <a:cxn ang="0">
                              <a:pos x="T114" y="T115"/>
                            </a:cxn>
                            <a:cxn ang="0">
                              <a:pos x="T116" y="T117"/>
                            </a:cxn>
                            <a:cxn ang="0">
                              <a:pos x="T118" y="T119"/>
                            </a:cxn>
                            <a:cxn ang="0">
                              <a:pos x="T120" y="T121"/>
                            </a:cxn>
                          </a:cxnLst>
                          <a:rect l="0" t="0" r="r" b="b"/>
                          <a:pathLst>
                            <a:path w="774" h="439">
                              <a:moveTo>
                                <a:pt x="409" y="339"/>
                              </a:moveTo>
                              <a:lnTo>
                                <a:pt x="407" y="337"/>
                              </a:lnTo>
                              <a:lnTo>
                                <a:pt x="404" y="333"/>
                              </a:lnTo>
                              <a:lnTo>
                                <a:pt x="404" y="337"/>
                              </a:lnTo>
                              <a:lnTo>
                                <a:pt x="406" y="340"/>
                              </a:lnTo>
                              <a:lnTo>
                                <a:pt x="412" y="342"/>
                              </a:lnTo>
                              <a:lnTo>
                                <a:pt x="425" y="345"/>
                              </a:lnTo>
                              <a:lnTo>
                                <a:pt x="431" y="345"/>
                              </a:lnTo>
                              <a:lnTo>
                                <a:pt x="425" y="343"/>
                              </a:lnTo>
                              <a:lnTo>
                                <a:pt x="409" y="339"/>
                              </a:lnTo>
                              <a:close/>
                              <a:moveTo>
                                <a:pt x="774" y="170"/>
                              </a:moveTo>
                              <a:lnTo>
                                <a:pt x="771" y="166"/>
                              </a:lnTo>
                              <a:lnTo>
                                <a:pt x="771" y="162"/>
                              </a:lnTo>
                              <a:lnTo>
                                <a:pt x="773" y="160"/>
                              </a:lnTo>
                              <a:lnTo>
                                <a:pt x="772" y="158"/>
                              </a:lnTo>
                              <a:lnTo>
                                <a:pt x="770" y="157"/>
                              </a:lnTo>
                              <a:lnTo>
                                <a:pt x="767" y="157"/>
                              </a:lnTo>
                              <a:lnTo>
                                <a:pt x="763" y="159"/>
                              </a:lnTo>
                              <a:lnTo>
                                <a:pt x="759" y="158"/>
                              </a:lnTo>
                              <a:lnTo>
                                <a:pt x="753" y="154"/>
                              </a:lnTo>
                              <a:lnTo>
                                <a:pt x="746" y="150"/>
                              </a:lnTo>
                              <a:lnTo>
                                <a:pt x="741" y="149"/>
                              </a:lnTo>
                              <a:lnTo>
                                <a:pt x="739" y="149"/>
                              </a:lnTo>
                              <a:lnTo>
                                <a:pt x="736" y="147"/>
                              </a:lnTo>
                              <a:lnTo>
                                <a:pt x="735" y="144"/>
                              </a:lnTo>
                              <a:lnTo>
                                <a:pt x="733" y="142"/>
                              </a:lnTo>
                              <a:lnTo>
                                <a:pt x="731" y="143"/>
                              </a:lnTo>
                              <a:lnTo>
                                <a:pt x="727" y="145"/>
                              </a:lnTo>
                              <a:lnTo>
                                <a:pt x="722" y="144"/>
                              </a:lnTo>
                              <a:lnTo>
                                <a:pt x="716" y="141"/>
                              </a:lnTo>
                              <a:lnTo>
                                <a:pt x="711" y="137"/>
                              </a:lnTo>
                              <a:lnTo>
                                <a:pt x="706" y="137"/>
                              </a:lnTo>
                              <a:lnTo>
                                <a:pt x="702" y="136"/>
                              </a:lnTo>
                              <a:lnTo>
                                <a:pt x="694" y="131"/>
                              </a:lnTo>
                              <a:lnTo>
                                <a:pt x="692" y="131"/>
                              </a:lnTo>
                              <a:lnTo>
                                <a:pt x="690" y="133"/>
                              </a:lnTo>
                              <a:lnTo>
                                <a:pt x="690" y="137"/>
                              </a:lnTo>
                              <a:lnTo>
                                <a:pt x="689" y="138"/>
                              </a:lnTo>
                              <a:lnTo>
                                <a:pt x="687" y="138"/>
                              </a:lnTo>
                              <a:lnTo>
                                <a:pt x="685" y="139"/>
                              </a:lnTo>
                              <a:lnTo>
                                <a:pt x="681" y="136"/>
                              </a:lnTo>
                              <a:lnTo>
                                <a:pt x="670" y="128"/>
                              </a:lnTo>
                              <a:lnTo>
                                <a:pt x="666" y="122"/>
                              </a:lnTo>
                              <a:lnTo>
                                <a:pt x="665" y="118"/>
                              </a:lnTo>
                              <a:lnTo>
                                <a:pt x="661" y="115"/>
                              </a:lnTo>
                              <a:lnTo>
                                <a:pt x="658" y="111"/>
                              </a:lnTo>
                              <a:lnTo>
                                <a:pt x="654" y="111"/>
                              </a:lnTo>
                              <a:lnTo>
                                <a:pt x="651" y="112"/>
                              </a:lnTo>
                              <a:lnTo>
                                <a:pt x="647" y="114"/>
                              </a:lnTo>
                              <a:lnTo>
                                <a:pt x="645" y="115"/>
                              </a:lnTo>
                              <a:lnTo>
                                <a:pt x="639" y="115"/>
                              </a:lnTo>
                              <a:lnTo>
                                <a:pt x="629" y="118"/>
                              </a:lnTo>
                              <a:lnTo>
                                <a:pt x="627" y="121"/>
                              </a:lnTo>
                              <a:lnTo>
                                <a:pt x="623" y="123"/>
                              </a:lnTo>
                              <a:lnTo>
                                <a:pt x="621" y="121"/>
                              </a:lnTo>
                              <a:lnTo>
                                <a:pt x="618" y="119"/>
                              </a:lnTo>
                              <a:lnTo>
                                <a:pt x="613" y="118"/>
                              </a:lnTo>
                              <a:lnTo>
                                <a:pt x="610" y="119"/>
                              </a:lnTo>
                              <a:lnTo>
                                <a:pt x="607" y="117"/>
                              </a:lnTo>
                              <a:lnTo>
                                <a:pt x="605" y="114"/>
                              </a:lnTo>
                              <a:lnTo>
                                <a:pt x="602" y="111"/>
                              </a:lnTo>
                              <a:lnTo>
                                <a:pt x="597" y="111"/>
                              </a:lnTo>
                              <a:lnTo>
                                <a:pt x="592" y="110"/>
                              </a:lnTo>
                              <a:lnTo>
                                <a:pt x="588" y="112"/>
                              </a:lnTo>
                              <a:lnTo>
                                <a:pt x="583" y="115"/>
                              </a:lnTo>
                              <a:lnTo>
                                <a:pt x="579" y="114"/>
                              </a:lnTo>
                              <a:lnTo>
                                <a:pt x="577" y="110"/>
                              </a:lnTo>
                              <a:lnTo>
                                <a:pt x="575" y="108"/>
                              </a:lnTo>
                              <a:lnTo>
                                <a:pt x="571" y="104"/>
                              </a:lnTo>
                              <a:lnTo>
                                <a:pt x="571" y="100"/>
                              </a:lnTo>
                              <a:lnTo>
                                <a:pt x="571" y="98"/>
                              </a:lnTo>
                              <a:lnTo>
                                <a:pt x="573" y="96"/>
                              </a:lnTo>
                              <a:lnTo>
                                <a:pt x="573" y="93"/>
                              </a:lnTo>
                              <a:lnTo>
                                <a:pt x="572" y="91"/>
                              </a:lnTo>
                              <a:lnTo>
                                <a:pt x="570" y="89"/>
                              </a:lnTo>
                              <a:lnTo>
                                <a:pt x="569" y="83"/>
                              </a:lnTo>
                              <a:lnTo>
                                <a:pt x="567" y="81"/>
                              </a:lnTo>
                              <a:lnTo>
                                <a:pt x="567" y="79"/>
                              </a:lnTo>
                              <a:lnTo>
                                <a:pt x="568" y="77"/>
                              </a:lnTo>
                              <a:lnTo>
                                <a:pt x="567" y="75"/>
                              </a:lnTo>
                              <a:lnTo>
                                <a:pt x="565" y="75"/>
                              </a:lnTo>
                              <a:lnTo>
                                <a:pt x="562" y="75"/>
                              </a:lnTo>
                              <a:lnTo>
                                <a:pt x="560" y="74"/>
                              </a:lnTo>
                              <a:lnTo>
                                <a:pt x="559" y="71"/>
                              </a:lnTo>
                              <a:lnTo>
                                <a:pt x="558" y="68"/>
                              </a:lnTo>
                              <a:lnTo>
                                <a:pt x="556" y="66"/>
                              </a:lnTo>
                              <a:lnTo>
                                <a:pt x="553" y="66"/>
                              </a:lnTo>
                              <a:lnTo>
                                <a:pt x="548" y="67"/>
                              </a:lnTo>
                              <a:lnTo>
                                <a:pt x="543" y="68"/>
                              </a:lnTo>
                              <a:lnTo>
                                <a:pt x="541" y="68"/>
                              </a:lnTo>
                              <a:lnTo>
                                <a:pt x="537" y="66"/>
                              </a:lnTo>
                              <a:lnTo>
                                <a:pt x="532" y="64"/>
                              </a:lnTo>
                              <a:lnTo>
                                <a:pt x="521" y="64"/>
                              </a:lnTo>
                              <a:lnTo>
                                <a:pt x="520" y="63"/>
                              </a:lnTo>
                              <a:lnTo>
                                <a:pt x="521" y="62"/>
                              </a:lnTo>
                              <a:lnTo>
                                <a:pt x="523" y="60"/>
                              </a:lnTo>
                              <a:lnTo>
                                <a:pt x="523" y="59"/>
                              </a:lnTo>
                              <a:lnTo>
                                <a:pt x="521" y="57"/>
                              </a:lnTo>
                              <a:lnTo>
                                <a:pt x="520" y="54"/>
                              </a:lnTo>
                              <a:lnTo>
                                <a:pt x="520" y="50"/>
                              </a:lnTo>
                              <a:lnTo>
                                <a:pt x="519" y="46"/>
                              </a:lnTo>
                              <a:lnTo>
                                <a:pt x="517" y="43"/>
                              </a:lnTo>
                              <a:lnTo>
                                <a:pt x="516" y="41"/>
                              </a:lnTo>
                              <a:lnTo>
                                <a:pt x="516" y="39"/>
                              </a:lnTo>
                              <a:lnTo>
                                <a:pt x="521" y="38"/>
                              </a:lnTo>
                              <a:lnTo>
                                <a:pt x="527" y="37"/>
                              </a:lnTo>
                              <a:lnTo>
                                <a:pt x="528" y="36"/>
                              </a:lnTo>
                              <a:lnTo>
                                <a:pt x="528" y="33"/>
                              </a:lnTo>
                              <a:lnTo>
                                <a:pt x="516" y="22"/>
                              </a:lnTo>
                              <a:lnTo>
                                <a:pt x="511" y="12"/>
                              </a:lnTo>
                              <a:lnTo>
                                <a:pt x="507" y="6"/>
                              </a:lnTo>
                              <a:lnTo>
                                <a:pt x="503" y="3"/>
                              </a:lnTo>
                              <a:lnTo>
                                <a:pt x="499" y="1"/>
                              </a:lnTo>
                              <a:lnTo>
                                <a:pt x="494" y="2"/>
                              </a:lnTo>
                              <a:lnTo>
                                <a:pt x="487" y="2"/>
                              </a:lnTo>
                              <a:lnTo>
                                <a:pt x="480" y="0"/>
                              </a:lnTo>
                              <a:lnTo>
                                <a:pt x="474" y="1"/>
                              </a:lnTo>
                              <a:lnTo>
                                <a:pt x="463" y="6"/>
                              </a:lnTo>
                              <a:lnTo>
                                <a:pt x="459" y="6"/>
                              </a:lnTo>
                              <a:lnTo>
                                <a:pt x="452" y="5"/>
                              </a:lnTo>
                              <a:lnTo>
                                <a:pt x="447" y="3"/>
                              </a:lnTo>
                              <a:lnTo>
                                <a:pt x="443" y="3"/>
                              </a:lnTo>
                              <a:lnTo>
                                <a:pt x="442" y="4"/>
                              </a:lnTo>
                              <a:lnTo>
                                <a:pt x="440" y="5"/>
                              </a:lnTo>
                              <a:lnTo>
                                <a:pt x="437" y="14"/>
                              </a:lnTo>
                              <a:lnTo>
                                <a:pt x="434" y="16"/>
                              </a:lnTo>
                              <a:lnTo>
                                <a:pt x="430" y="18"/>
                              </a:lnTo>
                              <a:lnTo>
                                <a:pt x="426" y="18"/>
                              </a:lnTo>
                              <a:lnTo>
                                <a:pt x="424" y="18"/>
                              </a:lnTo>
                              <a:lnTo>
                                <a:pt x="419" y="17"/>
                              </a:lnTo>
                              <a:lnTo>
                                <a:pt x="415" y="15"/>
                              </a:lnTo>
                              <a:lnTo>
                                <a:pt x="415" y="15"/>
                              </a:lnTo>
                              <a:lnTo>
                                <a:pt x="406" y="15"/>
                              </a:lnTo>
                              <a:lnTo>
                                <a:pt x="397" y="15"/>
                              </a:lnTo>
                              <a:lnTo>
                                <a:pt x="391" y="18"/>
                              </a:lnTo>
                              <a:lnTo>
                                <a:pt x="389" y="17"/>
                              </a:lnTo>
                              <a:lnTo>
                                <a:pt x="385" y="16"/>
                              </a:lnTo>
                              <a:lnTo>
                                <a:pt x="381" y="18"/>
                              </a:lnTo>
                              <a:lnTo>
                                <a:pt x="375" y="24"/>
                              </a:lnTo>
                              <a:lnTo>
                                <a:pt x="371" y="27"/>
                              </a:lnTo>
                              <a:lnTo>
                                <a:pt x="367" y="32"/>
                              </a:lnTo>
                              <a:lnTo>
                                <a:pt x="366" y="34"/>
                              </a:lnTo>
                              <a:lnTo>
                                <a:pt x="364" y="39"/>
                              </a:lnTo>
                              <a:lnTo>
                                <a:pt x="362" y="44"/>
                              </a:lnTo>
                              <a:lnTo>
                                <a:pt x="363" y="48"/>
                              </a:lnTo>
                              <a:lnTo>
                                <a:pt x="365" y="51"/>
                              </a:lnTo>
                              <a:lnTo>
                                <a:pt x="365" y="55"/>
                              </a:lnTo>
                              <a:lnTo>
                                <a:pt x="366" y="58"/>
                              </a:lnTo>
                              <a:lnTo>
                                <a:pt x="364" y="60"/>
                              </a:lnTo>
                              <a:lnTo>
                                <a:pt x="362" y="63"/>
                              </a:lnTo>
                              <a:lnTo>
                                <a:pt x="358" y="62"/>
                              </a:lnTo>
                              <a:lnTo>
                                <a:pt x="353" y="59"/>
                              </a:lnTo>
                              <a:lnTo>
                                <a:pt x="352" y="55"/>
                              </a:lnTo>
                              <a:lnTo>
                                <a:pt x="348" y="52"/>
                              </a:lnTo>
                              <a:lnTo>
                                <a:pt x="346" y="51"/>
                              </a:lnTo>
                              <a:lnTo>
                                <a:pt x="341" y="50"/>
                              </a:lnTo>
                              <a:lnTo>
                                <a:pt x="335" y="52"/>
                              </a:lnTo>
                              <a:lnTo>
                                <a:pt x="326" y="53"/>
                              </a:lnTo>
                              <a:lnTo>
                                <a:pt x="320" y="53"/>
                              </a:lnTo>
                              <a:lnTo>
                                <a:pt x="316" y="55"/>
                              </a:lnTo>
                              <a:lnTo>
                                <a:pt x="311" y="56"/>
                              </a:lnTo>
                              <a:lnTo>
                                <a:pt x="309" y="54"/>
                              </a:lnTo>
                              <a:lnTo>
                                <a:pt x="306" y="50"/>
                              </a:lnTo>
                              <a:lnTo>
                                <a:pt x="303" y="45"/>
                              </a:lnTo>
                              <a:lnTo>
                                <a:pt x="302" y="43"/>
                              </a:lnTo>
                              <a:lnTo>
                                <a:pt x="300" y="42"/>
                              </a:lnTo>
                              <a:lnTo>
                                <a:pt x="298" y="42"/>
                              </a:lnTo>
                              <a:lnTo>
                                <a:pt x="296" y="44"/>
                              </a:lnTo>
                              <a:lnTo>
                                <a:pt x="295" y="45"/>
                              </a:lnTo>
                              <a:lnTo>
                                <a:pt x="293" y="46"/>
                              </a:lnTo>
                              <a:lnTo>
                                <a:pt x="289" y="47"/>
                              </a:lnTo>
                              <a:lnTo>
                                <a:pt x="287" y="49"/>
                              </a:lnTo>
                              <a:lnTo>
                                <a:pt x="284" y="53"/>
                              </a:lnTo>
                              <a:lnTo>
                                <a:pt x="282" y="53"/>
                              </a:lnTo>
                              <a:lnTo>
                                <a:pt x="281" y="52"/>
                              </a:lnTo>
                              <a:lnTo>
                                <a:pt x="278" y="47"/>
                              </a:lnTo>
                              <a:lnTo>
                                <a:pt x="276" y="46"/>
                              </a:lnTo>
                              <a:lnTo>
                                <a:pt x="271" y="46"/>
                              </a:lnTo>
                              <a:lnTo>
                                <a:pt x="265" y="45"/>
                              </a:lnTo>
                              <a:lnTo>
                                <a:pt x="261" y="43"/>
                              </a:lnTo>
                              <a:lnTo>
                                <a:pt x="259" y="44"/>
                              </a:lnTo>
                              <a:lnTo>
                                <a:pt x="256" y="46"/>
                              </a:lnTo>
                              <a:lnTo>
                                <a:pt x="253" y="46"/>
                              </a:lnTo>
                              <a:lnTo>
                                <a:pt x="247" y="44"/>
                              </a:lnTo>
                              <a:lnTo>
                                <a:pt x="245" y="45"/>
                              </a:lnTo>
                              <a:lnTo>
                                <a:pt x="244" y="48"/>
                              </a:lnTo>
                              <a:lnTo>
                                <a:pt x="242" y="50"/>
                              </a:lnTo>
                              <a:lnTo>
                                <a:pt x="240" y="51"/>
                              </a:lnTo>
                              <a:lnTo>
                                <a:pt x="239" y="50"/>
                              </a:lnTo>
                              <a:lnTo>
                                <a:pt x="239" y="45"/>
                              </a:lnTo>
                              <a:lnTo>
                                <a:pt x="236" y="44"/>
                              </a:lnTo>
                              <a:lnTo>
                                <a:pt x="229" y="43"/>
                              </a:lnTo>
                              <a:lnTo>
                                <a:pt x="225" y="44"/>
                              </a:lnTo>
                              <a:lnTo>
                                <a:pt x="222" y="44"/>
                              </a:lnTo>
                              <a:lnTo>
                                <a:pt x="221" y="43"/>
                              </a:lnTo>
                              <a:lnTo>
                                <a:pt x="216" y="35"/>
                              </a:lnTo>
                              <a:lnTo>
                                <a:pt x="213" y="35"/>
                              </a:lnTo>
                              <a:lnTo>
                                <a:pt x="208" y="35"/>
                              </a:lnTo>
                              <a:lnTo>
                                <a:pt x="200" y="34"/>
                              </a:lnTo>
                              <a:lnTo>
                                <a:pt x="191" y="32"/>
                              </a:lnTo>
                              <a:lnTo>
                                <a:pt x="186" y="32"/>
                              </a:lnTo>
                              <a:lnTo>
                                <a:pt x="184" y="30"/>
                              </a:lnTo>
                              <a:lnTo>
                                <a:pt x="178" y="29"/>
                              </a:lnTo>
                              <a:lnTo>
                                <a:pt x="164" y="26"/>
                              </a:lnTo>
                              <a:lnTo>
                                <a:pt x="158" y="25"/>
                              </a:lnTo>
                              <a:lnTo>
                                <a:pt x="149" y="25"/>
                              </a:lnTo>
                              <a:lnTo>
                                <a:pt x="135" y="24"/>
                              </a:lnTo>
                              <a:lnTo>
                                <a:pt x="127" y="25"/>
                              </a:lnTo>
                              <a:lnTo>
                                <a:pt x="123" y="26"/>
                              </a:lnTo>
                              <a:lnTo>
                                <a:pt x="118" y="27"/>
                              </a:lnTo>
                              <a:lnTo>
                                <a:pt x="110" y="27"/>
                              </a:lnTo>
                              <a:lnTo>
                                <a:pt x="107" y="27"/>
                              </a:lnTo>
                              <a:lnTo>
                                <a:pt x="102" y="28"/>
                              </a:lnTo>
                              <a:lnTo>
                                <a:pt x="96" y="28"/>
                              </a:lnTo>
                              <a:lnTo>
                                <a:pt x="95" y="30"/>
                              </a:lnTo>
                              <a:lnTo>
                                <a:pt x="93" y="34"/>
                              </a:lnTo>
                              <a:lnTo>
                                <a:pt x="86" y="40"/>
                              </a:lnTo>
                              <a:lnTo>
                                <a:pt x="80" y="44"/>
                              </a:lnTo>
                              <a:lnTo>
                                <a:pt x="79" y="45"/>
                              </a:lnTo>
                              <a:lnTo>
                                <a:pt x="75" y="42"/>
                              </a:lnTo>
                              <a:lnTo>
                                <a:pt x="72" y="42"/>
                              </a:lnTo>
                              <a:lnTo>
                                <a:pt x="68" y="41"/>
                              </a:lnTo>
                              <a:lnTo>
                                <a:pt x="66" y="42"/>
                              </a:lnTo>
                              <a:lnTo>
                                <a:pt x="64" y="43"/>
                              </a:lnTo>
                              <a:lnTo>
                                <a:pt x="64" y="48"/>
                              </a:lnTo>
                              <a:lnTo>
                                <a:pt x="64" y="48"/>
                              </a:lnTo>
                              <a:lnTo>
                                <a:pt x="66" y="52"/>
                              </a:lnTo>
                              <a:lnTo>
                                <a:pt x="67" y="55"/>
                              </a:lnTo>
                              <a:lnTo>
                                <a:pt x="66" y="58"/>
                              </a:lnTo>
                              <a:lnTo>
                                <a:pt x="66" y="60"/>
                              </a:lnTo>
                              <a:lnTo>
                                <a:pt x="68" y="63"/>
                              </a:lnTo>
                              <a:lnTo>
                                <a:pt x="75" y="71"/>
                              </a:lnTo>
                              <a:lnTo>
                                <a:pt x="78" y="78"/>
                              </a:lnTo>
                              <a:lnTo>
                                <a:pt x="80" y="81"/>
                              </a:lnTo>
                              <a:lnTo>
                                <a:pt x="85" y="85"/>
                              </a:lnTo>
                              <a:lnTo>
                                <a:pt x="85" y="87"/>
                              </a:lnTo>
                              <a:lnTo>
                                <a:pt x="83" y="88"/>
                              </a:lnTo>
                              <a:lnTo>
                                <a:pt x="82" y="88"/>
                              </a:lnTo>
                              <a:lnTo>
                                <a:pt x="81" y="89"/>
                              </a:lnTo>
                              <a:lnTo>
                                <a:pt x="80" y="90"/>
                              </a:lnTo>
                              <a:lnTo>
                                <a:pt x="81" y="92"/>
                              </a:lnTo>
                              <a:lnTo>
                                <a:pt x="83" y="94"/>
                              </a:lnTo>
                              <a:lnTo>
                                <a:pt x="85" y="100"/>
                              </a:lnTo>
                              <a:lnTo>
                                <a:pt x="85" y="105"/>
                              </a:lnTo>
                              <a:lnTo>
                                <a:pt x="83" y="106"/>
                              </a:lnTo>
                              <a:lnTo>
                                <a:pt x="81" y="109"/>
                              </a:lnTo>
                              <a:lnTo>
                                <a:pt x="80" y="111"/>
                              </a:lnTo>
                              <a:lnTo>
                                <a:pt x="68" y="113"/>
                              </a:lnTo>
                              <a:lnTo>
                                <a:pt x="66" y="116"/>
                              </a:lnTo>
                              <a:lnTo>
                                <a:pt x="60" y="121"/>
                              </a:lnTo>
                              <a:lnTo>
                                <a:pt x="55" y="125"/>
                              </a:lnTo>
                              <a:lnTo>
                                <a:pt x="49" y="130"/>
                              </a:lnTo>
                              <a:lnTo>
                                <a:pt x="39" y="140"/>
                              </a:lnTo>
                              <a:lnTo>
                                <a:pt x="36" y="144"/>
                              </a:lnTo>
                              <a:lnTo>
                                <a:pt x="33" y="147"/>
                              </a:lnTo>
                              <a:lnTo>
                                <a:pt x="25" y="156"/>
                              </a:lnTo>
                              <a:lnTo>
                                <a:pt x="23" y="160"/>
                              </a:lnTo>
                              <a:lnTo>
                                <a:pt x="23" y="163"/>
                              </a:lnTo>
                              <a:lnTo>
                                <a:pt x="26" y="170"/>
                              </a:lnTo>
                              <a:lnTo>
                                <a:pt x="26" y="174"/>
                              </a:lnTo>
                              <a:lnTo>
                                <a:pt x="26" y="177"/>
                              </a:lnTo>
                              <a:lnTo>
                                <a:pt x="25" y="179"/>
                              </a:lnTo>
                              <a:lnTo>
                                <a:pt x="25" y="181"/>
                              </a:lnTo>
                              <a:lnTo>
                                <a:pt x="27" y="183"/>
                              </a:lnTo>
                              <a:lnTo>
                                <a:pt x="31" y="186"/>
                              </a:lnTo>
                              <a:lnTo>
                                <a:pt x="31" y="187"/>
                              </a:lnTo>
                              <a:lnTo>
                                <a:pt x="31" y="188"/>
                              </a:lnTo>
                              <a:lnTo>
                                <a:pt x="30" y="189"/>
                              </a:lnTo>
                              <a:lnTo>
                                <a:pt x="25" y="188"/>
                              </a:lnTo>
                              <a:lnTo>
                                <a:pt x="20" y="186"/>
                              </a:lnTo>
                              <a:lnTo>
                                <a:pt x="18" y="186"/>
                              </a:lnTo>
                              <a:lnTo>
                                <a:pt x="17" y="188"/>
                              </a:lnTo>
                              <a:lnTo>
                                <a:pt x="16" y="191"/>
                              </a:lnTo>
                              <a:lnTo>
                                <a:pt x="13" y="194"/>
                              </a:lnTo>
                              <a:lnTo>
                                <a:pt x="12" y="197"/>
                              </a:lnTo>
                              <a:lnTo>
                                <a:pt x="9" y="204"/>
                              </a:lnTo>
                              <a:lnTo>
                                <a:pt x="7" y="207"/>
                              </a:lnTo>
                              <a:lnTo>
                                <a:pt x="1" y="214"/>
                              </a:lnTo>
                              <a:lnTo>
                                <a:pt x="0" y="223"/>
                              </a:lnTo>
                              <a:lnTo>
                                <a:pt x="5" y="222"/>
                              </a:lnTo>
                              <a:lnTo>
                                <a:pt x="5" y="223"/>
                              </a:lnTo>
                              <a:lnTo>
                                <a:pt x="6" y="223"/>
                              </a:lnTo>
                              <a:lnTo>
                                <a:pt x="6" y="225"/>
                              </a:lnTo>
                              <a:lnTo>
                                <a:pt x="6" y="226"/>
                              </a:lnTo>
                              <a:lnTo>
                                <a:pt x="7" y="227"/>
                              </a:lnTo>
                              <a:lnTo>
                                <a:pt x="8" y="229"/>
                              </a:lnTo>
                              <a:lnTo>
                                <a:pt x="10" y="231"/>
                              </a:lnTo>
                              <a:lnTo>
                                <a:pt x="13" y="232"/>
                              </a:lnTo>
                              <a:lnTo>
                                <a:pt x="17" y="234"/>
                              </a:lnTo>
                              <a:lnTo>
                                <a:pt x="20" y="238"/>
                              </a:lnTo>
                              <a:lnTo>
                                <a:pt x="24" y="239"/>
                              </a:lnTo>
                              <a:lnTo>
                                <a:pt x="24" y="239"/>
                              </a:lnTo>
                              <a:lnTo>
                                <a:pt x="25" y="239"/>
                              </a:lnTo>
                              <a:lnTo>
                                <a:pt x="28" y="239"/>
                              </a:lnTo>
                              <a:lnTo>
                                <a:pt x="28" y="240"/>
                              </a:lnTo>
                              <a:lnTo>
                                <a:pt x="31" y="242"/>
                              </a:lnTo>
                              <a:lnTo>
                                <a:pt x="32" y="244"/>
                              </a:lnTo>
                              <a:lnTo>
                                <a:pt x="31" y="245"/>
                              </a:lnTo>
                              <a:lnTo>
                                <a:pt x="32" y="247"/>
                              </a:lnTo>
                              <a:lnTo>
                                <a:pt x="32" y="248"/>
                              </a:lnTo>
                              <a:lnTo>
                                <a:pt x="34" y="247"/>
                              </a:lnTo>
                              <a:lnTo>
                                <a:pt x="40" y="245"/>
                              </a:lnTo>
                              <a:lnTo>
                                <a:pt x="42" y="242"/>
                              </a:lnTo>
                              <a:lnTo>
                                <a:pt x="44" y="240"/>
                              </a:lnTo>
                              <a:lnTo>
                                <a:pt x="46" y="241"/>
                              </a:lnTo>
                              <a:lnTo>
                                <a:pt x="55" y="246"/>
                              </a:lnTo>
                              <a:lnTo>
                                <a:pt x="65" y="245"/>
                              </a:lnTo>
                              <a:lnTo>
                                <a:pt x="67" y="246"/>
                              </a:lnTo>
                              <a:lnTo>
                                <a:pt x="67" y="246"/>
                              </a:lnTo>
                              <a:lnTo>
                                <a:pt x="68" y="246"/>
                              </a:lnTo>
                              <a:lnTo>
                                <a:pt x="81" y="249"/>
                              </a:lnTo>
                              <a:lnTo>
                                <a:pt x="83" y="248"/>
                              </a:lnTo>
                              <a:lnTo>
                                <a:pt x="83" y="248"/>
                              </a:lnTo>
                              <a:lnTo>
                                <a:pt x="88" y="250"/>
                              </a:lnTo>
                              <a:lnTo>
                                <a:pt x="93" y="250"/>
                              </a:lnTo>
                              <a:lnTo>
                                <a:pt x="97" y="249"/>
                              </a:lnTo>
                              <a:lnTo>
                                <a:pt x="102" y="248"/>
                              </a:lnTo>
                              <a:lnTo>
                                <a:pt x="106" y="249"/>
                              </a:lnTo>
                              <a:lnTo>
                                <a:pt x="109" y="252"/>
                              </a:lnTo>
                              <a:lnTo>
                                <a:pt x="117" y="258"/>
                              </a:lnTo>
                              <a:lnTo>
                                <a:pt x="119" y="261"/>
                              </a:lnTo>
                              <a:lnTo>
                                <a:pt x="123" y="260"/>
                              </a:lnTo>
                              <a:lnTo>
                                <a:pt x="127" y="259"/>
                              </a:lnTo>
                              <a:lnTo>
                                <a:pt x="131" y="255"/>
                              </a:lnTo>
                              <a:lnTo>
                                <a:pt x="144" y="250"/>
                              </a:lnTo>
                              <a:lnTo>
                                <a:pt x="153" y="249"/>
                              </a:lnTo>
                              <a:lnTo>
                                <a:pt x="163" y="247"/>
                              </a:lnTo>
                              <a:lnTo>
                                <a:pt x="174" y="246"/>
                              </a:lnTo>
                              <a:lnTo>
                                <a:pt x="177" y="242"/>
                              </a:lnTo>
                              <a:lnTo>
                                <a:pt x="179" y="239"/>
                              </a:lnTo>
                              <a:lnTo>
                                <a:pt x="180" y="234"/>
                              </a:lnTo>
                              <a:lnTo>
                                <a:pt x="186" y="233"/>
                              </a:lnTo>
                              <a:lnTo>
                                <a:pt x="191" y="232"/>
                              </a:lnTo>
                              <a:lnTo>
                                <a:pt x="193" y="231"/>
                              </a:lnTo>
                              <a:lnTo>
                                <a:pt x="194" y="229"/>
                              </a:lnTo>
                              <a:lnTo>
                                <a:pt x="203" y="224"/>
                              </a:lnTo>
                              <a:lnTo>
                                <a:pt x="205" y="225"/>
                              </a:lnTo>
                              <a:lnTo>
                                <a:pt x="210" y="225"/>
                              </a:lnTo>
                              <a:lnTo>
                                <a:pt x="220" y="225"/>
                              </a:lnTo>
                              <a:lnTo>
                                <a:pt x="224" y="221"/>
                              </a:lnTo>
                              <a:lnTo>
                                <a:pt x="227" y="222"/>
                              </a:lnTo>
                              <a:lnTo>
                                <a:pt x="229" y="221"/>
                              </a:lnTo>
                              <a:lnTo>
                                <a:pt x="233" y="219"/>
                              </a:lnTo>
                              <a:lnTo>
                                <a:pt x="234" y="219"/>
                              </a:lnTo>
                              <a:lnTo>
                                <a:pt x="234" y="220"/>
                              </a:lnTo>
                              <a:lnTo>
                                <a:pt x="240" y="220"/>
                              </a:lnTo>
                              <a:lnTo>
                                <a:pt x="245" y="222"/>
                              </a:lnTo>
                              <a:lnTo>
                                <a:pt x="248" y="225"/>
                              </a:lnTo>
                              <a:lnTo>
                                <a:pt x="251" y="227"/>
                              </a:lnTo>
                              <a:lnTo>
                                <a:pt x="254" y="228"/>
                              </a:lnTo>
                              <a:lnTo>
                                <a:pt x="256" y="229"/>
                              </a:lnTo>
                              <a:lnTo>
                                <a:pt x="257" y="231"/>
                              </a:lnTo>
                              <a:lnTo>
                                <a:pt x="260" y="232"/>
                              </a:lnTo>
                              <a:lnTo>
                                <a:pt x="265" y="232"/>
                              </a:lnTo>
                              <a:lnTo>
                                <a:pt x="268" y="233"/>
                              </a:lnTo>
                              <a:lnTo>
                                <a:pt x="267" y="236"/>
                              </a:lnTo>
                              <a:lnTo>
                                <a:pt x="267" y="237"/>
                              </a:lnTo>
                              <a:lnTo>
                                <a:pt x="269" y="236"/>
                              </a:lnTo>
                              <a:lnTo>
                                <a:pt x="271" y="237"/>
                              </a:lnTo>
                              <a:lnTo>
                                <a:pt x="272" y="239"/>
                              </a:lnTo>
                              <a:lnTo>
                                <a:pt x="273" y="240"/>
                              </a:lnTo>
                              <a:lnTo>
                                <a:pt x="276" y="237"/>
                              </a:lnTo>
                              <a:lnTo>
                                <a:pt x="279" y="237"/>
                              </a:lnTo>
                              <a:lnTo>
                                <a:pt x="286" y="239"/>
                              </a:lnTo>
                              <a:lnTo>
                                <a:pt x="290" y="245"/>
                              </a:lnTo>
                              <a:lnTo>
                                <a:pt x="292" y="248"/>
                              </a:lnTo>
                              <a:lnTo>
                                <a:pt x="295" y="249"/>
                              </a:lnTo>
                              <a:lnTo>
                                <a:pt x="297" y="248"/>
                              </a:lnTo>
                              <a:lnTo>
                                <a:pt x="300" y="246"/>
                              </a:lnTo>
                              <a:lnTo>
                                <a:pt x="301" y="247"/>
                              </a:lnTo>
                              <a:lnTo>
                                <a:pt x="304" y="252"/>
                              </a:lnTo>
                              <a:lnTo>
                                <a:pt x="305" y="257"/>
                              </a:lnTo>
                              <a:lnTo>
                                <a:pt x="305" y="260"/>
                              </a:lnTo>
                              <a:lnTo>
                                <a:pt x="304" y="264"/>
                              </a:lnTo>
                              <a:lnTo>
                                <a:pt x="302" y="268"/>
                              </a:lnTo>
                              <a:lnTo>
                                <a:pt x="301" y="271"/>
                              </a:lnTo>
                              <a:lnTo>
                                <a:pt x="302" y="273"/>
                              </a:lnTo>
                              <a:lnTo>
                                <a:pt x="303" y="275"/>
                              </a:lnTo>
                              <a:lnTo>
                                <a:pt x="304" y="275"/>
                              </a:lnTo>
                              <a:lnTo>
                                <a:pt x="310" y="279"/>
                              </a:lnTo>
                              <a:lnTo>
                                <a:pt x="312" y="282"/>
                              </a:lnTo>
                              <a:lnTo>
                                <a:pt x="315" y="284"/>
                              </a:lnTo>
                              <a:lnTo>
                                <a:pt x="318" y="284"/>
                              </a:lnTo>
                              <a:lnTo>
                                <a:pt x="319" y="285"/>
                              </a:lnTo>
                              <a:lnTo>
                                <a:pt x="319" y="286"/>
                              </a:lnTo>
                              <a:lnTo>
                                <a:pt x="319" y="290"/>
                              </a:lnTo>
                              <a:lnTo>
                                <a:pt x="318" y="293"/>
                              </a:lnTo>
                              <a:lnTo>
                                <a:pt x="318" y="295"/>
                              </a:lnTo>
                              <a:lnTo>
                                <a:pt x="320" y="297"/>
                              </a:lnTo>
                              <a:lnTo>
                                <a:pt x="320" y="300"/>
                              </a:lnTo>
                              <a:lnTo>
                                <a:pt x="320" y="302"/>
                              </a:lnTo>
                              <a:lnTo>
                                <a:pt x="321" y="303"/>
                              </a:lnTo>
                              <a:lnTo>
                                <a:pt x="327" y="306"/>
                              </a:lnTo>
                              <a:lnTo>
                                <a:pt x="333" y="309"/>
                              </a:lnTo>
                              <a:lnTo>
                                <a:pt x="335" y="311"/>
                              </a:lnTo>
                              <a:lnTo>
                                <a:pt x="336" y="315"/>
                              </a:lnTo>
                              <a:lnTo>
                                <a:pt x="336" y="320"/>
                              </a:lnTo>
                              <a:lnTo>
                                <a:pt x="335" y="325"/>
                              </a:lnTo>
                              <a:lnTo>
                                <a:pt x="344" y="331"/>
                              </a:lnTo>
                              <a:lnTo>
                                <a:pt x="343" y="332"/>
                              </a:lnTo>
                              <a:lnTo>
                                <a:pt x="342" y="333"/>
                              </a:lnTo>
                              <a:lnTo>
                                <a:pt x="333" y="334"/>
                              </a:lnTo>
                              <a:lnTo>
                                <a:pt x="332" y="335"/>
                              </a:lnTo>
                              <a:lnTo>
                                <a:pt x="328" y="330"/>
                              </a:lnTo>
                              <a:lnTo>
                                <a:pt x="326" y="329"/>
                              </a:lnTo>
                              <a:lnTo>
                                <a:pt x="324" y="331"/>
                              </a:lnTo>
                              <a:lnTo>
                                <a:pt x="322" y="332"/>
                              </a:lnTo>
                              <a:lnTo>
                                <a:pt x="320" y="332"/>
                              </a:lnTo>
                              <a:lnTo>
                                <a:pt x="317" y="330"/>
                              </a:lnTo>
                              <a:lnTo>
                                <a:pt x="315" y="329"/>
                              </a:lnTo>
                              <a:lnTo>
                                <a:pt x="314" y="329"/>
                              </a:lnTo>
                              <a:lnTo>
                                <a:pt x="313" y="330"/>
                              </a:lnTo>
                              <a:lnTo>
                                <a:pt x="310" y="330"/>
                              </a:lnTo>
                              <a:lnTo>
                                <a:pt x="309" y="328"/>
                              </a:lnTo>
                              <a:lnTo>
                                <a:pt x="307" y="332"/>
                              </a:lnTo>
                              <a:lnTo>
                                <a:pt x="305" y="333"/>
                              </a:lnTo>
                              <a:lnTo>
                                <a:pt x="305" y="333"/>
                              </a:lnTo>
                              <a:lnTo>
                                <a:pt x="304" y="326"/>
                              </a:lnTo>
                              <a:lnTo>
                                <a:pt x="304" y="325"/>
                              </a:lnTo>
                              <a:lnTo>
                                <a:pt x="302" y="325"/>
                              </a:lnTo>
                              <a:lnTo>
                                <a:pt x="298" y="327"/>
                              </a:lnTo>
                              <a:lnTo>
                                <a:pt x="294" y="329"/>
                              </a:lnTo>
                              <a:lnTo>
                                <a:pt x="293" y="331"/>
                              </a:lnTo>
                              <a:lnTo>
                                <a:pt x="293" y="334"/>
                              </a:lnTo>
                              <a:lnTo>
                                <a:pt x="293" y="338"/>
                              </a:lnTo>
                              <a:lnTo>
                                <a:pt x="296" y="344"/>
                              </a:lnTo>
                              <a:lnTo>
                                <a:pt x="295" y="347"/>
                              </a:lnTo>
                              <a:lnTo>
                                <a:pt x="293" y="351"/>
                              </a:lnTo>
                              <a:lnTo>
                                <a:pt x="289" y="355"/>
                              </a:lnTo>
                              <a:lnTo>
                                <a:pt x="285" y="357"/>
                              </a:lnTo>
                              <a:lnTo>
                                <a:pt x="284" y="361"/>
                              </a:lnTo>
                              <a:lnTo>
                                <a:pt x="281" y="365"/>
                              </a:lnTo>
                              <a:lnTo>
                                <a:pt x="277" y="368"/>
                              </a:lnTo>
                              <a:lnTo>
                                <a:pt x="274" y="371"/>
                              </a:lnTo>
                              <a:lnTo>
                                <a:pt x="275" y="374"/>
                              </a:lnTo>
                              <a:lnTo>
                                <a:pt x="275" y="376"/>
                              </a:lnTo>
                              <a:lnTo>
                                <a:pt x="274" y="378"/>
                              </a:lnTo>
                              <a:lnTo>
                                <a:pt x="274" y="379"/>
                              </a:lnTo>
                              <a:lnTo>
                                <a:pt x="273" y="380"/>
                              </a:lnTo>
                              <a:lnTo>
                                <a:pt x="266" y="380"/>
                              </a:lnTo>
                              <a:lnTo>
                                <a:pt x="264" y="381"/>
                              </a:lnTo>
                              <a:lnTo>
                                <a:pt x="262" y="383"/>
                              </a:lnTo>
                              <a:lnTo>
                                <a:pt x="266" y="388"/>
                              </a:lnTo>
                              <a:lnTo>
                                <a:pt x="272" y="391"/>
                              </a:lnTo>
                              <a:lnTo>
                                <a:pt x="285" y="394"/>
                              </a:lnTo>
                              <a:lnTo>
                                <a:pt x="287" y="394"/>
                              </a:lnTo>
                              <a:lnTo>
                                <a:pt x="287" y="393"/>
                              </a:lnTo>
                              <a:lnTo>
                                <a:pt x="286" y="393"/>
                              </a:lnTo>
                              <a:lnTo>
                                <a:pt x="286" y="392"/>
                              </a:lnTo>
                              <a:lnTo>
                                <a:pt x="286" y="390"/>
                              </a:lnTo>
                              <a:lnTo>
                                <a:pt x="288" y="390"/>
                              </a:lnTo>
                              <a:lnTo>
                                <a:pt x="291" y="391"/>
                              </a:lnTo>
                              <a:lnTo>
                                <a:pt x="297" y="390"/>
                              </a:lnTo>
                              <a:lnTo>
                                <a:pt x="305" y="385"/>
                              </a:lnTo>
                              <a:lnTo>
                                <a:pt x="313" y="385"/>
                              </a:lnTo>
                              <a:lnTo>
                                <a:pt x="320" y="387"/>
                              </a:lnTo>
                              <a:lnTo>
                                <a:pt x="324" y="390"/>
                              </a:lnTo>
                              <a:lnTo>
                                <a:pt x="326" y="393"/>
                              </a:lnTo>
                              <a:lnTo>
                                <a:pt x="327" y="389"/>
                              </a:lnTo>
                              <a:lnTo>
                                <a:pt x="325" y="378"/>
                              </a:lnTo>
                              <a:lnTo>
                                <a:pt x="322" y="375"/>
                              </a:lnTo>
                              <a:lnTo>
                                <a:pt x="322" y="371"/>
                              </a:lnTo>
                              <a:lnTo>
                                <a:pt x="323" y="368"/>
                              </a:lnTo>
                              <a:lnTo>
                                <a:pt x="325" y="367"/>
                              </a:lnTo>
                              <a:lnTo>
                                <a:pt x="331" y="368"/>
                              </a:lnTo>
                              <a:lnTo>
                                <a:pt x="335" y="367"/>
                              </a:lnTo>
                              <a:lnTo>
                                <a:pt x="339" y="364"/>
                              </a:lnTo>
                              <a:lnTo>
                                <a:pt x="347" y="362"/>
                              </a:lnTo>
                              <a:lnTo>
                                <a:pt x="348" y="361"/>
                              </a:lnTo>
                              <a:lnTo>
                                <a:pt x="360" y="349"/>
                              </a:lnTo>
                              <a:lnTo>
                                <a:pt x="361" y="348"/>
                              </a:lnTo>
                              <a:lnTo>
                                <a:pt x="367" y="339"/>
                              </a:lnTo>
                              <a:lnTo>
                                <a:pt x="368" y="337"/>
                              </a:lnTo>
                              <a:lnTo>
                                <a:pt x="370" y="334"/>
                              </a:lnTo>
                              <a:lnTo>
                                <a:pt x="372" y="328"/>
                              </a:lnTo>
                              <a:lnTo>
                                <a:pt x="373" y="324"/>
                              </a:lnTo>
                              <a:lnTo>
                                <a:pt x="388" y="320"/>
                              </a:lnTo>
                              <a:lnTo>
                                <a:pt x="395" y="321"/>
                              </a:lnTo>
                              <a:lnTo>
                                <a:pt x="399" y="320"/>
                              </a:lnTo>
                              <a:lnTo>
                                <a:pt x="403" y="314"/>
                              </a:lnTo>
                              <a:lnTo>
                                <a:pt x="406" y="312"/>
                              </a:lnTo>
                              <a:lnTo>
                                <a:pt x="405" y="318"/>
                              </a:lnTo>
                              <a:lnTo>
                                <a:pt x="410" y="319"/>
                              </a:lnTo>
                              <a:lnTo>
                                <a:pt x="415" y="320"/>
                              </a:lnTo>
                              <a:lnTo>
                                <a:pt x="419" y="319"/>
                              </a:lnTo>
                              <a:lnTo>
                                <a:pt x="420" y="315"/>
                              </a:lnTo>
                              <a:lnTo>
                                <a:pt x="421" y="304"/>
                              </a:lnTo>
                              <a:lnTo>
                                <a:pt x="419" y="299"/>
                              </a:lnTo>
                              <a:lnTo>
                                <a:pt x="418" y="295"/>
                              </a:lnTo>
                              <a:lnTo>
                                <a:pt x="414" y="288"/>
                              </a:lnTo>
                              <a:lnTo>
                                <a:pt x="418" y="291"/>
                              </a:lnTo>
                              <a:lnTo>
                                <a:pt x="419" y="294"/>
                              </a:lnTo>
                              <a:lnTo>
                                <a:pt x="422" y="301"/>
                              </a:lnTo>
                              <a:lnTo>
                                <a:pt x="423" y="307"/>
                              </a:lnTo>
                              <a:lnTo>
                                <a:pt x="422" y="311"/>
                              </a:lnTo>
                              <a:lnTo>
                                <a:pt x="424" y="315"/>
                              </a:lnTo>
                              <a:lnTo>
                                <a:pt x="427" y="319"/>
                              </a:lnTo>
                              <a:lnTo>
                                <a:pt x="430" y="321"/>
                              </a:lnTo>
                              <a:lnTo>
                                <a:pt x="440" y="323"/>
                              </a:lnTo>
                              <a:lnTo>
                                <a:pt x="450" y="320"/>
                              </a:lnTo>
                              <a:lnTo>
                                <a:pt x="448" y="322"/>
                              </a:lnTo>
                              <a:lnTo>
                                <a:pt x="443" y="326"/>
                              </a:lnTo>
                              <a:lnTo>
                                <a:pt x="440" y="328"/>
                              </a:lnTo>
                              <a:lnTo>
                                <a:pt x="430" y="326"/>
                              </a:lnTo>
                              <a:lnTo>
                                <a:pt x="419" y="325"/>
                              </a:lnTo>
                              <a:lnTo>
                                <a:pt x="412" y="324"/>
                              </a:lnTo>
                              <a:lnTo>
                                <a:pt x="406" y="324"/>
                              </a:lnTo>
                              <a:lnTo>
                                <a:pt x="409" y="326"/>
                              </a:lnTo>
                              <a:lnTo>
                                <a:pt x="412" y="328"/>
                              </a:lnTo>
                              <a:lnTo>
                                <a:pt x="419" y="329"/>
                              </a:lnTo>
                              <a:lnTo>
                                <a:pt x="425" y="330"/>
                              </a:lnTo>
                              <a:lnTo>
                                <a:pt x="425" y="333"/>
                              </a:lnTo>
                              <a:lnTo>
                                <a:pt x="424" y="334"/>
                              </a:lnTo>
                              <a:lnTo>
                                <a:pt x="421" y="335"/>
                              </a:lnTo>
                              <a:lnTo>
                                <a:pt x="418" y="335"/>
                              </a:lnTo>
                              <a:lnTo>
                                <a:pt x="415" y="336"/>
                              </a:lnTo>
                              <a:lnTo>
                                <a:pt x="417" y="338"/>
                              </a:lnTo>
                              <a:lnTo>
                                <a:pt x="421" y="338"/>
                              </a:lnTo>
                              <a:lnTo>
                                <a:pt x="426" y="340"/>
                              </a:lnTo>
                              <a:lnTo>
                                <a:pt x="439" y="347"/>
                              </a:lnTo>
                              <a:lnTo>
                                <a:pt x="445" y="349"/>
                              </a:lnTo>
                              <a:lnTo>
                                <a:pt x="459" y="346"/>
                              </a:lnTo>
                              <a:lnTo>
                                <a:pt x="465" y="347"/>
                              </a:lnTo>
                              <a:lnTo>
                                <a:pt x="476" y="344"/>
                              </a:lnTo>
                              <a:lnTo>
                                <a:pt x="479" y="347"/>
                              </a:lnTo>
                              <a:lnTo>
                                <a:pt x="486" y="350"/>
                              </a:lnTo>
                              <a:lnTo>
                                <a:pt x="489" y="349"/>
                              </a:lnTo>
                              <a:lnTo>
                                <a:pt x="493" y="348"/>
                              </a:lnTo>
                              <a:lnTo>
                                <a:pt x="495" y="352"/>
                              </a:lnTo>
                              <a:lnTo>
                                <a:pt x="496" y="356"/>
                              </a:lnTo>
                              <a:lnTo>
                                <a:pt x="488" y="362"/>
                              </a:lnTo>
                              <a:lnTo>
                                <a:pt x="480" y="366"/>
                              </a:lnTo>
                              <a:lnTo>
                                <a:pt x="474" y="367"/>
                              </a:lnTo>
                              <a:lnTo>
                                <a:pt x="460" y="375"/>
                              </a:lnTo>
                              <a:lnTo>
                                <a:pt x="447" y="385"/>
                              </a:lnTo>
                              <a:lnTo>
                                <a:pt x="448" y="388"/>
                              </a:lnTo>
                              <a:lnTo>
                                <a:pt x="451" y="389"/>
                              </a:lnTo>
                              <a:lnTo>
                                <a:pt x="458" y="388"/>
                              </a:lnTo>
                              <a:lnTo>
                                <a:pt x="464" y="388"/>
                              </a:lnTo>
                              <a:lnTo>
                                <a:pt x="476" y="396"/>
                              </a:lnTo>
                              <a:lnTo>
                                <a:pt x="479" y="398"/>
                              </a:lnTo>
                              <a:lnTo>
                                <a:pt x="485" y="397"/>
                              </a:lnTo>
                              <a:lnTo>
                                <a:pt x="492" y="402"/>
                              </a:lnTo>
                              <a:lnTo>
                                <a:pt x="494" y="408"/>
                              </a:lnTo>
                              <a:lnTo>
                                <a:pt x="494" y="412"/>
                              </a:lnTo>
                              <a:lnTo>
                                <a:pt x="490" y="424"/>
                              </a:lnTo>
                              <a:lnTo>
                                <a:pt x="489" y="427"/>
                              </a:lnTo>
                              <a:lnTo>
                                <a:pt x="488" y="428"/>
                              </a:lnTo>
                              <a:lnTo>
                                <a:pt x="487" y="430"/>
                              </a:lnTo>
                              <a:lnTo>
                                <a:pt x="496" y="437"/>
                              </a:lnTo>
                              <a:lnTo>
                                <a:pt x="500" y="439"/>
                              </a:lnTo>
                              <a:lnTo>
                                <a:pt x="507" y="439"/>
                              </a:lnTo>
                              <a:lnTo>
                                <a:pt x="514" y="437"/>
                              </a:lnTo>
                              <a:lnTo>
                                <a:pt x="523" y="431"/>
                              </a:lnTo>
                              <a:lnTo>
                                <a:pt x="531" y="422"/>
                              </a:lnTo>
                              <a:lnTo>
                                <a:pt x="542" y="417"/>
                              </a:lnTo>
                              <a:lnTo>
                                <a:pt x="549" y="416"/>
                              </a:lnTo>
                              <a:lnTo>
                                <a:pt x="557" y="417"/>
                              </a:lnTo>
                              <a:lnTo>
                                <a:pt x="560" y="412"/>
                              </a:lnTo>
                              <a:lnTo>
                                <a:pt x="569" y="408"/>
                              </a:lnTo>
                              <a:lnTo>
                                <a:pt x="574" y="402"/>
                              </a:lnTo>
                              <a:lnTo>
                                <a:pt x="578" y="400"/>
                              </a:lnTo>
                              <a:lnTo>
                                <a:pt x="583" y="401"/>
                              </a:lnTo>
                              <a:lnTo>
                                <a:pt x="586" y="403"/>
                              </a:lnTo>
                              <a:lnTo>
                                <a:pt x="588" y="405"/>
                              </a:lnTo>
                              <a:lnTo>
                                <a:pt x="591" y="407"/>
                              </a:lnTo>
                              <a:lnTo>
                                <a:pt x="599" y="405"/>
                              </a:lnTo>
                              <a:lnTo>
                                <a:pt x="607" y="405"/>
                              </a:lnTo>
                              <a:lnTo>
                                <a:pt x="614" y="403"/>
                              </a:lnTo>
                              <a:lnTo>
                                <a:pt x="615" y="399"/>
                              </a:lnTo>
                              <a:lnTo>
                                <a:pt x="616" y="395"/>
                              </a:lnTo>
                              <a:lnTo>
                                <a:pt x="619" y="391"/>
                              </a:lnTo>
                              <a:lnTo>
                                <a:pt x="621" y="386"/>
                              </a:lnTo>
                              <a:lnTo>
                                <a:pt x="615" y="384"/>
                              </a:lnTo>
                              <a:lnTo>
                                <a:pt x="609" y="383"/>
                              </a:lnTo>
                              <a:lnTo>
                                <a:pt x="604" y="383"/>
                              </a:lnTo>
                              <a:lnTo>
                                <a:pt x="600" y="384"/>
                              </a:lnTo>
                              <a:lnTo>
                                <a:pt x="597" y="387"/>
                              </a:lnTo>
                              <a:lnTo>
                                <a:pt x="589" y="385"/>
                              </a:lnTo>
                              <a:lnTo>
                                <a:pt x="586" y="386"/>
                              </a:lnTo>
                              <a:lnTo>
                                <a:pt x="578" y="390"/>
                              </a:lnTo>
                              <a:lnTo>
                                <a:pt x="573" y="390"/>
                              </a:lnTo>
                              <a:lnTo>
                                <a:pt x="570" y="388"/>
                              </a:lnTo>
                              <a:lnTo>
                                <a:pt x="565" y="383"/>
                              </a:lnTo>
                              <a:lnTo>
                                <a:pt x="555" y="370"/>
                              </a:lnTo>
                              <a:lnTo>
                                <a:pt x="550" y="360"/>
                              </a:lnTo>
                              <a:lnTo>
                                <a:pt x="548" y="354"/>
                              </a:lnTo>
                              <a:lnTo>
                                <a:pt x="547" y="350"/>
                              </a:lnTo>
                              <a:lnTo>
                                <a:pt x="547" y="343"/>
                              </a:lnTo>
                              <a:lnTo>
                                <a:pt x="552" y="341"/>
                              </a:lnTo>
                              <a:lnTo>
                                <a:pt x="556" y="339"/>
                              </a:lnTo>
                              <a:lnTo>
                                <a:pt x="564" y="330"/>
                              </a:lnTo>
                              <a:lnTo>
                                <a:pt x="566" y="334"/>
                              </a:lnTo>
                              <a:lnTo>
                                <a:pt x="566" y="337"/>
                              </a:lnTo>
                              <a:lnTo>
                                <a:pt x="566" y="339"/>
                              </a:lnTo>
                              <a:lnTo>
                                <a:pt x="563" y="341"/>
                              </a:lnTo>
                              <a:lnTo>
                                <a:pt x="554" y="348"/>
                              </a:lnTo>
                              <a:lnTo>
                                <a:pt x="556" y="348"/>
                              </a:lnTo>
                              <a:lnTo>
                                <a:pt x="559" y="347"/>
                              </a:lnTo>
                              <a:lnTo>
                                <a:pt x="562" y="344"/>
                              </a:lnTo>
                              <a:lnTo>
                                <a:pt x="565" y="343"/>
                              </a:lnTo>
                              <a:lnTo>
                                <a:pt x="571" y="333"/>
                              </a:lnTo>
                              <a:lnTo>
                                <a:pt x="589" y="320"/>
                              </a:lnTo>
                              <a:lnTo>
                                <a:pt x="598" y="318"/>
                              </a:lnTo>
                              <a:lnTo>
                                <a:pt x="605" y="319"/>
                              </a:lnTo>
                              <a:lnTo>
                                <a:pt x="609" y="318"/>
                              </a:lnTo>
                              <a:lnTo>
                                <a:pt x="615" y="314"/>
                              </a:lnTo>
                              <a:lnTo>
                                <a:pt x="621" y="312"/>
                              </a:lnTo>
                              <a:lnTo>
                                <a:pt x="626" y="312"/>
                              </a:lnTo>
                              <a:lnTo>
                                <a:pt x="631" y="315"/>
                              </a:lnTo>
                              <a:lnTo>
                                <a:pt x="637" y="309"/>
                              </a:lnTo>
                              <a:lnTo>
                                <a:pt x="642" y="306"/>
                              </a:lnTo>
                              <a:lnTo>
                                <a:pt x="649" y="304"/>
                              </a:lnTo>
                              <a:lnTo>
                                <a:pt x="654" y="304"/>
                              </a:lnTo>
                              <a:lnTo>
                                <a:pt x="663" y="296"/>
                              </a:lnTo>
                              <a:lnTo>
                                <a:pt x="675" y="294"/>
                              </a:lnTo>
                              <a:lnTo>
                                <a:pt x="690" y="295"/>
                              </a:lnTo>
                              <a:lnTo>
                                <a:pt x="692" y="295"/>
                              </a:lnTo>
                              <a:lnTo>
                                <a:pt x="692" y="292"/>
                              </a:lnTo>
                              <a:lnTo>
                                <a:pt x="691" y="290"/>
                              </a:lnTo>
                              <a:lnTo>
                                <a:pt x="692" y="288"/>
                              </a:lnTo>
                              <a:lnTo>
                                <a:pt x="694" y="287"/>
                              </a:lnTo>
                              <a:lnTo>
                                <a:pt x="695" y="286"/>
                              </a:lnTo>
                              <a:lnTo>
                                <a:pt x="695" y="285"/>
                              </a:lnTo>
                              <a:lnTo>
                                <a:pt x="693" y="284"/>
                              </a:lnTo>
                              <a:lnTo>
                                <a:pt x="692" y="284"/>
                              </a:lnTo>
                              <a:lnTo>
                                <a:pt x="691" y="282"/>
                              </a:lnTo>
                              <a:lnTo>
                                <a:pt x="692" y="281"/>
                              </a:lnTo>
                              <a:lnTo>
                                <a:pt x="693" y="279"/>
                              </a:lnTo>
                              <a:lnTo>
                                <a:pt x="694" y="277"/>
                              </a:lnTo>
                              <a:lnTo>
                                <a:pt x="694" y="274"/>
                              </a:lnTo>
                              <a:lnTo>
                                <a:pt x="695" y="269"/>
                              </a:lnTo>
                              <a:lnTo>
                                <a:pt x="698" y="266"/>
                              </a:lnTo>
                              <a:lnTo>
                                <a:pt x="705" y="266"/>
                              </a:lnTo>
                              <a:lnTo>
                                <a:pt x="710" y="263"/>
                              </a:lnTo>
                              <a:lnTo>
                                <a:pt x="714" y="261"/>
                              </a:lnTo>
                              <a:lnTo>
                                <a:pt x="718" y="254"/>
                              </a:lnTo>
                              <a:lnTo>
                                <a:pt x="721" y="253"/>
                              </a:lnTo>
                              <a:lnTo>
                                <a:pt x="728" y="253"/>
                              </a:lnTo>
                              <a:lnTo>
                                <a:pt x="732" y="254"/>
                              </a:lnTo>
                              <a:lnTo>
                                <a:pt x="742" y="254"/>
                              </a:lnTo>
                              <a:lnTo>
                                <a:pt x="754" y="254"/>
                              </a:lnTo>
                              <a:lnTo>
                                <a:pt x="757" y="254"/>
                              </a:lnTo>
                              <a:lnTo>
                                <a:pt x="759" y="251"/>
                              </a:lnTo>
                              <a:lnTo>
                                <a:pt x="759" y="247"/>
                              </a:lnTo>
                              <a:lnTo>
                                <a:pt x="761" y="243"/>
                              </a:lnTo>
                              <a:lnTo>
                                <a:pt x="764" y="236"/>
                              </a:lnTo>
                              <a:lnTo>
                                <a:pt x="767" y="232"/>
                              </a:lnTo>
                              <a:lnTo>
                                <a:pt x="767" y="230"/>
                              </a:lnTo>
                              <a:lnTo>
                                <a:pt x="765" y="230"/>
                              </a:lnTo>
                              <a:lnTo>
                                <a:pt x="763" y="229"/>
                              </a:lnTo>
                              <a:lnTo>
                                <a:pt x="762" y="229"/>
                              </a:lnTo>
                              <a:lnTo>
                                <a:pt x="762" y="227"/>
                              </a:lnTo>
                              <a:lnTo>
                                <a:pt x="764" y="225"/>
                              </a:lnTo>
                              <a:lnTo>
                                <a:pt x="764" y="222"/>
                              </a:lnTo>
                              <a:lnTo>
                                <a:pt x="763" y="219"/>
                              </a:lnTo>
                              <a:lnTo>
                                <a:pt x="762" y="215"/>
                              </a:lnTo>
                              <a:lnTo>
                                <a:pt x="759" y="214"/>
                              </a:lnTo>
                              <a:lnTo>
                                <a:pt x="753" y="213"/>
                              </a:lnTo>
                              <a:lnTo>
                                <a:pt x="754" y="209"/>
                              </a:lnTo>
                              <a:lnTo>
                                <a:pt x="756" y="204"/>
                              </a:lnTo>
                              <a:lnTo>
                                <a:pt x="758" y="202"/>
                              </a:lnTo>
                              <a:lnTo>
                                <a:pt x="760" y="201"/>
                              </a:lnTo>
                              <a:lnTo>
                                <a:pt x="765" y="201"/>
                              </a:lnTo>
                              <a:lnTo>
                                <a:pt x="768" y="201"/>
                              </a:lnTo>
                              <a:lnTo>
                                <a:pt x="769" y="200"/>
                              </a:lnTo>
                              <a:lnTo>
                                <a:pt x="768" y="198"/>
                              </a:lnTo>
                              <a:lnTo>
                                <a:pt x="763" y="197"/>
                              </a:lnTo>
                              <a:lnTo>
                                <a:pt x="758" y="195"/>
                              </a:lnTo>
                              <a:lnTo>
                                <a:pt x="756" y="192"/>
                              </a:lnTo>
                              <a:lnTo>
                                <a:pt x="755" y="190"/>
                              </a:lnTo>
                              <a:lnTo>
                                <a:pt x="758" y="188"/>
                              </a:lnTo>
                              <a:lnTo>
                                <a:pt x="764" y="187"/>
                              </a:lnTo>
                              <a:lnTo>
                                <a:pt x="768" y="183"/>
                              </a:lnTo>
                              <a:lnTo>
                                <a:pt x="772" y="179"/>
                              </a:lnTo>
                              <a:lnTo>
                                <a:pt x="773" y="176"/>
                              </a:lnTo>
                              <a:lnTo>
                                <a:pt x="774" y="173"/>
                              </a:lnTo>
                              <a:lnTo>
                                <a:pt x="774" y="170"/>
                              </a:lnTo>
                            </a:path>
                          </a:pathLst>
                        </a:custGeom>
                        <a:solidFill>
                          <a:srgbClr val="DCDCDC"/>
                        </a:solidFill>
                        <a:ln w="9525">
                          <a:solidFill>
                            <a:schemeClr val="bg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it-IT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49" name="Freeform 20">
                          <a:extLst>
                            <a:ext uri="{FF2B5EF4-FFF2-40B4-BE49-F238E27FC236}">
                              <a16:creationId xmlns:a16="http://schemas.microsoft.com/office/drawing/2014/main" id="{BEB41AAE-5C8E-4310-AA7C-493A290EF439}"/>
                            </a:ext>
                          </a:extLst>
                        </p:cNvPr>
                        <p:cNvSpPr>
                          <a:spLocks noEditPoints="1"/>
                        </p:cNvSpPr>
                        <p:nvPr/>
                      </p:nvSpPr>
                      <p:spPr bwMode="auto">
                        <a:xfrm>
                          <a:off x="6153150" y="3105150"/>
                          <a:ext cx="533400" cy="203200"/>
                        </a:xfrm>
                        <a:custGeom>
                          <a:avLst/>
                          <a:gdLst>
                            <a:gd name="T0" fmla="*/ 25 w 823"/>
                            <a:gd name="T1" fmla="*/ 94 h 314"/>
                            <a:gd name="T2" fmla="*/ 68 w 823"/>
                            <a:gd name="T3" fmla="*/ 72 h 314"/>
                            <a:gd name="T4" fmla="*/ 141 w 823"/>
                            <a:gd name="T5" fmla="*/ 55 h 314"/>
                            <a:gd name="T6" fmla="*/ 100 w 823"/>
                            <a:gd name="T7" fmla="*/ 6 h 314"/>
                            <a:gd name="T8" fmla="*/ 72 w 823"/>
                            <a:gd name="T9" fmla="*/ 3 h 314"/>
                            <a:gd name="T10" fmla="*/ 40 w 823"/>
                            <a:gd name="T11" fmla="*/ 6 h 314"/>
                            <a:gd name="T12" fmla="*/ 31 w 823"/>
                            <a:gd name="T13" fmla="*/ 20 h 314"/>
                            <a:gd name="T14" fmla="*/ 28 w 823"/>
                            <a:gd name="T15" fmla="*/ 44 h 314"/>
                            <a:gd name="T16" fmla="*/ 18 w 823"/>
                            <a:gd name="T17" fmla="*/ 69 h 314"/>
                            <a:gd name="T18" fmla="*/ 3 w 823"/>
                            <a:gd name="T19" fmla="*/ 101 h 314"/>
                            <a:gd name="T20" fmla="*/ 812 w 823"/>
                            <a:gd name="T21" fmla="*/ 231 h 314"/>
                            <a:gd name="T22" fmla="*/ 797 w 823"/>
                            <a:gd name="T23" fmla="*/ 213 h 314"/>
                            <a:gd name="T24" fmla="*/ 807 w 823"/>
                            <a:gd name="T25" fmla="*/ 190 h 314"/>
                            <a:gd name="T26" fmla="*/ 799 w 823"/>
                            <a:gd name="T27" fmla="*/ 165 h 314"/>
                            <a:gd name="T28" fmla="*/ 791 w 823"/>
                            <a:gd name="T29" fmla="*/ 146 h 314"/>
                            <a:gd name="T30" fmla="*/ 804 w 823"/>
                            <a:gd name="T31" fmla="*/ 136 h 314"/>
                            <a:gd name="T32" fmla="*/ 819 w 823"/>
                            <a:gd name="T33" fmla="*/ 119 h 314"/>
                            <a:gd name="T34" fmla="*/ 774 w 823"/>
                            <a:gd name="T35" fmla="*/ 99 h 314"/>
                            <a:gd name="T36" fmla="*/ 776 w 823"/>
                            <a:gd name="T37" fmla="*/ 70 h 314"/>
                            <a:gd name="T38" fmla="*/ 762 w 823"/>
                            <a:gd name="T39" fmla="*/ 47 h 314"/>
                            <a:gd name="T40" fmla="*/ 741 w 823"/>
                            <a:gd name="T41" fmla="*/ 32 h 314"/>
                            <a:gd name="T42" fmla="*/ 722 w 823"/>
                            <a:gd name="T43" fmla="*/ 33 h 314"/>
                            <a:gd name="T44" fmla="*/ 683 w 823"/>
                            <a:gd name="T45" fmla="*/ 30 h 314"/>
                            <a:gd name="T46" fmla="*/ 616 w 823"/>
                            <a:gd name="T47" fmla="*/ 57 h 314"/>
                            <a:gd name="T48" fmla="*/ 505 w 823"/>
                            <a:gd name="T49" fmla="*/ 50 h 314"/>
                            <a:gd name="T50" fmla="*/ 451 w 823"/>
                            <a:gd name="T51" fmla="*/ 34 h 314"/>
                            <a:gd name="T52" fmla="*/ 407 w 823"/>
                            <a:gd name="T53" fmla="*/ 5 h 314"/>
                            <a:gd name="T54" fmla="*/ 285 w 823"/>
                            <a:gd name="T55" fmla="*/ 18 h 314"/>
                            <a:gd name="T56" fmla="*/ 149 w 823"/>
                            <a:gd name="T57" fmla="*/ 45 h 314"/>
                            <a:gd name="T58" fmla="*/ 179 w 823"/>
                            <a:gd name="T59" fmla="*/ 68 h 314"/>
                            <a:gd name="T60" fmla="*/ 145 w 823"/>
                            <a:gd name="T61" fmla="*/ 85 h 314"/>
                            <a:gd name="T62" fmla="*/ 99 w 823"/>
                            <a:gd name="T63" fmla="*/ 82 h 314"/>
                            <a:gd name="T64" fmla="*/ 70 w 823"/>
                            <a:gd name="T65" fmla="*/ 86 h 314"/>
                            <a:gd name="T66" fmla="*/ 20 w 823"/>
                            <a:gd name="T67" fmla="*/ 124 h 314"/>
                            <a:gd name="T68" fmla="*/ 49 w 823"/>
                            <a:gd name="T69" fmla="*/ 136 h 314"/>
                            <a:gd name="T70" fmla="*/ 53 w 823"/>
                            <a:gd name="T71" fmla="*/ 160 h 314"/>
                            <a:gd name="T72" fmla="*/ 53 w 823"/>
                            <a:gd name="T73" fmla="*/ 183 h 314"/>
                            <a:gd name="T74" fmla="*/ 41 w 823"/>
                            <a:gd name="T75" fmla="*/ 189 h 314"/>
                            <a:gd name="T76" fmla="*/ 32 w 823"/>
                            <a:gd name="T77" fmla="*/ 189 h 314"/>
                            <a:gd name="T78" fmla="*/ 48 w 823"/>
                            <a:gd name="T79" fmla="*/ 200 h 314"/>
                            <a:gd name="T80" fmla="*/ 63 w 823"/>
                            <a:gd name="T81" fmla="*/ 226 h 314"/>
                            <a:gd name="T82" fmla="*/ 70 w 823"/>
                            <a:gd name="T83" fmla="*/ 250 h 314"/>
                            <a:gd name="T84" fmla="*/ 103 w 823"/>
                            <a:gd name="T85" fmla="*/ 260 h 314"/>
                            <a:gd name="T86" fmla="*/ 91 w 823"/>
                            <a:gd name="T87" fmla="*/ 269 h 314"/>
                            <a:gd name="T88" fmla="*/ 135 w 823"/>
                            <a:gd name="T89" fmla="*/ 272 h 314"/>
                            <a:gd name="T90" fmla="*/ 158 w 823"/>
                            <a:gd name="T91" fmla="*/ 293 h 314"/>
                            <a:gd name="T92" fmla="*/ 207 w 823"/>
                            <a:gd name="T93" fmla="*/ 283 h 314"/>
                            <a:gd name="T94" fmla="*/ 277 w 823"/>
                            <a:gd name="T95" fmla="*/ 283 h 314"/>
                            <a:gd name="T96" fmla="*/ 345 w 823"/>
                            <a:gd name="T97" fmla="*/ 296 h 314"/>
                            <a:gd name="T98" fmla="*/ 418 w 823"/>
                            <a:gd name="T99" fmla="*/ 277 h 314"/>
                            <a:gd name="T100" fmla="*/ 451 w 823"/>
                            <a:gd name="T101" fmla="*/ 266 h 314"/>
                            <a:gd name="T102" fmla="*/ 442 w 823"/>
                            <a:gd name="T103" fmla="*/ 310 h 314"/>
                            <a:gd name="T104" fmla="*/ 468 w 823"/>
                            <a:gd name="T105" fmla="*/ 294 h 314"/>
                            <a:gd name="T106" fmla="*/ 484 w 823"/>
                            <a:gd name="T107" fmla="*/ 268 h 314"/>
                            <a:gd name="T108" fmla="*/ 526 w 823"/>
                            <a:gd name="T109" fmla="*/ 266 h 314"/>
                            <a:gd name="T110" fmla="*/ 577 w 823"/>
                            <a:gd name="T111" fmla="*/ 272 h 314"/>
                            <a:gd name="T112" fmla="*/ 663 w 823"/>
                            <a:gd name="T113" fmla="*/ 252 h 314"/>
                            <a:gd name="T114" fmla="*/ 712 w 823"/>
                            <a:gd name="T115" fmla="*/ 242 h 314"/>
                            <a:gd name="T116" fmla="*/ 742 w 823"/>
                            <a:gd name="T117" fmla="*/ 240 h 314"/>
                            <a:gd name="T118" fmla="*/ 785 w 823"/>
                            <a:gd name="T119" fmla="*/ 243 h 314"/>
                            <a:gd name="T120" fmla="*/ 798 w 823"/>
                            <a:gd name="T121" fmla="*/ 257 h 314"/>
                            <a:gd name="T122" fmla="*/ 820 w 823"/>
                            <a:gd name="T123" fmla="*/ 249 h 31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  <a:cxn ang="0">
                              <a:pos x="T92" y="T93"/>
                            </a:cxn>
                            <a:cxn ang="0">
                              <a:pos x="T94" y="T95"/>
                            </a:cxn>
                            <a:cxn ang="0">
                              <a:pos x="T96" y="T97"/>
                            </a:cxn>
                            <a:cxn ang="0">
                              <a:pos x="T98" y="T99"/>
                            </a:cxn>
                            <a:cxn ang="0">
                              <a:pos x="T100" y="T101"/>
                            </a:cxn>
                            <a:cxn ang="0">
                              <a:pos x="T102" y="T103"/>
                            </a:cxn>
                            <a:cxn ang="0">
                              <a:pos x="T104" y="T105"/>
                            </a:cxn>
                            <a:cxn ang="0">
                              <a:pos x="T106" y="T107"/>
                            </a:cxn>
                            <a:cxn ang="0">
                              <a:pos x="T108" y="T109"/>
                            </a:cxn>
                            <a:cxn ang="0">
                              <a:pos x="T110" y="T111"/>
                            </a:cxn>
                            <a:cxn ang="0">
                              <a:pos x="T112" y="T113"/>
                            </a:cxn>
                            <a:cxn ang="0">
                              <a:pos x="T114" y="T115"/>
                            </a:cxn>
                            <a:cxn ang="0">
                              <a:pos x="T116" y="T117"/>
                            </a:cxn>
                            <a:cxn ang="0">
                              <a:pos x="T118" y="T119"/>
                            </a:cxn>
                            <a:cxn ang="0">
                              <a:pos x="T120" y="T121"/>
                            </a:cxn>
                            <a:cxn ang="0">
                              <a:pos x="T122" y="T123"/>
                            </a:cxn>
                          </a:cxnLst>
                          <a:rect l="0" t="0" r="r" b="b"/>
                          <a:pathLst>
                            <a:path w="823" h="314">
                              <a:moveTo>
                                <a:pt x="23" y="75"/>
                              </a:moveTo>
                              <a:lnTo>
                                <a:pt x="29" y="76"/>
                              </a:lnTo>
                              <a:lnTo>
                                <a:pt x="39" y="75"/>
                              </a:lnTo>
                              <a:lnTo>
                                <a:pt x="48" y="75"/>
                              </a:lnTo>
                              <a:lnTo>
                                <a:pt x="45" y="79"/>
                              </a:lnTo>
                              <a:lnTo>
                                <a:pt x="33" y="84"/>
                              </a:lnTo>
                              <a:lnTo>
                                <a:pt x="29" y="87"/>
                              </a:lnTo>
                              <a:lnTo>
                                <a:pt x="25" y="91"/>
                              </a:lnTo>
                              <a:lnTo>
                                <a:pt x="25" y="94"/>
                              </a:lnTo>
                              <a:lnTo>
                                <a:pt x="25" y="96"/>
                              </a:lnTo>
                              <a:lnTo>
                                <a:pt x="23" y="99"/>
                              </a:lnTo>
                              <a:lnTo>
                                <a:pt x="22" y="103"/>
                              </a:lnTo>
                              <a:lnTo>
                                <a:pt x="25" y="102"/>
                              </a:lnTo>
                              <a:lnTo>
                                <a:pt x="28" y="100"/>
                              </a:lnTo>
                              <a:lnTo>
                                <a:pt x="34" y="93"/>
                              </a:lnTo>
                              <a:lnTo>
                                <a:pt x="47" y="81"/>
                              </a:lnTo>
                              <a:lnTo>
                                <a:pt x="56" y="78"/>
                              </a:lnTo>
                              <a:lnTo>
                                <a:pt x="68" y="72"/>
                              </a:lnTo>
                              <a:lnTo>
                                <a:pt x="75" y="64"/>
                              </a:lnTo>
                              <a:lnTo>
                                <a:pt x="78" y="57"/>
                              </a:lnTo>
                              <a:lnTo>
                                <a:pt x="89" y="55"/>
                              </a:lnTo>
                              <a:lnTo>
                                <a:pt x="97" y="56"/>
                              </a:lnTo>
                              <a:lnTo>
                                <a:pt x="103" y="53"/>
                              </a:lnTo>
                              <a:lnTo>
                                <a:pt x="107" y="52"/>
                              </a:lnTo>
                              <a:lnTo>
                                <a:pt x="112" y="52"/>
                              </a:lnTo>
                              <a:lnTo>
                                <a:pt x="133" y="57"/>
                              </a:lnTo>
                              <a:lnTo>
                                <a:pt x="141" y="55"/>
                              </a:lnTo>
                              <a:lnTo>
                                <a:pt x="143" y="53"/>
                              </a:lnTo>
                              <a:lnTo>
                                <a:pt x="144" y="49"/>
                              </a:lnTo>
                              <a:lnTo>
                                <a:pt x="145" y="44"/>
                              </a:lnTo>
                              <a:lnTo>
                                <a:pt x="140" y="43"/>
                              </a:lnTo>
                              <a:lnTo>
                                <a:pt x="115" y="32"/>
                              </a:lnTo>
                              <a:lnTo>
                                <a:pt x="108" y="27"/>
                              </a:lnTo>
                              <a:lnTo>
                                <a:pt x="102" y="18"/>
                              </a:lnTo>
                              <a:lnTo>
                                <a:pt x="99" y="12"/>
                              </a:lnTo>
                              <a:lnTo>
                                <a:pt x="100" y="6"/>
                              </a:lnTo>
                              <a:lnTo>
                                <a:pt x="95" y="5"/>
                              </a:lnTo>
                              <a:lnTo>
                                <a:pt x="93" y="6"/>
                              </a:lnTo>
                              <a:lnTo>
                                <a:pt x="91" y="7"/>
                              </a:lnTo>
                              <a:lnTo>
                                <a:pt x="89" y="7"/>
                              </a:lnTo>
                              <a:lnTo>
                                <a:pt x="85" y="7"/>
                              </a:lnTo>
                              <a:lnTo>
                                <a:pt x="82" y="8"/>
                              </a:lnTo>
                              <a:lnTo>
                                <a:pt x="80" y="9"/>
                              </a:lnTo>
                              <a:lnTo>
                                <a:pt x="77" y="7"/>
                              </a:lnTo>
                              <a:lnTo>
                                <a:pt x="72" y="3"/>
                              </a:lnTo>
                              <a:lnTo>
                                <a:pt x="69" y="0"/>
                              </a:lnTo>
                              <a:lnTo>
                                <a:pt x="67" y="0"/>
                              </a:lnTo>
                              <a:lnTo>
                                <a:pt x="65" y="1"/>
                              </a:lnTo>
                              <a:lnTo>
                                <a:pt x="57" y="2"/>
                              </a:lnTo>
                              <a:lnTo>
                                <a:pt x="55" y="3"/>
                              </a:lnTo>
                              <a:lnTo>
                                <a:pt x="52" y="5"/>
                              </a:lnTo>
                              <a:lnTo>
                                <a:pt x="48" y="6"/>
                              </a:lnTo>
                              <a:lnTo>
                                <a:pt x="43" y="6"/>
                              </a:lnTo>
                              <a:lnTo>
                                <a:pt x="40" y="6"/>
                              </a:lnTo>
                              <a:lnTo>
                                <a:pt x="39" y="7"/>
                              </a:lnTo>
                              <a:lnTo>
                                <a:pt x="37" y="10"/>
                              </a:lnTo>
                              <a:lnTo>
                                <a:pt x="37" y="12"/>
                              </a:lnTo>
                              <a:lnTo>
                                <a:pt x="36" y="14"/>
                              </a:lnTo>
                              <a:lnTo>
                                <a:pt x="29" y="15"/>
                              </a:lnTo>
                              <a:lnTo>
                                <a:pt x="28" y="16"/>
                              </a:lnTo>
                              <a:lnTo>
                                <a:pt x="27" y="18"/>
                              </a:lnTo>
                              <a:lnTo>
                                <a:pt x="28" y="19"/>
                              </a:lnTo>
                              <a:lnTo>
                                <a:pt x="31" y="20"/>
                              </a:lnTo>
                              <a:lnTo>
                                <a:pt x="34" y="22"/>
                              </a:lnTo>
                              <a:lnTo>
                                <a:pt x="35" y="23"/>
                              </a:lnTo>
                              <a:lnTo>
                                <a:pt x="37" y="25"/>
                              </a:lnTo>
                              <a:lnTo>
                                <a:pt x="39" y="25"/>
                              </a:lnTo>
                              <a:lnTo>
                                <a:pt x="40" y="30"/>
                              </a:lnTo>
                              <a:lnTo>
                                <a:pt x="41" y="35"/>
                              </a:lnTo>
                              <a:lnTo>
                                <a:pt x="40" y="38"/>
                              </a:lnTo>
                              <a:lnTo>
                                <a:pt x="37" y="38"/>
                              </a:lnTo>
                              <a:lnTo>
                                <a:pt x="28" y="44"/>
                              </a:lnTo>
                              <a:lnTo>
                                <a:pt x="28" y="49"/>
                              </a:lnTo>
                              <a:lnTo>
                                <a:pt x="28" y="51"/>
                              </a:lnTo>
                              <a:lnTo>
                                <a:pt x="28" y="53"/>
                              </a:lnTo>
                              <a:lnTo>
                                <a:pt x="29" y="54"/>
                              </a:lnTo>
                              <a:lnTo>
                                <a:pt x="29" y="56"/>
                              </a:lnTo>
                              <a:lnTo>
                                <a:pt x="28" y="58"/>
                              </a:lnTo>
                              <a:lnTo>
                                <a:pt x="24" y="62"/>
                              </a:lnTo>
                              <a:lnTo>
                                <a:pt x="21" y="65"/>
                              </a:lnTo>
                              <a:lnTo>
                                <a:pt x="18" y="69"/>
                              </a:lnTo>
                              <a:lnTo>
                                <a:pt x="17" y="69"/>
                              </a:lnTo>
                              <a:lnTo>
                                <a:pt x="15" y="70"/>
                              </a:lnTo>
                              <a:lnTo>
                                <a:pt x="17" y="72"/>
                              </a:lnTo>
                              <a:lnTo>
                                <a:pt x="18" y="76"/>
                              </a:lnTo>
                              <a:lnTo>
                                <a:pt x="23" y="75"/>
                              </a:lnTo>
                              <a:close/>
                              <a:moveTo>
                                <a:pt x="8" y="95"/>
                              </a:moveTo>
                              <a:lnTo>
                                <a:pt x="3" y="97"/>
                              </a:lnTo>
                              <a:lnTo>
                                <a:pt x="0" y="100"/>
                              </a:lnTo>
                              <a:lnTo>
                                <a:pt x="3" y="101"/>
                              </a:lnTo>
                              <a:lnTo>
                                <a:pt x="12" y="100"/>
                              </a:lnTo>
                              <a:lnTo>
                                <a:pt x="13" y="98"/>
                              </a:lnTo>
                              <a:lnTo>
                                <a:pt x="10" y="95"/>
                              </a:lnTo>
                              <a:lnTo>
                                <a:pt x="8" y="95"/>
                              </a:lnTo>
                              <a:close/>
                              <a:moveTo>
                                <a:pt x="822" y="242"/>
                              </a:moveTo>
                              <a:lnTo>
                                <a:pt x="818" y="239"/>
                              </a:lnTo>
                              <a:lnTo>
                                <a:pt x="814" y="235"/>
                              </a:lnTo>
                              <a:lnTo>
                                <a:pt x="812" y="235"/>
                              </a:lnTo>
                              <a:lnTo>
                                <a:pt x="812" y="231"/>
                              </a:lnTo>
                              <a:lnTo>
                                <a:pt x="812" y="229"/>
                              </a:lnTo>
                              <a:lnTo>
                                <a:pt x="812" y="226"/>
                              </a:lnTo>
                              <a:lnTo>
                                <a:pt x="811" y="225"/>
                              </a:lnTo>
                              <a:lnTo>
                                <a:pt x="811" y="224"/>
                              </a:lnTo>
                              <a:lnTo>
                                <a:pt x="813" y="221"/>
                              </a:lnTo>
                              <a:lnTo>
                                <a:pt x="812" y="219"/>
                              </a:lnTo>
                              <a:lnTo>
                                <a:pt x="805" y="215"/>
                              </a:lnTo>
                              <a:lnTo>
                                <a:pt x="802" y="213"/>
                              </a:lnTo>
                              <a:lnTo>
                                <a:pt x="797" y="213"/>
                              </a:lnTo>
                              <a:lnTo>
                                <a:pt x="797" y="211"/>
                              </a:lnTo>
                              <a:lnTo>
                                <a:pt x="797" y="208"/>
                              </a:lnTo>
                              <a:lnTo>
                                <a:pt x="799" y="205"/>
                              </a:lnTo>
                              <a:lnTo>
                                <a:pt x="802" y="201"/>
                              </a:lnTo>
                              <a:lnTo>
                                <a:pt x="803" y="200"/>
                              </a:lnTo>
                              <a:lnTo>
                                <a:pt x="804" y="196"/>
                              </a:lnTo>
                              <a:lnTo>
                                <a:pt x="804" y="194"/>
                              </a:lnTo>
                              <a:lnTo>
                                <a:pt x="807" y="191"/>
                              </a:lnTo>
                              <a:lnTo>
                                <a:pt x="807" y="190"/>
                              </a:lnTo>
                              <a:lnTo>
                                <a:pt x="806" y="189"/>
                              </a:lnTo>
                              <a:lnTo>
                                <a:pt x="804" y="188"/>
                              </a:lnTo>
                              <a:lnTo>
                                <a:pt x="801" y="188"/>
                              </a:lnTo>
                              <a:lnTo>
                                <a:pt x="800" y="188"/>
                              </a:lnTo>
                              <a:lnTo>
                                <a:pt x="800" y="186"/>
                              </a:lnTo>
                              <a:lnTo>
                                <a:pt x="800" y="179"/>
                              </a:lnTo>
                              <a:lnTo>
                                <a:pt x="800" y="175"/>
                              </a:lnTo>
                              <a:lnTo>
                                <a:pt x="799" y="172"/>
                              </a:lnTo>
                              <a:lnTo>
                                <a:pt x="799" y="165"/>
                              </a:lnTo>
                              <a:lnTo>
                                <a:pt x="798" y="164"/>
                              </a:lnTo>
                              <a:lnTo>
                                <a:pt x="795" y="160"/>
                              </a:lnTo>
                              <a:lnTo>
                                <a:pt x="794" y="157"/>
                              </a:lnTo>
                              <a:lnTo>
                                <a:pt x="794" y="156"/>
                              </a:lnTo>
                              <a:lnTo>
                                <a:pt x="795" y="154"/>
                              </a:lnTo>
                              <a:lnTo>
                                <a:pt x="795" y="152"/>
                              </a:lnTo>
                              <a:lnTo>
                                <a:pt x="795" y="150"/>
                              </a:lnTo>
                              <a:lnTo>
                                <a:pt x="793" y="148"/>
                              </a:lnTo>
                              <a:lnTo>
                                <a:pt x="791" y="146"/>
                              </a:lnTo>
                              <a:lnTo>
                                <a:pt x="791" y="144"/>
                              </a:lnTo>
                              <a:lnTo>
                                <a:pt x="790" y="141"/>
                              </a:lnTo>
                              <a:lnTo>
                                <a:pt x="789" y="139"/>
                              </a:lnTo>
                              <a:lnTo>
                                <a:pt x="789" y="138"/>
                              </a:lnTo>
                              <a:lnTo>
                                <a:pt x="789" y="137"/>
                              </a:lnTo>
                              <a:lnTo>
                                <a:pt x="793" y="137"/>
                              </a:lnTo>
                              <a:lnTo>
                                <a:pt x="798" y="137"/>
                              </a:lnTo>
                              <a:lnTo>
                                <a:pt x="802" y="137"/>
                              </a:lnTo>
                              <a:lnTo>
                                <a:pt x="804" y="136"/>
                              </a:lnTo>
                              <a:lnTo>
                                <a:pt x="807" y="123"/>
                              </a:lnTo>
                              <a:lnTo>
                                <a:pt x="810" y="120"/>
                              </a:lnTo>
                              <a:lnTo>
                                <a:pt x="813" y="118"/>
                              </a:lnTo>
                              <a:lnTo>
                                <a:pt x="819" y="123"/>
                              </a:lnTo>
                              <a:lnTo>
                                <a:pt x="821" y="124"/>
                              </a:lnTo>
                              <a:lnTo>
                                <a:pt x="823" y="124"/>
                              </a:lnTo>
                              <a:lnTo>
                                <a:pt x="821" y="123"/>
                              </a:lnTo>
                              <a:lnTo>
                                <a:pt x="821" y="122"/>
                              </a:lnTo>
                              <a:lnTo>
                                <a:pt x="819" y="119"/>
                              </a:lnTo>
                              <a:lnTo>
                                <a:pt x="812" y="112"/>
                              </a:lnTo>
                              <a:lnTo>
                                <a:pt x="805" y="107"/>
                              </a:lnTo>
                              <a:lnTo>
                                <a:pt x="800" y="105"/>
                              </a:lnTo>
                              <a:lnTo>
                                <a:pt x="795" y="105"/>
                              </a:lnTo>
                              <a:lnTo>
                                <a:pt x="788" y="106"/>
                              </a:lnTo>
                              <a:lnTo>
                                <a:pt x="785" y="105"/>
                              </a:lnTo>
                              <a:lnTo>
                                <a:pt x="779" y="103"/>
                              </a:lnTo>
                              <a:lnTo>
                                <a:pt x="773" y="100"/>
                              </a:lnTo>
                              <a:lnTo>
                                <a:pt x="774" y="99"/>
                              </a:lnTo>
                              <a:lnTo>
                                <a:pt x="775" y="98"/>
                              </a:lnTo>
                              <a:lnTo>
                                <a:pt x="774" y="94"/>
                              </a:lnTo>
                              <a:lnTo>
                                <a:pt x="771" y="89"/>
                              </a:lnTo>
                              <a:lnTo>
                                <a:pt x="771" y="87"/>
                              </a:lnTo>
                              <a:lnTo>
                                <a:pt x="770" y="84"/>
                              </a:lnTo>
                              <a:lnTo>
                                <a:pt x="769" y="82"/>
                              </a:lnTo>
                              <a:lnTo>
                                <a:pt x="773" y="78"/>
                              </a:lnTo>
                              <a:lnTo>
                                <a:pt x="775" y="74"/>
                              </a:lnTo>
                              <a:lnTo>
                                <a:pt x="776" y="70"/>
                              </a:lnTo>
                              <a:lnTo>
                                <a:pt x="775" y="66"/>
                              </a:lnTo>
                              <a:lnTo>
                                <a:pt x="772" y="59"/>
                              </a:lnTo>
                              <a:lnTo>
                                <a:pt x="770" y="57"/>
                              </a:lnTo>
                              <a:lnTo>
                                <a:pt x="767" y="56"/>
                              </a:lnTo>
                              <a:lnTo>
                                <a:pt x="764" y="53"/>
                              </a:lnTo>
                              <a:lnTo>
                                <a:pt x="764" y="50"/>
                              </a:lnTo>
                              <a:lnTo>
                                <a:pt x="764" y="49"/>
                              </a:lnTo>
                              <a:lnTo>
                                <a:pt x="763" y="48"/>
                              </a:lnTo>
                              <a:lnTo>
                                <a:pt x="762" y="47"/>
                              </a:lnTo>
                              <a:lnTo>
                                <a:pt x="760" y="46"/>
                              </a:lnTo>
                              <a:lnTo>
                                <a:pt x="757" y="46"/>
                              </a:lnTo>
                              <a:lnTo>
                                <a:pt x="753" y="46"/>
                              </a:lnTo>
                              <a:lnTo>
                                <a:pt x="751" y="44"/>
                              </a:lnTo>
                              <a:lnTo>
                                <a:pt x="751" y="42"/>
                              </a:lnTo>
                              <a:lnTo>
                                <a:pt x="752" y="41"/>
                              </a:lnTo>
                              <a:lnTo>
                                <a:pt x="751" y="40"/>
                              </a:lnTo>
                              <a:lnTo>
                                <a:pt x="747" y="38"/>
                              </a:lnTo>
                              <a:lnTo>
                                <a:pt x="741" y="32"/>
                              </a:lnTo>
                              <a:lnTo>
                                <a:pt x="737" y="31"/>
                              </a:lnTo>
                              <a:lnTo>
                                <a:pt x="735" y="27"/>
                              </a:lnTo>
                              <a:lnTo>
                                <a:pt x="734" y="26"/>
                              </a:lnTo>
                              <a:lnTo>
                                <a:pt x="731" y="26"/>
                              </a:lnTo>
                              <a:lnTo>
                                <a:pt x="728" y="26"/>
                              </a:lnTo>
                              <a:lnTo>
                                <a:pt x="727" y="27"/>
                              </a:lnTo>
                              <a:lnTo>
                                <a:pt x="726" y="27"/>
                              </a:lnTo>
                              <a:lnTo>
                                <a:pt x="723" y="32"/>
                              </a:lnTo>
                              <a:lnTo>
                                <a:pt x="722" y="33"/>
                              </a:lnTo>
                              <a:lnTo>
                                <a:pt x="717" y="33"/>
                              </a:lnTo>
                              <a:lnTo>
                                <a:pt x="714" y="32"/>
                              </a:lnTo>
                              <a:lnTo>
                                <a:pt x="711" y="31"/>
                              </a:lnTo>
                              <a:lnTo>
                                <a:pt x="705" y="31"/>
                              </a:lnTo>
                              <a:lnTo>
                                <a:pt x="698" y="30"/>
                              </a:lnTo>
                              <a:lnTo>
                                <a:pt x="694" y="34"/>
                              </a:lnTo>
                              <a:lnTo>
                                <a:pt x="692" y="33"/>
                              </a:lnTo>
                              <a:lnTo>
                                <a:pt x="689" y="32"/>
                              </a:lnTo>
                              <a:lnTo>
                                <a:pt x="683" y="30"/>
                              </a:lnTo>
                              <a:lnTo>
                                <a:pt x="681" y="29"/>
                              </a:lnTo>
                              <a:lnTo>
                                <a:pt x="676" y="34"/>
                              </a:lnTo>
                              <a:lnTo>
                                <a:pt x="662" y="42"/>
                              </a:lnTo>
                              <a:lnTo>
                                <a:pt x="657" y="45"/>
                              </a:lnTo>
                              <a:lnTo>
                                <a:pt x="651" y="46"/>
                              </a:lnTo>
                              <a:lnTo>
                                <a:pt x="645" y="50"/>
                              </a:lnTo>
                              <a:lnTo>
                                <a:pt x="627" y="58"/>
                              </a:lnTo>
                              <a:lnTo>
                                <a:pt x="621" y="59"/>
                              </a:lnTo>
                              <a:lnTo>
                                <a:pt x="616" y="57"/>
                              </a:lnTo>
                              <a:lnTo>
                                <a:pt x="612" y="58"/>
                              </a:lnTo>
                              <a:lnTo>
                                <a:pt x="607" y="57"/>
                              </a:lnTo>
                              <a:lnTo>
                                <a:pt x="591" y="50"/>
                              </a:lnTo>
                              <a:lnTo>
                                <a:pt x="566" y="55"/>
                              </a:lnTo>
                              <a:lnTo>
                                <a:pt x="554" y="59"/>
                              </a:lnTo>
                              <a:lnTo>
                                <a:pt x="546" y="60"/>
                              </a:lnTo>
                              <a:lnTo>
                                <a:pt x="526" y="56"/>
                              </a:lnTo>
                              <a:lnTo>
                                <a:pt x="520" y="52"/>
                              </a:lnTo>
                              <a:lnTo>
                                <a:pt x="505" y="50"/>
                              </a:lnTo>
                              <a:lnTo>
                                <a:pt x="490" y="46"/>
                              </a:lnTo>
                              <a:lnTo>
                                <a:pt x="486" y="42"/>
                              </a:lnTo>
                              <a:lnTo>
                                <a:pt x="477" y="37"/>
                              </a:lnTo>
                              <a:lnTo>
                                <a:pt x="471" y="38"/>
                              </a:lnTo>
                              <a:lnTo>
                                <a:pt x="469" y="39"/>
                              </a:lnTo>
                              <a:lnTo>
                                <a:pt x="466" y="42"/>
                              </a:lnTo>
                              <a:lnTo>
                                <a:pt x="461" y="42"/>
                              </a:lnTo>
                              <a:lnTo>
                                <a:pt x="456" y="39"/>
                              </a:lnTo>
                              <a:lnTo>
                                <a:pt x="451" y="34"/>
                              </a:lnTo>
                              <a:lnTo>
                                <a:pt x="446" y="21"/>
                              </a:lnTo>
                              <a:lnTo>
                                <a:pt x="443" y="20"/>
                              </a:lnTo>
                              <a:lnTo>
                                <a:pt x="440" y="19"/>
                              </a:lnTo>
                              <a:lnTo>
                                <a:pt x="425" y="23"/>
                              </a:lnTo>
                              <a:lnTo>
                                <a:pt x="413" y="19"/>
                              </a:lnTo>
                              <a:lnTo>
                                <a:pt x="410" y="15"/>
                              </a:lnTo>
                              <a:lnTo>
                                <a:pt x="406" y="10"/>
                              </a:lnTo>
                              <a:lnTo>
                                <a:pt x="406" y="7"/>
                              </a:lnTo>
                              <a:lnTo>
                                <a:pt x="407" y="5"/>
                              </a:lnTo>
                              <a:lnTo>
                                <a:pt x="407" y="3"/>
                              </a:lnTo>
                              <a:lnTo>
                                <a:pt x="401" y="1"/>
                              </a:lnTo>
                              <a:lnTo>
                                <a:pt x="390" y="7"/>
                              </a:lnTo>
                              <a:lnTo>
                                <a:pt x="366" y="6"/>
                              </a:lnTo>
                              <a:lnTo>
                                <a:pt x="331" y="4"/>
                              </a:lnTo>
                              <a:lnTo>
                                <a:pt x="327" y="4"/>
                              </a:lnTo>
                              <a:lnTo>
                                <a:pt x="312" y="10"/>
                              </a:lnTo>
                              <a:lnTo>
                                <a:pt x="295" y="15"/>
                              </a:lnTo>
                              <a:lnTo>
                                <a:pt x="285" y="18"/>
                              </a:lnTo>
                              <a:lnTo>
                                <a:pt x="275" y="26"/>
                              </a:lnTo>
                              <a:lnTo>
                                <a:pt x="248" y="39"/>
                              </a:lnTo>
                              <a:lnTo>
                                <a:pt x="244" y="48"/>
                              </a:lnTo>
                              <a:lnTo>
                                <a:pt x="240" y="50"/>
                              </a:lnTo>
                              <a:lnTo>
                                <a:pt x="221" y="51"/>
                              </a:lnTo>
                              <a:lnTo>
                                <a:pt x="201" y="46"/>
                              </a:lnTo>
                              <a:lnTo>
                                <a:pt x="182" y="48"/>
                              </a:lnTo>
                              <a:lnTo>
                                <a:pt x="157" y="44"/>
                              </a:lnTo>
                              <a:lnTo>
                                <a:pt x="149" y="45"/>
                              </a:lnTo>
                              <a:lnTo>
                                <a:pt x="147" y="47"/>
                              </a:lnTo>
                              <a:lnTo>
                                <a:pt x="146" y="51"/>
                              </a:lnTo>
                              <a:lnTo>
                                <a:pt x="145" y="55"/>
                              </a:lnTo>
                              <a:lnTo>
                                <a:pt x="146" y="58"/>
                              </a:lnTo>
                              <a:lnTo>
                                <a:pt x="148" y="59"/>
                              </a:lnTo>
                              <a:lnTo>
                                <a:pt x="154" y="64"/>
                              </a:lnTo>
                              <a:lnTo>
                                <a:pt x="158" y="66"/>
                              </a:lnTo>
                              <a:lnTo>
                                <a:pt x="177" y="68"/>
                              </a:lnTo>
                              <a:lnTo>
                                <a:pt x="179" y="68"/>
                              </a:lnTo>
                              <a:lnTo>
                                <a:pt x="179" y="69"/>
                              </a:lnTo>
                              <a:lnTo>
                                <a:pt x="165" y="71"/>
                              </a:lnTo>
                              <a:lnTo>
                                <a:pt x="145" y="74"/>
                              </a:lnTo>
                              <a:lnTo>
                                <a:pt x="141" y="75"/>
                              </a:lnTo>
                              <a:lnTo>
                                <a:pt x="134" y="80"/>
                              </a:lnTo>
                              <a:lnTo>
                                <a:pt x="136" y="81"/>
                              </a:lnTo>
                              <a:lnTo>
                                <a:pt x="138" y="82"/>
                              </a:lnTo>
                              <a:lnTo>
                                <a:pt x="142" y="83"/>
                              </a:lnTo>
                              <a:lnTo>
                                <a:pt x="145" y="85"/>
                              </a:lnTo>
                              <a:lnTo>
                                <a:pt x="143" y="87"/>
                              </a:lnTo>
                              <a:lnTo>
                                <a:pt x="132" y="87"/>
                              </a:lnTo>
                              <a:lnTo>
                                <a:pt x="127" y="88"/>
                              </a:lnTo>
                              <a:lnTo>
                                <a:pt x="112" y="86"/>
                              </a:lnTo>
                              <a:lnTo>
                                <a:pt x="98" y="88"/>
                              </a:lnTo>
                              <a:lnTo>
                                <a:pt x="97" y="87"/>
                              </a:lnTo>
                              <a:lnTo>
                                <a:pt x="98" y="85"/>
                              </a:lnTo>
                              <a:lnTo>
                                <a:pt x="100" y="83"/>
                              </a:lnTo>
                              <a:lnTo>
                                <a:pt x="99" y="82"/>
                              </a:lnTo>
                              <a:lnTo>
                                <a:pt x="94" y="81"/>
                              </a:lnTo>
                              <a:lnTo>
                                <a:pt x="90" y="81"/>
                              </a:lnTo>
                              <a:lnTo>
                                <a:pt x="88" y="82"/>
                              </a:lnTo>
                              <a:lnTo>
                                <a:pt x="93" y="87"/>
                              </a:lnTo>
                              <a:lnTo>
                                <a:pt x="91" y="89"/>
                              </a:lnTo>
                              <a:lnTo>
                                <a:pt x="88" y="90"/>
                              </a:lnTo>
                              <a:lnTo>
                                <a:pt x="77" y="90"/>
                              </a:lnTo>
                              <a:lnTo>
                                <a:pt x="71" y="88"/>
                              </a:lnTo>
                              <a:lnTo>
                                <a:pt x="70" y="86"/>
                              </a:lnTo>
                              <a:lnTo>
                                <a:pt x="69" y="84"/>
                              </a:lnTo>
                              <a:lnTo>
                                <a:pt x="62" y="84"/>
                              </a:lnTo>
                              <a:lnTo>
                                <a:pt x="57" y="87"/>
                              </a:lnTo>
                              <a:lnTo>
                                <a:pt x="45" y="86"/>
                              </a:lnTo>
                              <a:lnTo>
                                <a:pt x="34" y="97"/>
                              </a:lnTo>
                              <a:lnTo>
                                <a:pt x="27" y="105"/>
                              </a:lnTo>
                              <a:lnTo>
                                <a:pt x="22" y="107"/>
                              </a:lnTo>
                              <a:lnTo>
                                <a:pt x="20" y="113"/>
                              </a:lnTo>
                              <a:lnTo>
                                <a:pt x="20" y="124"/>
                              </a:lnTo>
                              <a:lnTo>
                                <a:pt x="18" y="128"/>
                              </a:lnTo>
                              <a:lnTo>
                                <a:pt x="18" y="131"/>
                              </a:lnTo>
                              <a:lnTo>
                                <a:pt x="19" y="133"/>
                              </a:lnTo>
                              <a:lnTo>
                                <a:pt x="29" y="133"/>
                              </a:lnTo>
                              <a:lnTo>
                                <a:pt x="35" y="131"/>
                              </a:lnTo>
                              <a:lnTo>
                                <a:pt x="49" y="129"/>
                              </a:lnTo>
                              <a:lnTo>
                                <a:pt x="52" y="129"/>
                              </a:lnTo>
                              <a:lnTo>
                                <a:pt x="53" y="131"/>
                              </a:lnTo>
                              <a:lnTo>
                                <a:pt x="49" y="136"/>
                              </a:lnTo>
                              <a:lnTo>
                                <a:pt x="44" y="140"/>
                              </a:lnTo>
                              <a:lnTo>
                                <a:pt x="43" y="142"/>
                              </a:lnTo>
                              <a:lnTo>
                                <a:pt x="45" y="144"/>
                              </a:lnTo>
                              <a:lnTo>
                                <a:pt x="50" y="151"/>
                              </a:lnTo>
                              <a:lnTo>
                                <a:pt x="50" y="154"/>
                              </a:lnTo>
                              <a:lnTo>
                                <a:pt x="48" y="156"/>
                              </a:lnTo>
                              <a:lnTo>
                                <a:pt x="49" y="159"/>
                              </a:lnTo>
                              <a:lnTo>
                                <a:pt x="51" y="161"/>
                              </a:lnTo>
                              <a:lnTo>
                                <a:pt x="53" y="160"/>
                              </a:lnTo>
                              <a:lnTo>
                                <a:pt x="55" y="161"/>
                              </a:lnTo>
                              <a:lnTo>
                                <a:pt x="57" y="163"/>
                              </a:lnTo>
                              <a:lnTo>
                                <a:pt x="53" y="168"/>
                              </a:lnTo>
                              <a:lnTo>
                                <a:pt x="48" y="170"/>
                              </a:lnTo>
                              <a:lnTo>
                                <a:pt x="47" y="171"/>
                              </a:lnTo>
                              <a:lnTo>
                                <a:pt x="48" y="174"/>
                              </a:lnTo>
                              <a:lnTo>
                                <a:pt x="48" y="176"/>
                              </a:lnTo>
                              <a:lnTo>
                                <a:pt x="50" y="179"/>
                              </a:lnTo>
                              <a:lnTo>
                                <a:pt x="53" y="183"/>
                              </a:lnTo>
                              <a:lnTo>
                                <a:pt x="55" y="185"/>
                              </a:lnTo>
                              <a:lnTo>
                                <a:pt x="63" y="184"/>
                              </a:lnTo>
                              <a:lnTo>
                                <a:pt x="61" y="186"/>
                              </a:lnTo>
                              <a:lnTo>
                                <a:pt x="51" y="188"/>
                              </a:lnTo>
                              <a:lnTo>
                                <a:pt x="47" y="188"/>
                              </a:lnTo>
                              <a:lnTo>
                                <a:pt x="45" y="186"/>
                              </a:lnTo>
                              <a:lnTo>
                                <a:pt x="44" y="187"/>
                              </a:lnTo>
                              <a:lnTo>
                                <a:pt x="43" y="190"/>
                              </a:lnTo>
                              <a:lnTo>
                                <a:pt x="41" y="189"/>
                              </a:lnTo>
                              <a:lnTo>
                                <a:pt x="39" y="186"/>
                              </a:lnTo>
                              <a:lnTo>
                                <a:pt x="40" y="183"/>
                              </a:lnTo>
                              <a:lnTo>
                                <a:pt x="39" y="179"/>
                              </a:lnTo>
                              <a:lnTo>
                                <a:pt x="36" y="175"/>
                              </a:lnTo>
                              <a:lnTo>
                                <a:pt x="33" y="175"/>
                              </a:lnTo>
                              <a:lnTo>
                                <a:pt x="30" y="176"/>
                              </a:lnTo>
                              <a:lnTo>
                                <a:pt x="30" y="179"/>
                              </a:lnTo>
                              <a:lnTo>
                                <a:pt x="32" y="185"/>
                              </a:lnTo>
                              <a:lnTo>
                                <a:pt x="32" y="189"/>
                              </a:lnTo>
                              <a:lnTo>
                                <a:pt x="29" y="188"/>
                              </a:lnTo>
                              <a:lnTo>
                                <a:pt x="26" y="193"/>
                              </a:lnTo>
                              <a:lnTo>
                                <a:pt x="28" y="195"/>
                              </a:lnTo>
                              <a:lnTo>
                                <a:pt x="32" y="196"/>
                              </a:lnTo>
                              <a:lnTo>
                                <a:pt x="36" y="199"/>
                              </a:lnTo>
                              <a:lnTo>
                                <a:pt x="39" y="199"/>
                              </a:lnTo>
                              <a:lnTo>
                                <a:pt x="40" y="198"/>
                              </a:lnTo>
                              <a:lnTo>
                                <a:pt x="43" y="197"/>
                              </a:lnTo>
                              <a:lnTo>
                                <a:pt x="48" y="200"/>
                              </a:lnTo>
                              <a:lnTo>
                                <a:pt x="52" y="204"/>
                              </a:lnTo>
                              <a:lnTo>
                                <a:pt x="54" y="204"/>
                              </a:lnTo>
                              <a:lnTo>
                                <a:pt x="64" y="207"/>
                              </a:lnTo>
                              <a:lnTo>
                                <a:pt x="67" y="208"/>
                              </a:lnTo>
                              <a:lnTo>
                                <a:pt x="68" y="213"/>
                              </a:lnTo>
                              <a:lnTo>
                                <a:pt x="66" y="220"/>
                              </a:lnTo>
                              <a:lnTo>
                                <a:pt x="60" y="222"/>
                              </a:lnTo>
                              <a:lnTo>
                                <a:pt x="60" y="224"/>
                              </a:lnTo>
                              <a:lnTo>
                                <a:pt x="63" y="226"/>
                              </a:lnTo>
                              <a:lnTo>
                                <a:pt x="66" y="232"/>
                              </a:lnTo>
                              <a:lnTo>
                                <a:pt x="66" y="237"/>
                              </a:lnTo>
                              <a:lnTo>
                                <a:pt x="69" y="239"/>
                              </a:lnTo>
                              <a:lnTo>
                                <a:pt x="73" y="239"/>
                              </a:lnTo>
                              <a:lnTo>
                                <a:pt x="74" y="241"/>
                              </a:lnTo>
                              <a:lnTo>
                                <a:pt x="79" y="244"/>
                              </a:lnTo>
                              <a:lnTo>
                                <a:pt x="80" y="248"/>
                              </a:lnTo>
                              <a:lnTo>
                                <a:pt x="73" y="250"/>
                              </a:lnTo>
                              <a:lnTo>
                                <a:pt x="70" y="250"/>
                              </a:lnTo>
                              <a:lnTo>
                                <a:pt x="67" y="252"/>
                              </a:lnTo>
                              <a:lnTo>
                                <a:pt x="68" y="257"/>
                              </a:lnTo>
                              <a:lnTo>
                                <a:pt x="70" y="257"/>
                              </a:lnTo>
                              <a:lnTo>
                                <a:pt x="72" y="255"/>
                              </a:lnTo>
                              <a:lnTo>
                                <a:pt x="85" y="256"/>
                              </a:lnTo>
                              <a:lnTo>
                                <a:pt x="105" y="255"/>
                              </a:lnTo>
                              <a:lnTo>
                                <a:pt x="110" y="255"/>
                              </a:lnTo>
                              <a:lnTo>
                                <a:pt x="109" y="256"/>
                              </a:lnTo>
                              <a:lnTo>
                                <a:pt x="103" y="260"/>
                              </a:lnTo>
                              <a:lnTo>
                                <a:pt x="100" y="265"/>
                              </a:lnTo>
                              <a:lnTo>
                                <a:pt x="97" y="266"/>
                              </a:lnTo>
                              <a:lnTo>
                                <a:pt x="84" y="267"/>
                              </a:lnTo>
                              <a:lnTo>
                                <a:pt x="81" y="268"/>
                              </a:lnTo>
                              <a:lnTo>
                                <a:pt x="77" y="269"/>
                              </a:lnTo>
                              <a:lnTo>
                                <a:pt x="76" y="270"/>
                              </a:lnTo>
                              <a:lnTo>
                                <a:pt x="80" y="272"/>
                              </a:lnTo>
                              <a:lnTo>
                                <a:pt x="85" y="272"/>
                              </a:lnTo>
                              <a:lnTo>
                                <a:pt x="91" y="269"/>
                              </a:lnTo>
                              <a:lnTo>
                                <a:pt x="103" y="269"/>
                              </a:lnTo>
                              <a:lnTo>
                                <a:pt x="100" y="273"/>
                              </a:lnTo>
                              <a:lnTo>
                                <a:pt x="101" y="274"/>
                              </a:lnTo>
                              <a:lnTo>
                                <a:pt x="105" y="274"/>
                              </a:lnTo>
                              <a:lnTo>
                                <a:pt x="108" y="272"/>
                              </a:lnTo>
                              <a:lnTo>
                                <a:pt x="113" y="266"/>
                              </a:lnTo>
                              <a:lnTo>
                                <a:pt x="121" y="266"/>
                              </a:lnTo>
                              <a:lnTo>
                                <a:pt x="131" y="271"/>
                              </a:lnTo>
                              <a:lnTo>
                                <a:pt x="135" y="272"/>
                              </a:lnTo>
                              <a:lnTo>
                                <a:pt x="138" y="272"/>
                              </a:lnTo>
                              <a:lnTo>
                                <a:pt x="141" y="270"/>
                              </a:lnTo>
                              <a:lnTo>
                                <a:pt x="144" y="271"/>
                              </a:lnTo>
                              <a:lnTo>
                                <a:pt x="145" y="274"/>
                              </a:lnTo>
                              <a:lnTo>
                                <a:pt x="146" y="276"/>
                              </a:lnTo>
                              <a:lnTo>
                                <a:pt x="148" y="280"/>
                              </a:lnTo>
                              <a:lnTo>
                                <a:pt x="149" y="286"/>
                              </a:lnTo>
                              <a:lnTo>
                                <a:pt x="152" y="290"/>
                              </a:lnTo>
                              <a:lnTo>
                                <a:pt x="158" y="293"/>
                              </a:lnTo>
                              <a:lnTo>
                                <a:pt x="172" y="298"/>
                              </a:lnTo>
                              <a:lnTo>
                                <a:pt x="177" y="297"/>
                              </a:lnTo>
                              <a:lnTo>
                                <a:pt x="189" y="293"/>
                              </a:lnTo>
                              <a:lnTo>
                                <a:pt x="196" y="290"/>
                              </a:lnTo>
                              <a:lnTo>
                                <a:pt x="198" y="291"/>
                              </a:lnTo>
                              <a:lnTo>
                                <a:pt x="202" y="293"/>
                              </a:lnTo>
                              <a:lnTo>
                                <a:pt x="205" y="292"/>
                              </a:lnTo>
                              <a:lnTo>
                                <a:pt x="207" y="290"/>
                              </a:lnTo>
                              <a:lnTo>
                                <a:pt x="207" y="283"/>
                              </a:lnTo>
                              <a:lnTo>
                                <a:pt x="210" y="280"/>
                              </a:lnTo>
                              <a:lnTo>
                                <a:pt x="211" y="266"/>
                              </a:lnTo>
                              <a:lnTo>
                                <a:pt x="213" y="263"/>
                              </a:lnTo>
                              <a:lnTo>
                                <a:pt x="227" y="264"/>
                              </a:lnTo>
                              <a:lnTo>
                                <a:pt x="239" y="265"/>
                              </a:lnTo>
                              <a:lnTo>
                                <a:pt x="244" y="266"/>
                              </a:lnTo>
                              <a:lnTo>
                                <a:pt x="262" y="275"/>
                              </a:lnTo>
                              <a:lnTo>
                                <a:pt x="273" y="279"/>
                              </a:lnTo>
                              <a:lnTo>
                                <a:pt x="277" y="283"/>
                              </a:lnTo>
                              <a:lnTo>
                                <a:pt x="284" y="292"/>
                              </a:lnTo>
                              <a:lnTo>
                                <a:pt x="288" y="296"/>
                              </a:lnTo>
                              <a:lnTo>
                                <a:pt x="295" y="300"/>
                              </a:lnTo>
                              <a:lnTo>
                                <a:pt x="306" y="304"/>
                              </a:lnTo>
                              <a:lnTo>
                                <a:pt x="312" y="301"/>
                              </a:lnTo>
                              <a:lnTo>
                                <a:pt x="319" y="300"/>
                              </a:lnTo>
                              <a:lnTo>
                                <a:pt x="334" y="298"/>
                              </a:lnTo>
                              <a:lnTo>
                                <a:pt x="337" y="298"/>
                              </a:lnTo>
                              <a:lnTo>
                                <a:pt x="345" y="296"/>
                              </a:lnTo>
                              <a:lnTo>
                                <a:pt x="356" y="291"/>
                              </a:lnTo>
                              <a:lnTo>
                                <a:pt x="359" y="289"/>
                              </a:lnTo>
                              <a:lnTo>
                                <a:pt x="371" y="276"/>
                              </a:lnTo>
                              <a:lnTo>
                                <a:pt x="384" y="267"/>
                              </a:lnTo>
                              <a:lnTo>
                                <a:pt x="388" y="265"/>
                              </a:lnTo>
                              <a:lnTo>
                                <a:pt x="393" y="266"/>
                              </a:lnTo>
                              <a:lnTo>
                                <a:pt x="398" y="270"/>
                              </a:lnTo>
                              <a:lnTo>
                                <a:pt x="408" y="274"/>
                              </a:lnTo>
                              <a:lnTo>
                                <a:pt x="418" y="277"/>
                              </a:lnTo>
                              <a:lnTo>
                                <a:pt x="424" y="276"/>
                              </a:lnTo>
                              <a:lnTo>
                                <a:pt x="428" y="273"/>
                              </a:lnTo>
                              <a:lnTo>
                                <a:pt x="429" y="270"/>
                              </a:lnTo>
                              <a:lnTo>
                                <a:pt x="432" y="268"/>
                              </a:lnTo>
                              <a:lnTo>
                                <a:pt x="435" y="267"/>
                              </a:lnTo>
                              <a:lnTo>
                                <a:pt x="440" y="264"/>
                              </a:lnTo>
                              <a:lnTo>
                                <a:pt x="446" y="261"/>
                              </a:lnTo>
                              <a:lnTo>
                                <a:pt x="449" y="264"/>
                              </a:lnTo>
                              <a:lnTo>
                                <a:pt x="451" y="266"/>
                              </a:lnTo>
                              <a:lnTo>
                                <a:pt x="452" y="269"/>
                              </a:lnTo>
                              <a:lnTo>
                                <a:pt x="452" y="273"/>
                              </a:lnTo>
                              <a:lnTo>
                                <a:pt x="445" y="280"/>
                              </a:lnTo>
                              <a:lnTo>
                                <a:pt x="439" y="285"/>
                              </a:lnTo>
                              <a:lnTo>
                                <a:pt x="436" y="290"/>
                              </a:lnTo>
                              <a:lnTo>
                                <a:pt x="439" y="298"/>
                              </a:lnTo>
                              <a:lnTo>
                                <a:pt x="442" y="305"/>
                              </a:lnTo>
                              <a:lnTo>
                                <a:pt x="439" y="309"/>
                              </a:lnTo>
                              <a:lnTo>
                                <a:pt x="442" y="310"/>
                              </a:lnTo>
                              <a:lnTo>
                                <a:pt x="449" y="314"/>
                              </a:lnTo>
                              <a:lnTo>
                                <a:pt x="450" y="313"/>
                              </a:lnTo>
                              <a:lnTo>
                                <a:pt x="452" y="308"/>
                              </a:lnTo>
                              <a:lnTo>
                                <a:pt x="454" y="307"/>
                              </a:lnTo>
                              <a:lnTo>
                                <a:pt x="459" y="305"/>
                              </a:lnTo>
                              <a:lnTo>
                                <a:pt x="460" y="297"/>
                              </a:lnTo>
                              <a:lnTo>
                                <a:pt x="462" y="295"/>
                              </a:lnTo>
                              <a:lnTo>
                                <a:pt x="464" y="295"/>
                              </a:lnTo>
                              <a:lnTo>
                                <a:pt x="468" y="294"/>
                              </a:lnTo>
                              <a:lnTo>
                                <a:pt x="471" y="294"/>
                              </a:lnTo>
                              <a:lnTo>
                                <a:pt x="471" y="292"/>
                              </a:lnTo>
                              <a:lnTo>
                                <a:pt x="467" y="283"/>
                              </a:lnTo>
                              <a:lnTo>
                                <a:pt x="467" y="281"/>
                              </a:lnTo>
                              <a:lnTo>
                                <a:pt x="469" y="271"/>
                              </a:lnTo>
                              <a:lnTo>
                                <a:pt x="471" y="267"/>
                              </a:lnTo>
                              <a:lnTo>
                                <a:pt x="472" y="266"/>
                              </a:lnTo>
                              <a:lnTo>
                                <a:pt x="477" y="267"/>
                              </a:lnTo>
                              <a:lnTo>
                                <a:pt x="484" y="268"/>
                              </a:lnTo>
                              <a:lnTo>
                                <a:pt x="486" y="271"/>
                              </a:lnTo>
                              <a:lnTo>
                                <a:pt x="490" y="273"/>
                              </a:lnTo>
                              <a:lnTo>
                                <a:pt x="495" y="273"/>
                              </a:lnTo>
                              <a:lnTo>
                                <a:pt x="501" y="274"/>
                              </a:lnTo>
                              <a:lnTo>
                                <a:pt x="505" y="274"/>
                              </a:lnTo>
                              <a:lnTo>
                                <a:pt x="509" y="272"/>
                              </a:lnTo>
                              <a:lnTo>
                                <a:pt x="518" y="269"/>
                              </a:lnTo>
                              <a:lnTo>
                                <a:pt x="522" y="268"/>
                              </a:lnTo>
                              <a:lnTo>
                                <a:pt x="526" y="266"/>
                              </a:lnTo>
                              <a:lnTo>
                                <a:pt x="538" y="261"/>
                              </a:lnTo>
                              <a:lnTo>
                                <a:pt x="543" y="262"/>
                              </a:lnTo>
                              <a:lnTo>
                                <a:pt x="546" y="262"/>
                              </a:lnTo>
                              <a:lnTo>
                                <a:pt x="549" y="263"/>
                              </a:lnTo>
                              <a:lnTo>
                                <a:pt x="554" y="267"/>
                              </a:lnTo>
                              <a:lnTo>
                                <a:pt x="559" y="270"/>
                              </a:lnTo>
                              <a:lnTo>
                                <a:pt x="563" y="271"/>
                              </a:lnTo>
                              <a:lnTo>
                                <a:pt x="569" y="271"/>
                              </a:lnTo>
                              <a:lnTo>
                                <a:pt x="577" y="272"/>
                              </a:lnTo>
                              <a:lnTo>
                                <a:pt x="588" y="272"/>
                              </a:lnTo>
                              <a:lnTo>
                                <a:pt x="594" y="271"/>
                              </a:lnTo>
                              <a:lnTo>
                                <a:pt x="602" y="269"/>
                              </a:lnTo>
                              <a:lnTo>
                                <a:pt x="616" y="265"/>
                              </a:lnTo>
                              <a:lnTo>
                                <a:pt x="635" y="256"/>
                              </a:lnTo>
                              <a:lnTo>
                                <a:pt x="646" y="251"/>
                              </a:lnTo>
                              <a:lnTo>
                                <a:pt x="651" y="251"/>
                              </a:lnTo>
                              <a:lnTo>
                                <a:pt x="657" y="251"/>
                              </a:lnTo>
                              <a:lnTo>
                                <a:pt x="663" y="252"/>
                              </a:lnTo>
                              <a:lnTo>
                                <a:pt x="670" y="253"/>
                              </a:lnTo>
                              <a:lnTo>
                                <a:pt x="673" y="253"/>
                              </a:lnTo>
                              <a:lnTo>
                                <a:pt x="681" y="252"/>
                              </a:lnTo>
                              <a:lnTo>
                                <a:pt x="691" y="250"/>
                              </a:lnTo>
                              <a:lnTo>
                                <a:pt x="697" y="249"/>
                              </a:lnTo>
                              <a:lnTo>
                                <a:pt x="704" y="246"/>
                              </a:lnTo>
                              <a:lnTo>
                                <a:pt x="709" y="242"/>
                              </a:lnTo>
                              <a:lnTo>
                                <a:pt x="710" y="242"/>
                              </a:lnTo>
                              <a:lnTo>
                                <a:pt x="712" y="242"/>
                              </a:lnTo>
                              <a:lnTo>
                                <a:pt x="713" y="243"/>
                              </a:lnTo>
                              <a:lnTo>
                                <a:pt x="715" y="245"/>
                              </a:lnTo>
                              <a:lnTo>
                                <a:pt x="717" y="251"/>
                              </a:lnTo>
                              <a:lnTo>
                                <a:pt x="721" y="250"/>
                              </a:lnTo>
                              <a:lnTo>
                                <a:pt x="729" y="244"/>
                              </a:lnTo>
                              <a:lnTo>
                                <a:pt x="733" y="238"/>
                              </a:lnTo>
                              <a:lnTo>
                                <a:pt x="735" y="238"/>
                              </a:lnTo>
                              <a:lnTo>
                                <a:pt x="739" y="240"/>
                              </a:lnTo>
                              <a:lnTo>
                                <a:pt x="742" y="240"/>
                              </a:lnTo>
                              <a:lnTo>
                                <a:pt x="749" y="238"/>
                              </a:lnTo>
                              <a:lnTo>
                                <a:pt x="753" y="239"/>
                              </a:lnTo>
                              <a:lnTo>
                                <a:pt x="756" y="241"/>
                              </a:lnTo>
                              <a:lnTo>
                                <a:pt x="758" y="241"/>
                              </a:lnTo>
                              <a:lnTo>
                                <a:pt x="767" y="244"/>
                              </a:lnTo>
                              <a:lnTo>
                                <a:pt x="769" y="245"/>
                              </a:lnTo>
                              <a:lnTo>
                                <a:pt x="774" y="245"/>
                              </a:lnTo>
                              <a:lnTo>
                                <a:pt x="781" y="245"/>
                              </a:lnTo>
                              <a:lnTo>
                                <a:pt x="785" y="243"/>
                              </a:lnTo>
                              <a:lnTo>
                                <a:pt x="788" y="241"/>
                              </a:lnTo>
                              <a:lnTo>
                                <a:pt x="790" y="241"/>
                              </a:lnTo>
                              <a:lnTo>
                                <a:pt x="793" y="241"/>
                              </a:lnTo>
                              <a:lnTo>
                                <a:pt x="794" y="242"/>
                              </a:lnTo>
                              <a:lnTo>
                                <a:pt x="796" y="244"/>
                              </a:lnTo>
                              <a:lnTo>
                                <a:pt x="797" y="246"/>
                              </a:lnTo>
                              <a:lnTo>
                                <a:pt x="796" y="254"/>
                              </a:lnTo>
                              <a:lnTo>
                                <a:pt x="797" y="256"/>
                              </a:lnTo>
                              <a:lnTo>
                                <a:pt x="798" y="257"/>
                              </a:lnTo>
                              <a:lnTo>
                                <a:pt x="800" y="257"/>
                              </a:lnTo>
                              <a:lnTo>
                                <a:pt x="802" y="256"/>
                              </a:lnTo>
                              <a:lnTo>
                                <a:pt x="805" y="253"/>
                              </a:lnTo>
                              <a:lnTo>
                                <a:pt x="809" y="251"/>
                              </a:lnTo>
                              <a:lnTo>
                                <a:pt x="812" y="249"/>
                              </a:lnTo>
                              <a:lnTo>
                                <a:pt x="814" y="248"/>
                              </a:lnTo>
                              <a:lnTo>
                                <a:pt x="816" y="248"/>
                              </a:lnTo>
                              <a:lnTo>
                                <a:pt x="819" y="248"/>
                              </a:lnTo>
                              <a:lnTo>
                                <a:pt x="820" y="249"/>
                              </a:lnTo>
                              <a:lnTo>
                                <a:pt x="821" y="249"/>
                              </a:lnTo>
                              <a:lnTo>
                                <a:pt x="820" y="246"/>
                              </a:lnTo>
                              <a:lnTo>
                                <a:pt x="822" y="243"/>
                              </a:lnTo>
                              <a:lnTo>
                                <a:pt x="822" y="242"/>
                              </a:lnTo>
                            </a:path>
                          </a:pathLst>
                        </a:custGeom>
                        <a:solidFill>
                          <a:srgbClr val="DCDCDC"/>
                        </a:solidFill>
                        <a:ln w="9525">
                          <a:solidFill>
                            <a:schemeClr val="bg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it-IT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50" name="Freeform 21">
                          <a:extLst>
                            <a:ext uri="{FF2B5EF4-FFF2-40B4-BE49-F238E27FC236}">
                              <a16:creationId xmlns:a16="http://schemas.microsoft.com/office/drawing/2014/main" id="{514E30DF-5891-4062-AF07-6314CE901BD6}"/>
                            </a:ext>
                          </a:extLst>
                        </p:cNvPr>
                        <p:cNvSpPr>
                          <a:spLocks noEditPoints="1"/>
                        </p:cNvSpPr>
                        <p:nvPr/>
                      </p:nvSpPr>
                      <p:spPr bwMode="auto">
                        <a:xfrm>
                          <a:off x="5645150" y="3260725"/>
                          <a:ext cx="112713" cy="222250"/>
                        </a:xfrm>
                        <a:custGeom>
                          <a:avLst/>
                          <a:gdLst>
                            <a:gd name="T0" fmla="*/ 162 w 174"/>
                            <a:gd name="T1" fmla="*/ 123 h 342"/>
                            <a:gd name="T2" fmla="*/ 163 w 174"/>
                            <a:gd name="T3" fmla="*/ 126 h 342"/>
                            <a:gd name="T4" fmla="*/ 170 w 174"/>
                            <a:gd name="T5" fmla="*/ 221 h 342"/>
                            <a:gd name="T6" fmla="*/ 172 w 174"/>
                            <a:gd name="T7" fmla="*/ 203 h 342"/>
                            <a:gd name="T8" fmla="*/ 165 w 174"/>
                            <a:gd name="T9" fmla="*/ 200 h 342"/>
                            <a:gd name="T10" fmla="*/ 161 w 174"/>
                            <a:gd name="T11" fmla="*/ 197 h 342"/>
                            <a:gd name="T12" fmla="*/ 157 w 174"/>
                            <a:gd name="T13" fmla="*/ 193 h 342"/>
                            <a:gd name="T14" fmla="*/ 147 w 174"/>
                            <a:gd name="T15" fmla="*/ 185 h 342"/>
                            <a:gd name="T16" fmla="*/ 138 w 174"/>
                            <a:gd name="T17" fmla="*/ 181 h 342"/>
                            <a:gd name="T18" fmla="*/ 121 w 174"/>
                            <a:gd name="T19" fmla="*/ 175 h 342"/>
                            <a:gd name="T20" fmla="*/ 110 w 174"/>
                            <a:gd name="T21" fmla="*/ 156 h 342"/>
                            <a:gd name="T22" fmla="*/ 117 w 174"/>
                            <a:gd name="T23" fmla="*/ 146 h 342"/>
                            <a:gd name="T24" fmla="*/ 145 w 174"/>
                            <a:gd name="T25" fmla="*/ 120 h 342"/>
                            <a:gd name="T26" fmla="*/ 153 w 174"/>
                            <a:gd name="T27" fmla="*/ 98 h 342"/>
                            <a:gd name="T28" fmla="*/ 151 w 174"/>
                            <a:gd name="T29" fmla="*/ 83 h 342"/>
                            <a:gd name="T30" fmla="*/ 133 w 174"/>
                            <a:gd name="T31" fmla="*/ 71 h 342"/>
                            <a:gd name="T32" fmla="*/ 129 w 174"/>
                            <a:gd name="T33" fmla="*/ 53 h 342"/>
                            <a:gd name="T34" fmla="*/ 142 w 174"/>
                            <a:gd name="T35" fmla="*/ 41 h 342"/>
                            <a:gd name="T36" fmla="*/ 156 w 174"/>
                            <a:gd name="T37" fmla="*/ 23 h 342"/>
                            <a:gd name="T38" fmla="*/ 149 w 174"/>
                            <a:gd name="T39" fmla="*/ 13 h 342"/>
                            <a:gd name="T40" fmla="*/ 130 w 174"/>
                            <a:gd name="T41" fmla="*/ 27 h 342"/>
                            <a:gd name="T42" fmla="*/ 122 w 174"/>
                            <a:gd name="T43" fmla="*/ 23 h 342"/>
                            <a:gd name="T44" fmla="*/ 112 w 174"/>
                            <a:gd name="T45" fmla="*/ 4 h 342"/>
                            <a:gd name="T46" fmla="*/ 103 w 174"/>
                            <a:gd name="T47" fmla="*/ 6 h 342"/>
                            <a:gd name="T48" fmla="*/ 99 w 174"/>
                            <a:gd name="T49" fmla="*/ 6 h 342"/>
                            <a:gd name="T50" fmla="*/ 98 w 174"/>
                            <a:gd name="T51" fmla="*/ 0 h 342"/>
                            <a:gd name="T52" fmla="*/ 67 w 174"/>
                            <a:gd name="T53" fmla="*/ 9 h 342"/>
                            <a:gd name="T54" fmla="*/ 48 w 174"/>
                            <a:gd name="T55" fmla="*/ 22 h 342"/>
                            <a:gd name="T56" fmla="*/ 41 w 174"/>
                            <a:gd name="T57" fmla="*/ 28 h 342"/>
                            <a:gd name="T58" fmla="*/ 31 w 174"/>
                            <a:gd name="T59" fmla="*/ 40 h 342"/>
                            <a:gd name="T60" fmla="*/ 36 w 174"/>
                            <a:gd name="T61" fmla="*/ 45 h 342"/>
                            <a:gd name="T62" fmla="*/ 34 w 174"/>
                            <a:gd name="T63" fmla="*/ 63 h 342"/>
                            <a:gd name="T64" fmla="*/ 34 w 174"/>
                            <a:gd name="T65" fmla="*/ 79 h 342"/>
                            <a:gd name="T66" fmla="*/ 35 w 174"/>
                            <a:gd name="T67" fmla="*/ 94 h 342"/>
                            <a:gd name="T68" fmla="*/ 35 w 174"/>
                            <a:gd name="T69" fmla="*/ 110 h 342"/>
                            <a:gd name="T70" fmla="*/ 32 w 174"/>
                            <a:gd name="T71" fmla="*/ 127 h 342"/>
                            <a:gd name="T72" fmla="*/ 24 w 174"/>
                            <a:gd name="T73" fmla="*/ 138 h 342"/>
                            <a:gd name="T74" fmla="*/ 11 w 174"/>
                            <a:gd name="T75" fmla="*/ 150 h 342"/>
                            <a:gd name="T76" fmla="*/ 0 w 174"/>
                            <a:gd name="T77" fmla="*/ 164 h 342"/>
                            <a:gd name="T78" fmla="*/ 6 w 174"/>
                            <a:gd name="T79" fmla="*/ 184 h 342"/>
                            <a:gd name="T80" fmla="*/ 12 w 174"/>
                            <a:gd name="T81" fmla="*/ 199 h 342"/>
                            <a:gd name="T82" fmla="*/ 27 w 174"/>
                            <a:gd name="T83" fmla="*/ 208 h 342"/>
                            <a:gd name="T84" fmla="*/ 36 w 174"/>
                            <a:gd name="T85" fmla="*/ 232 h 342"/>
                            <a:gd name="T86" fmla="*/ 58 w 174"/>
                            <a:gd name="T87" fmla="*/ 248 h 342"/>
                            <a:gd name="T88" fmla="*/ 69 w 174"/>
                            <a:gd name="T89" fmla="*/ 265 h 342"/>
                            <a:gd name="T90" fmla="*/ 77 w 174"/>
                            <a:gd name="T91" fmla="*/ 299 h 342"/>
                            <a:gd name="T92" fmla="*/ 85 w 174"/>
                            <a:gd name="T93" fmla="*/ 331 h 342"/>
                            <a:gd name="T94" fmla="*/ 100 w 174"/>
                            <a:gd name="T95" fmla="*/ 336 h 342"/>
                            <a:gd name="T96" fmla="*/ 110 w 174"/>
                            <a:gd name="T97" fmla="*/ 325 h 342"/>
                            <a:gd name="T98" fmla="*/ 119 w 174"/>
                            <a:gd name="T99" fmla="*/ 312 h 342"/>
                            <a:gd name="T100" fmla="*/ 115 w 174"/>
                            <a:gd name="T101" fmla="*/ 294 h 342"/>
                            <a:gd name="T102" fmla="*/ 116 w 174"/>
                            <a:gd name="T103" fmla="*/ 278 h 342"/>
                            <a:gd name="T104" fmla="*/ 128 w 174"/>
                            <a:gd name="T105" fmla="*/ 271 h 342"/>
                            <a:gd name="T106" fmla="*/ 134 w 174"/>
                            <a:gd name="T107" fmla="*/ 261 h 342"/>
                            <a:gd name="T108" fmla="*/ 143 w 174"/>
                            <a:gd name="T109" fmla="*/ 254 h 342"/>
                            <a:gd name="T110" fmla="*/ 166 w 174"/>
                            <a:gd name="T111" fmla="*/ 242 h 342"/>
                            <a:gd name="T112" fmla="*/ 174 w 174"/>
                            <a:gd name="T113" fmla="*/ 233 h 342"/>
                            <a:gd name="T114" fmla="*/ 139 w 174"/>
                            <a:gd name="T115" fmla="*/ 169 h 342"/>
                            <a:gd name="T116" fmla="*/ 142 w 174"/>
                            <a:gd name="T117" fmla="*/ 176 h 342"/>
                            <a:gd name="T118" fmla="*/ 148 w 174"/>
                            <a:gd name="T119" fmla="*/ 176 h 342"/>
                            <a:gd name="T120" fmla="*/ 152 w 174"/>
                            <a:gd name="T121" fmla="*/ 173 h 342"/>
                            <a:gd name="T122" fmla="*/ 148 w 174"/>
                            <a:gd name="T123" fmla="*/ 168 h 342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  <a:cxn ang="0">
                              <a:pos x="T92" y="T93"/>
                            </a:cxn>
                            <a:cxn ang="0">
                              <a:pos x="T94" y="T95"/>
                            </a:cxn>
                            <a:cxn ang="0">
                              <a:pos x="T96" y="T97"/>
                            </a:cxn>
                            <a:cxn ang="0">
                              <a:pos x="T98" y="T99"/>
                            </a:cxn>
                            <a:cxn ang="0">
                              <a:pos x="T100" y="T101"/>
                            </a:cxn>
                            <a:cxn ang="0">
                              <a:pos x="T102" y="T103"/>
                            </a:cxn>
                            <a:cxn ang="0">
                              <a:pos x="T104" y="T105"/>
                            </a:cxn>
                            <a:cxn ang="0">
                              <a:pos x="T106" y="T107"/>
                            </a:cxn>
                            <a:cxn ang="0">
                              <a:pos x="T108" y="T109"/>
                            </a:cxn>
                            <a:cxn ang="0">
                              <a:pos x="T110" y="T111"/>
                            </a:cxn>
                            <a:cxn ang="0">
                              <a:pos x="T112" y="T113"/>
                            </a:cxn>
                            <a:cxn ang="0">
                              <a:pos x="T114" y="T115"/>
                            </a:cxn>
                            <a:cxn ang="0">
                              <a:pos x="T116" y="T117"/>
                            </a:cxn>
                            <a:cxn ang="0">
                              <a:pos x="T118" y="T119"/>
                            </a:cxn>
                            <a:cxn ang="0">
                              <a:pos x="T120" y="T121"/>
                            </a:cxn>
                            <a:cxn ang="0">
                              <a:pos x="T122" y="T123"/>
                            </a:cxn>
                          </a:cxnLst>
                          <a:rect l="0" t="0" r="r" b="b"/>
                          <a:pathLst>
                            <a:path w="174" h="342">
                              <a:moveTo>
                                <a:pt x="163" y="126"/>
                              </a:moveTo>
                              <a:lnTo>
                                <a:pt x="163" y="124"/>
                              </a:lnTo>
                              <a:lnTo>
                                <a:pt x="162" y="123"/>
                              </a:lnTo>
                              <a:lnTo>
                                <a:pt x="157" y="126"/>
                              </a:lnTo>
                              <a:lnTo>
                                <a:pt x="156" y="130"/>
                              </a:lnTo>
                              <a:lnTo>
                                <a:pt x="163" y="126"/>
                              </a:lnTo>
                              <a:close/>
                              <a:moveTo>
                                <a:pt x="174" y="233"/>
                              </a:moveTo>
                              <a:lnTo>
                                <a:pt x="170" y="227"/>
                              </a:lnTo>
                              <a:lnTo>
                                <a:pt x="170" y="221"/>
                              </a:lnTo>
                              <a:lnTo>
                                <a:pt x="171" y="215"/>
                              </a:lnTo>
                              <a:lnTo>
                                <a:pt x="171" y="212"/>
                              </a:lnTo>
                              <a:lnTo>
                                <a:pt x="172" y="203"/>
                              </a:lnTo>
                              <a:lnTo>
                                <a:pt x="173" y="202"/>
                              </a:lnTo>
                              <a:lnTo>
                                <a:pt x="168" y="200"/>
                              </a:lnTo>
                              <a:lnTo>
                                <a:pt x="165" y="200"/>
                              </a:lnTo>
                              <a:lnTo>
                                <a:pt x="161" y="199"/>
                              </a:lnTo>
                              <a:lnTo>
                                <a:pt x="160" y="198"/>
                              </a:lnTo>
                              <a:lnTo>
                                <a:pt x="161" y="197"/>
                              </a:lnTo>
                              <a:lnTo>
                                <a:pt x="162" y="197"/>
                              </a:lnTo>
                              <a:lnTo>
                                <a:pt x="162" y="196"/>
                              </a:lnTo>
                              <a:lnTo>
                                <a:pt x="157" y="193"/>
                              </a:lnTo>
                              <a:lnTo>
                                <a:pt x="155" y="183"/>
                              </a:lnTo>
                              <a:lnTo>
                                <a:pt x="149" y="180"/>
                              </a:lnTo>
                              <a:lnTo>
                                <a:pt x="147" y="185"/>
                              </a:lnTo>
                              <a:lnTo>
                                <a:pt x="143" y="186"/>
                              </a:lnTo>
                              <a:lnTo>
                                <a:pt x="139" y="186"/>
                              </a:lnTo>
                              <a:lnTo>
                                <a:pt x="138" y="181"/>
                              </a:lnTo>
                              <a:lnTo>
                                <a:pt x="139" y="177"/>
                              </a:lnTo>
                              <a:lnTo>
                                <a:pt x="127" y="179"/>
                              </a:lnTo>
                              <a:lnTo>
                                <a:pt x="121" y="175"/>
                              </a:lnTo>
                              <a:lnTo>
                                <a:pt x="115" y="170"/>
                              </a:lnTo>
                              <a:lnTo>
                                <a:pt x="110" y="160"/>
                              </a:lnTo>
                              <a:lnTo>
                                <a:pt x="110" y="156"/>
                              </a:lnTo>
                              <a:lnTo>
                                <a:pt x="111" y="152"/>
                              </a:lnTo>
                              <a:lnTo>
                                <a:pt x="113" y="149"/>
                              </a:lnTo>
                              <a:lnTo>
                                <a:pt x="117" y="146"/>
                              </a:lnTo>
                              <a:lnTo>
                                <a:pt x="131" y="136"/>
                              </a:lnTo>
                              <a:lnTo>
                                <a:pt x="138" y="130"/>
                              </a:lnTo>
                              <a:lnTo>
                                <a:pt x="145" y="120"/>
                              </a:lnTo>
                              <a:lnTo>
                                <a:pt x="149" y="112"/>
                              </a:lnTo>
                              <a:lnTo>
                                <a:pt x="156" y="102"/>
                              </a:lnTo>
                              <a:lnTo>
                                <a:pt x="153" y="98"/>
                              </a:lnTo>
                              <a:lnTo>
                                <a:pt x="152" y="92"/>
                              </a:lnTo>
                              <a:lnTo>
                                <a:pt x="151" y="87"/>
                              </a:lnTo>
                              <a:lnTo>
                                <a:pt x="151" y="83"/>
                              </a:lnTo>
                              <a:lnTo>
                                <a:pt x="142" y="77"/>
                              </a:lnTo>
                              <a:lnTo>
                                <a:pt x="138" y="75"/>
                              </a:lnTo>
                              <a:lnTo>
                                <a:pt x="133" y="71"/>
                              </a:lnTo>
                              <a:lnTo>
                                <a:pt x="130" y="64"/>
                              </a:lnTo>
                              <a:lnTo>
                                <a:pt x="128" y="57"/>
                              </a:lnTo>
                              <a:lnTo>
                                <a:pt x="129" y="53"/>
                              </a:lnTo>
                              <a:lnTo>
                                <a:pt x="130" y="50"/>
                              </a:lnTo>
                              <a:lnTo>
                                <a:pt x="136" y="45"/>
                              </a:lnTo>
                              <a:lnTo>
                                <a:pt x="142" y="41"/>
                              </a:lnTo>
                              <a:lnTo>
                                <a:pt x="149" y="29"/>
                              </a:lnTo>
                              <a:lnTo>
                                <a:pt x="153" y="24"/>
                              </a:lnTo>
                              <a:lnTo>
                                <a:pt x="156" y="23"/>
                              </a:lnTo>
                              <a:lnTo>
                                <a:pt x="154" y="18"/>
                              </a:lnTo>
                              <a:lnTo>
                                <a:pt x="153" y="13"/>
                              </a:lnTo>
                              <a:lnTo>
                                <a:pt x="149" y="13"/>
                              </a:lnTo>
                              <a:lnTo>
                                <a:pt x="141" y="20"/>
                              </a:lnTo>
                              <a:lnTo>
                                <a:pt x="132" y="22"/>
                              </a:lnTo>
                              <a:lnTo>
                                <a:pt x="130" y="27"/>
                              </a:lnTo>
                              <a:lnTo>
                                <a:pt x="126" y="30"/>
                              </a:lnTo>
                              <a:lnTo>
                                <a:pt x="121" y="27"/>
                              </a:lnTo>
                              <a:lnTo>
                                <a:pt x="122" y="23"/>
                              </a:lnTo>
                              <a:lnTo>
                                <a:pt x="116" y="15"/>
                              </a:lnTo>
                              <a:lnTo>
                                <a:pt x="116" y="6"/>
                              </a:lnTo>
                              <a:lnTo>
                                <a:pt x="112" y="4"/>
                              </a:lnTo>
                              <a:lnTo>
                                <a:pt x="107" y="4"/>
                              </a:lnTo>
                              <a:lnTo>
                                <a:pt x="103" y="4"/>
                              </a:lnTo>
                              <a:lnTo>
                                <a:pt x="103" y="6"/>
                              </a:lnTo>
                              <a:lnTo>
                                <a:pt x="103" y="7"/>
                              </a:lnTo>
                              <a:lnTo>
                                <a:pt x="101" y="10"/>
                              </a:lnTo>
                              <a:lnTo>
                                <a:pt x="99" y="6"/>
                              </a:lnTo>
                              <a:lnTo>
                                <a:pt x="100" y="4"/>
                              </a:lnTo>
                              <a:lnTo>
                                <a:pt x="101" y="1"/>
                              </a:lnTo>
                              <a:lnTo>
                                <a:pt x="98" y="0"/>
                              </a:lnTo>
                              <a:lnTo>
                                <a:pt x="94" y="0"/>
                              </a:lnTo>
                              <a:lnTo>
                                <a:pt x="71" y="7"/>
                              </a:lnTo>
                              <a:lnTo>
                                <a:pt x="67" y="9"/>
                              </a:lnTo>
                              <a:lnTo>
                                <a:pt x="57" y="16"/>
                              </a:lnTo>
                              <a:lnTo>
                                <a:pt x="47" y="19"/>
                              </a:lnTo>
                              <a:lnTo>
                                <a:pt x="48" y="22"/>
                              </a:lnTo>
                              <a:lnTo>
                                <a:pt x="48" y="24"/>
                              </a:lnTo>
                              <a:lnTo>
                                <a:pt x="44" y="27"/>
                              </a:lnTo>
                              <a:lnTo>
                                <a:pt x="41" y="28"/>
                              </a:lnTo>
                              <a:lnTo>
                                <a:pt x="38" y="34"/>
                              </a:lnTo>
                              <a:lnTo>
                                <a:pt x="32" y="39"/>
                              </a:lnTo>
                              <a:lnTo>
                                <a:pt x="31" y="40"/>
                              </a:lnTo>
                              <a:lnTo>
                                <a:pt x="31" y="41"/>
                              </a:lnTo>
                              <a:lnTo>
                                <a:pt x="35" y="43"/>
                              </a:lnTo>
                              <a:lnTo>
                                <a:pt x="36" y="45"/>
                              </a:lnTo>
                              <a:lnTo>
                                <a:pt x="37" y="47"/>
                              </a:lnTo>
                              <a:lnTo>
                                <a:pt x="35" y="56"/>
                              </a:lnTo>
                              <a:lnTo>
                                <a:pt x="34" y="63"/>
                              </a:lnTo>
                              <a:lnTo>
                                <a:pt x="32" y="72"/>
                              </a:lnTo>
                              <a:lnTo>
                                <a:pt x="33" y="75"/>
                              </a:lnTo>
                              <a:lnTo>
                                <a:pt x="34" y="79"/>
                              </a:lnTo>
                              <a:lnTo>
                                <a:pt x="36" y="82"/>
                              </a:lnTo>
                              <a:lnTo>
                                <a:pt x="36" y="86"/>
                              </a:lnTo>
                              <a:lnTo>
                                <a:pt x="35" y="94"/>
                              </a:lnTo>
                              <a:lnTo>
                                <a:pt x="37" y="100"/>
                              </a:lnTo>
                              <a:lnTo>
                                <a:pt x="39" y="104"/>
                              </a:lnTo>
                              <a:lnTo>
                                <a:pt x="35" y="110"/>
                              </a:lnTo>
                              <a:lnTo>
                                <a:pt x="34" y="115"/>
                              </a:lnTo>
                              <a:lnTo>
                                <a:pt x="33" y="122"/>
                              </a:lnTo>
                              <a:lnTo>
                                <a:pt x="32" y="127"/>
                              </a:lnTo>
                              <a:lnTo>
                                <a:pt x="30" y="131"/>
                              </a:lnTo>
                              <a:lnTo>
                                <a:pt x="27" y="135"/>
                              </a:lnTo>
                              <a:lnTo>
                                <a:pt x="24" y="138"/>
                              </a:lnTo>
                              <a:lnTo>
                                <a:pt x="20" y="140"/>
                              </a:lnTo>
                              <a:lnTo>
                                <a:pt x="15" y="143"/>
                              </a:lnTo>
                              <a:lnTo>
                                <a:pt x="11" y="150"/>
                              </a:lnTo>
                              <a:lnTo>
                                <a:pt x="3" y="156"/>
                              </a:lnTo>
                              <a:lnTo>
                                <a:pt x="1" y="159"/>
                              </a:lnTo>
                              <a:lnTo>
                                <a:pt x="0" y="164"/>
                              </a:lnTo>
                              <a:lnTo>
                                <a:pt x="0" y="170"/>
                              </a:lnTo>
                              <a:lnTo>
                                <a:pt x="2" y="176"/>
                              </a:lnTo>
                              <a:lnTo>
                                <a:pt x="6" y="184"/>
                              </a:lnTo>
                              <a:lnTo>
                                <a:pt x="9" y="193"/>
                              </a:lnTo>
                              <a:lnTo>
                                <a:pt x="10" y="198"/>
                              </a:lnTo>
                              <a:lnTo>
                                <a:pt x="12" y="199"/>
                              </a:lnTo>
                              <a:lnTo>
                                <a:pt x="17" y="202"/>
                              </a:lnTo>
                              <a:lnTo>
                                <a:pt x="25" y="206"/>
                              </a:lnTo>
                              <a:lnTo>
                                <a:pt x="27" y="208"/>
                              </a:lnTo>
                              <a:lnTo>
                                <a:pt x="31" y="214"/>
                              </a:lnTo>
                              <a:lnTo>
                                <a:pt x="35" y="225"/>
                              </a:lnTo>
                              <a:lnTo>
                                <a:pt x="36" y="232"/>
                              </a:lnTo>
                              <a:lnTo>
                                <a:pt x="44" y="238"/>
                              </a:lnTo>
                              <a:lnTo>
                                <a:pt x="51" y="243"/>
                              </a:lnTo>
                              <a:lnTo>
                                <a:pt x="58" y="248"/>
                              </a:lnTo>
                              <a:lnTo>
                                <a:pt x="66" y="253"/>
                              </a:lnTo>
                              <a:lnTo>
                                <a:pt x="67" y="255"/>
                              </a:lnTo>
                              <a:lnTo>
                                <a:pt x="69" y="265"/>
                              </a:lnTo>
                              <a:lnTo>
                                <a:pt x="72" y="276"/>
                              </a:lnTo>
                              <a:lnTo>
                                <a:pt x="75" y="288"/>
                              </a:lnTo>
                              <a:lnTo>
                                <a:pt x="77" y="299"/>
                              </a:lnTo>
                              <a:lnTo>
                                <a:pt x="81" y="313"/>
                              </a:lnTo>
                              <a:lnTo>
                                <a:pt x="82" y="321"/>
                              </a:lnTo>
                              <a:lnTo>
                                <a:pt x="85" y="331"/>
                              </a:lnTo>
                              <a:lnTo>
                                <a:pt x="87" y="342"/>
                              </a:lnTo>
                              <a:lnTo>
                                <a:pt x="92" y="339"/>
                              </a:lnTo>
                              <a:lnTo>
                                <a:pt x="100" y="336"/>
                              </a:lnTo>
                              <a:lnTo>
                                <a:pt x="103" y="334"/>
                              </a:lnTo>
                              <a:lnTo>
                                <a:pt x="105" y="332"/>
                              </a:lnTo>
                              <a:lnTo>
                                <a:pt x="110" y="325"/>
                              </a:lnTo>
                              <a:lnTo>
                                <a:pt x="113" y="321"/>
                              </a:lnTo>
                              <a:lnTo>
                                <a:pt x="117" y="316"/>
                              </a:lnTo>
                              <a:lnTo>
                                <a:pt x="119" y="312"/>
                              </a:lnTo>
                              <a:lnTo>
                                <a:pt x="119" y="308"/>
                              </a:lnTo>
                              <a:lnTo>
                                <a:pt x="118" y="304"/>
                              </a:lnTo>
                              <a:lnTo>
                                <a:pt x="115" y="294"/>
                              </a:lnTo>
                              <a:lnTo>
                                <a:pt x="113" y="283"/>
                              </a:lnTo>
                              <a:lnTo>
                                <a:pt x="115" y="280"/>
                              </a:lnTo>
                              <a:lnTo>
                                <a:pt x="116" y="278"/>
                              </a:lnTo>
                              <a:lnTo>
                                <a:pt x="120" y="273"/>
                              </a:lnTo>
                              <a:lnTo>
                                <a:pt x="121" y="272"/>
                              </a:lnTo>
                              <a:lnTo>
                                <a:pt x="128" y="271"/>
                              </a:lnTo>
                              <a:lnTo>
                                <a:pt x="131" y="267"/>
                              </a:lnTo>
                              <a:lnTo>
                                <a:pt x="133" y="263"/>
                              </a:lnTo>
                              <a:lnTo>
                                <a:pt x="134" y="261"/>
                              </a:lnTo>
                              <a:lnTo>
                                <a:pt x="137" y="259"/>
                              </a:lnTo>
                              <a:lnTo>
                                <a:pt x="141" y="257"/>
                              </a:lnTo>
                              <a:lnTo>
                                <a:pt x="143" y="254"/>
                              </a:lnTo>
                              <a:lnTo>
                                <a:pt x="151" y="250"/>
                              </a:lnTo>
                              <a:lnTo>
                                <a:pt x="158" y="246"/>
                              </a:lnTo>
                              <a:lnTo>
                                <a:pt x="166" y="242"/>
                              </a:lnTo>
                              <a:lnTo>
                                <a:pt x="173" y="238"/>
                              </a:lnTo>
                              <a:lnTo>
                                <a:pt x="174" y="236"/>
                              </a:lnTo>
                              <a:lnTo>
                                <a:pt x="174" y="233"/>
                              </a:lnTo>
                              <a:close/>
                              <a:moveTo>
                                <a:pt x="148" y="168"/>
                              </a:moveTo>
                              <a:lnTo>
                                <a:pt x="140" y="168"/>
                              </a:lnTo>
                              <a:lnTo>
                                <a:pt x="139" y="169"/>
                              </a:lnTo>
                              <a:lnTo>
                                <a:pt x="139" y="175"/>
                              </a:lnTo>
                              <a:lnTo>
                                <a:pt x="140" y="176"/>
                              </a:lnTo>
                              <a:lnTo>
                                <a:pt x="142" y="176"/>
                              </a:lnTo>
                              <a:lnTo>
                                <a:pt x="145" y="177"/>
                              </a:lnTo>
                              <a:lnTo>
                                <a:pt x="146" y="177"/>
                              </a:lnTo>
                              <a:lnTo>
                                <a:pt x="148" y="176"/>
                              </a:lnTo>
                              <a:lnTo>
                                <a:pt x="149" y="176"/>
                              </a:lnTo>
                              <a:lnTo>
                                <a:pt x="151" y="175"/>
                              </a:lnTo>
                              <a:lnTo>
                                <a:pt x="152" y="173"/>
                              </a:lnTo>
                              <a:lnTo>
                                <a:pt x="152" y="172"/>
                              </a:lnTo>
                              <a:lnTo>
                                <a:pt x="152" y="171"/>
                              </a:lnTo>
                              <a:lnTo>
                                <a:pt x="148" y="168"/>
                              </a:lnTo>
                            </a:path>
                          </a:pathLst>
                        </a:custGeom>
                        <a:solidFill>
                          <a:srgbClr val="DCDCDC"/>
                        </a:solidFill>
                        <a:ln w="9525">
                          <a:solidFill>
                            <a:schemeClr val="bg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it-IT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51" name="Freeform 26">
                          <a:extLst>
                            <a:ext uri="{FF2B5EF4-FFF2-40B4-BE49-F238E27FC236}">
                              <a16:creationId xmlns:a16="http://schemas.microsoft.com/office/drawing/2014/main" id="{C0EE3BCD-AA90-4547-B3CF-F0772C0E49EA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811838" y="3684588"/>
                          <a:ext cx="293688" cy="454025"/>
                        </a:xfrm>
                        <a:custGeom>
                          <a:avLst/>
                          <a:gdLst>
                            <a:gd name="T0" fmla="*/ 185 w 185"/>
                            <a:gd name="T1" fmla="*/ 104 h 286"/>
                            <a:gd name="T2" fmla="*/ 176 w 185"/>
                            <a:gd name="T3" fmla="*/ 68 h 286"/>
                            <a:gd name="T4" fmla="*/ 134 w 185"/>
                            <a:gd name="T5" fmla="*/ 46 h 286"/>
                            <a:gd name="T6" fmla="*/ 92 w 185"/>
                            <a:gd name="T7" fmla="*/ 25 h 286"/>
                            <a:gd name="T8" fmla="*/ 50 w 185"/>
                            <a:gd name="T9" fmla="*/ 3 h 286"/>
                            <a:gd name="T10" fmla="*/ 29 w 185"/>
                            <a:gd name="T11" fmla="*/ 19 h 286"/>
                            <a:gd name="T12" fmla="*/ 32 w 185"/>
                            <a:gd name="T13" fmla="*/ 37 h 286"/>
                            <a:gd name="T14" fmla="*/ 43 w 185"/>
                            <a:gd name="T15" fmla="*/ 56 h 286"/>
                            <a:gd name="T16" fmla="*/ 39 w 185"/>
                            <a:gd name="T17" fmla="*/ 72 h 286"/>
                            <a:gd name="T18" fmla="*/ 36 w 185"/>
                            <a:gd name="T19" fmla="*/ 110 h 286"/>
                            <a:gd name="T20" fmla="*/ 13 w 185"/>
                            <a:gd name="T21" fmla="*/ 145 h 286"/>
                            <a:gd name="T22" fmla="*/ 1 w 185"/>
                            <a:gd name="T23" fmla="*/ 169 h 286"/>
                            <a:gd name="T24" fmla="*/ 13 w 185"/>
                            <a:gd name="T25" fmla="*/ 187 h 286"/>
                            <a:gd name="T26" fmla="*/ 23 w 185"/>
                            <a:gd name="T27" fmla="*/ 195 h 286"/>
                            <a:gd name="T28" fmla="*/ 28 w 185"/>
                            <a:gd name="T29" fmla="*/ 208 h 286"/>
                            <a:gd name="T30" fmla="*/ 28 w 185"/>
                            <a:gd name="T31" fmla="*/ 218 h 286"/>
                            <a:gd name="T32" fmla="*/ 30 w 185"/>
                            <a:gd name="T33" fmla="*/ 233 h 286"/>
                            <a:gd name="T34" fmla="*/ 36 w 185"/>
                            <a:gd name="T35" fmla="*/ 243 h 286"/>
                            <a:gd name="T36" fmla="*/ 24 w 185"/>
                            <a:gd name="T37" fmla="*/ 243 h 286"/>
                            <a:gd name="T38" fmla="*/ 10 w 185"/>
                            <a:gd name="T39" fmla="*/ 246 h 286"/>
                            <a:gd name="T40" fmla="*/ 14 w 185"/>
                            <a:gd name="T41" fmla="*/ 255 h 286"/>
                            <a:gd name="T42" fmla="*/ 24 w 185"/>
                            <a:gd name="T43" fmla="*/ 263 h 286"/>
                            <a:gd name="T44" fmla="*/ 33 w 185"/>
                            <a:gd name="T45" fmla="*/ 276 h 286"/>
                            <a:gd name="T46" fmla="*/ 37 w 185"/>
                            <a:gd name="T47" fmla="*/ 283 h 286"/>
                            <a:gd name="T48" fmla="*/ 42 w 185"/>
                            <a:gd name="T49" fmla="*/ 286 h 286"/>
                            <a:gd name="T50" fmla="*/ 52 w 185"/>
                            <a:gd name="T51" fmla="*/ 281 h 286"/>
                            <a:gd name="T52" fmla="*/ 55 w 185"/>
                            <a:gd name="T53" fmla="*/ 281 h 286"/>
                            <a:gd name="T54" fmla="*/ 63 w 185"/>
                            <a:gd name="T55" fmla="*/ 283 h 286"/>
                            <a:gd name="T56" fmla="*/ 71 w 185"/>
                            <a:gd name="T57" fmla="*/ 279 h 286"/>
                            <a:gd name="T58" fmla="*/ 87 w 185"/>
                            <a:gd name="T59" fmla="*/ 277 h 286"/>
                            <a:gd name="T60" fmla="*/ 93 w 185"/>
                            <a:gd name="T61" fmla="*/ 273 h 286"/>
                            <a:gd name="T62" fmla="*/ 99 w 185"/>
                            <a:gd name="T63" fmla="*/ 267 h 286"/>
                            <a:gd name="T64" fmla="*/ 95 w 185"/>
                            <a:gd name="T65" fmla="*/ 262 h 286"/>
                            <a:gd name="T66" fmla="*/ 104 w 185"/>
                            <a:gd name="T67" fmla="*/ 259 h 286"/>
                            <a:gd name="T68" fmla="*/ 116 w 185"/>
                            <a:gd name="T69" fmla="*/ 257 h 286"/>
                            <a:gd name="T70" fmla="*/ 127 w 185"/>
                            <a:gd name="T71" fmla="*/ 253 h 286"/>
                            <a:gd name="T72" fmla="*/ 137 w 185"/>
                            <a:gd name="T73" fmla="*/ 242 h 286"/>
                            <a:gd name="T74" fmla="*/ 143 w 185"/>
                            <a:gd name="T75" fmla="*/ 238 h 286"/>
                            <a:gd name="T76" fmla="*/ 145 w 185"/>
                            <a:gd name="T77" fmla="*/ 232 h 286"/>
                            <a:gd name="T78" fmla="*/ 150 w 185"/>
                            <a:gd name="T79" fmla="*/ 228 h 286"/>
                            <a:gd name="T80" fmla="*/ 154 w 185"/>
                            <a:gd name="T81" fmla="*/ 226 h 286"/>
                            <a:gd name="T82" fmla="*/ 164 w 185"/>
                            <a:gd name="T83" fmla="*/ 225 h 286"/>
                            <a:gd name="T84" fmla="*/ 166 w 185"/>
                            <a:gd name="T85" fmla="*/ 218 h 286"/>
                            <a:gd name="T86" fmla="*/ 161 w 185"/>
                            <a:gd name="T87" fmla="*/ 215 h 286"/>
                            <a:gd name="T88" fmla="*/ 159 w 185"/>
                            <a:gd name="T89" fmla="*/ 206 h 286"/>
                            <a:gd name="T90" fmla="*/ 157 w 185"/>
                            <a:gd name="T91" fmla="*/ 197 h 286"/>
                            <a:gd name="T92" fmla="*/ 149 w 185"/>
                            <a:gd name="T93" fmla="*/ 194 h 286"/>
                            <a:gd name="T94" fmla="*/ 148 w 185"/>
                            <a:gd name="T95" fmla="*/ 189 h 286"/>
                            <a:gd name="T96" fmla="*/ 154 w 185"/>
                            <a:gd name="T97" fmla="*/ 182 h 286"/>
                            <a:gd name="T98" fmla="*/ 152 w 185"/>
                            <a:gd name="T99" fmla="*/ 175 h 286"/>
                            <a:gd name="T100" fmla="*/ 156 w 185"/>
                            <a:gd name="T101" fmla="*/ 171 h 286"/>
                            <a:gd name="T102" fmla="*/ 159 w 185"/>
                            <a:gd name="T103" fmla="*/ 167 h 286"/>
                            <a:gd name="T104" fmla="*/ 157 w 185"/>
                            <a:gd name="T105" fmla="*/ 161 h 286"/>
                            <a:gd name="T106" fmla="*/ 162 w 185"/>
                            <a:gd name="T107" fmla="*/ 158 h 286"/>
                            <a:gd name="T108" fmla="*/ 164 w 185"/>
                            <a:gd name="T109" fmla="*/ 152 h 286"/>
                            <a:gd name="T110" fmla="*/ 166 w 185"/>
                            <a:gd name="T111" fmla="*/ 144 h 286"/>
                            <a:gd name="T112" fmla="*/ 178 w 185"/>
                            <a:gd name="T113" fmla="*/ 140 h 286"/>
                            <a:gd name="T114" fmla="*/ 185 w 185"/>
                            <a:gd name="T115" fmla="*/ 139 h 286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  <a:cxn ang="0">
                              <a:pos x="T92" y="T93"/>
                            </a:cxn>
                            <a:cxn ang="0">
                              <a:pos x="T94" y="T95"/>
                            </a:cxn>
                            <a:cxn ang="0">
                              <a:pos x="T96" y="T97"/>
                            </a:cxn>
                            <a:cxn ang="0">
                              <a:pos x="T98" y="T99"/>
                            </a:cxn>
                            <a:cxn ang="0">
                              <a:pos x="T100" y="T101"/>
                            </a:cxn>
                            <a:cxn ang="0">
                              <a:pos x="T102" y="T103"/>
                            </a:cxn>
                            <a:cxn ang="0">
                              <a:pos x="T104" y="T105"/>
                            </a:cxn>
                            <a:cxn ang="0">
                              <a:pos x="T106" y="T107"/>
                            </a:cxn>
                            <a:cxn ang="0">
                              <a:pos x="T108" y="T109"/>
                            </a:cxn>
                            <a:cxn ang="0">
                              <a:pos x="T110" y="T111"/>
                            </a:cxn>
                            <a:cxn ang="0">
                              <a:pos x="T112" y="T113"/>
                            </a:cxn>
                            <a:cxn ang="0">
                              <a:pos x="T114" y="T115"/>
                            </a:cxn>
                          </a:cxnLst>
                          <a:rect l="0" t="0" r="r" b="b"/>
                          <a:pathLst>
                            <a:path w="185" h="286">
                              <a:moveTo>
                                <a:pt x="185" y="137"/>
                              </a:moveTo>
                              <a:lnTo>
                                <a:pt x="185" y="129"/>
                              </a:lnTo>
                              <a:lnTo>
                                <a:pt x="185" y="121"/>
                              </a:lnTo>
                              <a:lnTo>
                                <a:pt x="185" y="113"/>
                              </a:lnTo>
                              <a:lnTo>
                                <a:pt x="185" y="104"/>
                              </a:lnTo>
                              <a:lnTo>
                                <a:pt x="185" y="97"/>
                              </a:lnTo>
                              <a:lnTo>
                                <a:pt x="185" y="88"/>
                              </a:lnTo>
                              <a:lnTo>
                                <a:pt x="185" y="80"/>
                              </a:lnTo>
                              <a:lnTo>
                                <a:pt x="185" y="72"/>
                              </a:lnTo>
                              <a:lnTo>
                                <a:pt x="176" y="68"/>
                              </a:lnTo>
                              <a:lnTo>
                                <a:pt x="168" y="64"/>
                              </a:lnTo>
                              <a:lnTo>
                                <a:pt x="159" y="59"/>
                              </a:lnTo>
                              <a:lnTo>
                                <a:pt x="151" y="55"/>
                              </a:lnTo>
                              <a:lnTo>
                                <a:pt x="143" y="51"/>
                              </a:lnTo>
                              <a:lnTo>
                                <a:pt x="134" y="46"/>
                              </a:lnTo>
                              <a:lnTo>
                                <a:pt x="126" y="42"/>
                              </a:lnTo>
                              <a:lnTo>
                                <a:pt x="117" y="38"/>
                              </a:lnTo>
                              <a:lnTo>
                                <a:pt x="109" y="33"/>
                              </a:lnTo>
                              <a:lnTo>
                                <a:pt x="101" y="29"/>
                              </a:lnTo>
                              <a:lnTo>
                                <a:pt x="92" y="25"/>
                              </a:lnTo>
                              <a:lnTo>
                                <a:pt x="84" y="21"/>
                              </a:lnTo>
                              <a:lnTo>
                                <a:pt x="75" y="16"/>
                              </a:lnTo>
                              <a:lnTo>
                                <a:pt x="67" y="12"/>
                              </a:lnTo>
                              <a:lnTo>
                                <a:pt x="58" y="8"/>
                              </a:lnTo>
                              <a:lnTo>
                                <a:pt x="50" y="3"/>
                              </a:lnTo>
                              <a:lnTo>
                                <a:pt x="44" y="0"/>
                              </a:lnTo>
                              <a:lnTo>
                                <a:pt x="38" y="3"/>
                              </a:lnTo>
                              <a:lnTo>
                                <a:pt x="33" y="5"/>
                              </a:lnTo>
                              <a:lnTo>
                                <a:pt x="27" y="8"/>
                              </a:lnTo>
                              <a:lnTo>
                                <a:pt x="29" y="19"/>
                              </a:lnTo>
                              <a:lnTo>
                                <a:pt x="30" y="28"/>
                              </a:lnTo>
                              <a:lnTo>
                                <a:pt x="30" y="34"/>
                              </a:lnTo>
                              <a:lnTo>
                                <a:pt x="30" y="35"/>
                              </a:lnTo>
                              <a:lnTo>
                                <a:pt x="31" y="37"/>
                              </a:lnTo>
                              <a:lnTo>
                                <a:pt x="32" y="37"/>
                              </a:lnTo>
                              <a:lnTo>
                                <a:pt x="38" y="46"/>
                              </a:lnTo>
                              <a:lnTo>
                                <a:pt x="36" y="47"/>
                              </a:lnTo>
                              <a:lnTo>
                                <a:pt x="37" y="50"/>
                              </a:lnTo>
                              <a:lnTo>
                                <a:pt x="39" y="51"/>
                              </a:lnTo>
                              <a:lnTo>
                                <a:pt x="43" y="56"/>
                              </a:lnTo>
                              <a:lnTo>
                                <a:pt x="44" y="57"/>
                              </a:lnTo>
                              <a:lnTo>
                                <a:pt x="44" y="58"/>
                              </a:lnTo>
                              <a:lnTo>
                                <a:pt x="40" y="64"/>
                              </a:lnTo>
                              <a:lnTo>
                                <a:pt x="40" y="65"/>
                              </a:lnTo>
                              <a:lnTo>
                                <a:pt x="39" y="72"/>
                              </a:lnTo>
                              <a:lnTo>
                                <a:pt x="39" y="77"/>
                              </a:lnTo>
                              <a:lnTo>
                                <a:pt x="38" y="85"/>
                              </a:lnTo>
                              <a:lnTo>
                                <a:pt x="37" y="93"/>
                              </a:lnTo>
                              <a:lnTo>
                                <a:pt x="37" y="100"/>
                              </a:lnTo>
                              <a:lnTo>
                                <a:pt x="36" y="110"/>
                              </a:lnTo>
                              <a:lnTo>
                                <a:pt x="35" y="119"/>
                              </a:lnTo>
                              <a:lnTo>
                                <a:pt x="31" y="124"/>
                              </a:lnTo>
                              <a:lnTo>
                                <a:pt x="22" y="133"/>
                              </a:lnTo>
                              <a:lnTo>
                                <a:pt x="16" y="140"/>
                              </a:lnTo>
                              <a:lnTo>
                                <a:pt x="13" y="145"/>
                              </a:lnTo>
                              <a:lnTo>
                                <a:pt x="6" y="154"/>
                              </a:lnTo>
                              <a:lnTo>
                                <a:pt x="3" y="160"/>
                              </a:lnTo>
                              <a:lnTo>
                                <a:pt x="1" y="163"/>
                              </a:lnTo>
                              <a:lnTo>
                                <a:pt x="0" y="164"/>
                              </a:lnTo>
                              <a:lnTo>
                                <a:pt x="1" y="169"/>
                              </a:lnTo>
                              <a:lnTo>
                                <a:pt x="2" y="176"/>
                              </a:lnTo>
                              <a:lnTo>
                                <a:pt x="5" y="180"/>
                              </a:lnTo>
                              <a:lnTo>
                                <a:pt x="8" y="184"/>
                              </a:lnTo>
                              <a:lnTo>
                                <a:pt x="11" y="187"/>
                              </a:lnTo>
                              <a:lnTo>
                                <a:pt x="13" y="187"/>
                              </a:lnTo>
                              <a:lnTo>
                                <a:pt x="18" y="188"/>
                              </a:lnTo>
                              <a:lnTo>
                                <a:pt x="18" y="189"/>
                              </a:lnTo>
                              <a:lnTo>
                                <a:pt x="19" y="192"/>
                              </a:lnTo>
                              <a:lnTo>
                                <a:pt x="20" y="194"/>
                              </a:lnTo>
                              <a:lnTo>
                                <a:pt x="23" y="195"/>
                              </a:lnTo>
                              <a:lnTo>
                                <a:pt x="24" y="198"/>
                              </a:lnTo>
                              <a:lnTo>
                                <a:pt x="25" y="202"/>
                              </a:lnTo>
                              <a:lnTo>
                                <a:pt x="26" y="204"/>
                              </a:lnTo>
                              <a:lnTo>
                                <a:pt x="27" y="205"/>
                              </a:lnTo>
                              <a:lnTo>
                                <a:pt x="28" y="208"/>
                              </a:lnTo>
                              <a:lnTo>
                                <a:pt x="28" y="210"/>
                              </a:lnTo>
                              <a:lnTo>
                                <a:pt x="29" y="212"/>
                              </a:lnTo>
                              <a:lnTo>
                                <a:pt x="28" y="213"/>
                              </a:lnTo>
                              <a:lnTo>
                                <a:pt x="29" y="215"/>
                              </a:lnTo>
                              <a:lnTo>
                                <a:pt x="28" y="218"/>
                              </a:lnTo>
                              <a:lnTo>
                                <a:pt x="27" y="220"/>
                              </a:lnTo>
                              <a:lnTo>
                                <a:pt x="27" y="222"/>
                              </a:lnTo>
                              <a:lnTo>
                                <a:pt x="28" y="227"/>
                              </a:lnTo>
                              <a:lnTo>
                                <a:pt x="29" y="230"/>
                              </a:lnTo>
                              <a:lnTo>
                                <a:pt x="30" y="233"/>
                              </a:lnTo>
                              <a:lnTo>
                                <a:pt x="32" y="236"/>
                              </a:lnTo>
                              <a:lnTo>
                                <a:pt x="34" y="238"/>
                              </a:lnTo>
                              <a:lnTo>
                                <a:pt x="36" y="240"/>
                              </a:lnTo>
                              <a:lnTo>
                                <a:pt x="38" y="242"/>
                              </a:lnTo>
                              <a:lnTo>
                                <a:pt x="36" y="243"/>
                              </a:lnTo>
                              <a:lnTo>
                                <a:pt x="33" y="243"/>
                              </a:lnTo>
                              <a:lnTo>
                                <a:pt x="30" y="242"/>
                              </a:lnTo>
                              <a:lnTo>
                                <a:pt x="29" y="242"/>
                              </a:lnTo>
                              <a:lnTo>
                                <a:pt x="28" y="243"/>
                              </a:lnTo>
                              <a:lnTo>
                                <a:pt x="24" y="243"/>
                              </a:lnTo>
                              <a:lnTo>
                                <a:pt x="20" y="243"/>
                              </a:lnTo>
                              <a:lnTo>
                                <a:pt x="16" y="242"/>
                              </a:lnTo>
                              <a:lnTo>
                                <a:pt x="13" y="242"/>
                              </a:lnTo>
                              <a:lnTo>
                                <a:pt x="12" y="244"/>
                              </a:lnTo>
                              <a:lnTo>
                                <a:pt x="10" y="246"/>
                              </a:lnTo>
                              <a:lnTo>
                                <a:pt x="9" y="248"/>
                              </a:lnTo>
                              <a:lnTo>
                                <a:pt x="9" y="249"/>
                              </a:lnTo>
                              <a:lnTo>
                                <a:pt x="11" y="250"/>
                              </a:lnTo>
                              <a:lnTo>
                                <a:pt x="13" y="252"/>
                              </a:lnTo>
                              <a:lnTo>
                                <a:pt x="14" y="255"/>
                              </a:lnTo>
                              <a:lnTo>
                                <a:pt x="15" y="256"/>
                              </a:lnTo>
                              <a:lnTo>
                                <a:pt x="19" y="259"/>
                              </a:lnTo>
                              <a:lnTo>
                                <a:pt x="22" y="262"/>
                              </a:lnTo>
                              <a:lnTo>
                                <a:pt x="23" y="262"/>
                              </a:lnTo>
                              <a:lnTo>
                                <a:pt x="24" y="263"/>
                              </a:lnTo>
                              <a:lnTo>
                                <a:pt x="25" y="263"/>
                              </a:lnTo>
                              <a:lnTo>
                                <a:pt x="26" y="265"/>
                              </a:lnTo>
                              <a:lnTo>
                                <a:pt x="29" y="267"/>
                              </a:lnTo>
                              <a:lnTo>
                                <a:pt x="31" y="272"/>
                              </a:lnTo>
                              <a:lnTo>
                                <a:pt x="33" y="276"/>
                              </a:lnTo>
                              <a:lnTo>
                                <a:pt x="35" y="280"/>
                              </a:lnTo>
                              <a:lnTo>
                                <a:pt x="36" y="280"/>
                              </a:lnTo>
                              <a:lnTo>
                                <a:pt x="36" y="281"/>
                              </a:lnTo>
                              <a:lnTo>
                                <a:pt x="37" y="282"/>
                              </a:lnTo>
                              <a:lnTo>
                                <a:pt x="37" y="283"/>
                              </a:lnTo>
                              <a:lnTo>
                                <a:pt x="36" y="284"/>
                              </a:lnTo>
                              <a:lnTo>
                                <a:pt x="35" y="286"/>
                              </a:lnTo>
                              <a:lnTo>
                                <a:pt x="37" y="286"/>
                              </a:lnTo>
                              <a:lnTo>
                                <a:pt x="39" y="286"/>
                              </a:lnTo>
                              <a:lnTo>
                                <a:pt x="42" y="286"/>
                              </a:lnTo>
                              <a:lnTo>
                                <a:pt x="44" y="286"/>
                              </a:lnTo>
                              <a:lnTo>
                                <a:pt x="45" y="285"/>
                              </a:lnTo>
                              <a:lnTo>
                                <a:pt x="48" y="284"/>
                              </a:lnTo>
                              <a:lnTo>
                                <a:pt x="51" y="283"/>
                              </a:lnTo>
                              <a:lnTo>
                                <a:pt x="52" y="281"/>
                              </a:lnTo>
                              <a:lnTo>
                                <a:pt x="53" y="280"/>
                              </a:lnTo>
                              <a:lnTo>
                                <a:pt x="54" y="279"/>
                              </a:lnTo>
                              <a:lnTo>
                                <a:pt x="54" y="279"/>
                              </a:lnTo>
                              <a:lnTo>
                                <a:pt x="54" y="280"/>
                              </a:lnTo>
                              <a:lnTo>
                                <a:pt x="55" y="281"/>
                              </a:lnTo>
                              <a:lnTo>
                                <a:pt x="56" y="283"/>
                              </a:lnTo>
                              <a:lnTo>
                                <a:pt x="58" y="285"/>
                              </a:lnTo>
                              <a:lnTo>
                                <a:pt x="59" y="285"/>
                              </a:lnTo>
                              <a:lnTo>
                                <a:pt x="60" y="284"/>
                              </a:lnTo>
                              <a:lnTo>
                                <a:pt x="63" y="283"/>
                              </a:lnTo>
                              <a:lnTo>
                                <a:pt x="64" y="282"/>
                              </a:lnTo>
                              <a:lnTo>
                                <a:pt x="66" y="280"/>
                              </a:lnTo>
                              <a:lnTo>
                                <a:pt x="69" y="279"/>
                              </a:lnTo>
                              <a:lnTo>
                                <a:pt x="70" y="279"/>
                              </a:lnTo>
                              <a:lnTo>
                                <a:pt x="71" y="279"/>
                              </a:lnTo>
                              <a:lnTo>
                                <a:pt x="74" y="277"/>
                              </a:lnTo>
                              <a:lnTo>
                                <a:pt x="76" y="278"/>
                              </a:lnTo>
                              <a:lnTo>
                                <a:pt x="78" y="277"/>
                              </a:lnTo>
                              <a:lnTo>
                                <a:pt x="84" y="277"/>
                              </a:lnTo>
                              <a:lnTo>
                                <a:pt x="87" y="277"/>
                              </a:lnTo>
                              <a:lnTo>
                                <a:pt x="90" y="276"/>
                              </a:lnTo>
                              <a:lnTo>
                                <a:pt x="90" y="276"/>
                              </a:lnTo>
                              <a:lnTo>
                                <a:pt x="91" y="274"/>
                              </a:lnTo>
                              <a:lnTo>
                                <a:pt x="91" y="274"/>
                              </a:lnTo>
                              <a:lnTo>
                                <a:pt x="93" y="273"/>
                              </a:lnTo>
                              <a:lnTo>
                                <a:pt x="96" y="270"/>
                              </a:lnTo>
                              <a:lnTo>
                                <a:pt x="97" y="268"/>
                              </a:lnTo>
                              <a:lnTo>
                                <a:pt x="98" y="267"/>
                              </a:lnTo>
                              <a:lnTo>
                                <a:pt x="98" y="267"/>
                              </a:lnTo>
                              <a:lnTo>
                                <a:pt x="99" y="267"/>
                              </a:lnTo>
                              <a:lnTo>
                                <a:pt x="99" y="266"/>
                              </a:lnTo>
                              <a:lnTo>
                                <a:pt x="99" y="265"/>
                              </a:lnTo>
                              <a:lnTo>
                                <a:pt x="95" y="262"/>
                              </a:lnTo>
                              <a:lnTo>
                                <a:pt x="95" y="262"/>
                              </a:lnTo>
                              <a:lnTo>
                                <a:pt x="95" y="262"/>
                              </a:lnTo>
                              <a:lnTo>
                                <a:pt x="95" y="261"/>
                              </a:lnTo>
                              <a:lnTo>
                                <a:pt x="96" y="261"/>
                              </a:lnTo>
                              <a:lnTo>
                                <a:pt x="98" y="260"/>
                              </a:lnTo>
                              <a:lnTo>
                                <a:pt x="100" y="259"/>
                              </a:lnTo>
                              <a:lnTo>
                                <a:pt x="104" y="259"/>
                              </a:lnTo>
                              <a:lnTo>
                                <a:pt x="108" y="259"/>
                              </a:lnTo>
                              <a:lnTo>
                                <a:pt x="109" y="259"/>
                              </a:lnTo>
                              <a:lnTo>
                                <a:pt x="112" y="259"/>
                              </a:lnTo>
                              <a:lnTo>
                                <a:pt x="114" y="258"/>
                              </a:lnTo>
                              <a:lnTo>
                                <a:pt x="116" y="257"/>
                              </a:lnTo>
                              <a:lnTo>
                                <a:pt x="121" y="257"/>
                              </a:lnTo>
                              <a:lnTo>
                                <a:pt x="125" y="255"/>
                              </a:lnTo>
                              <a:lnTo>
                                <a:pt x="126" y="254"/>
                              </a:lnTo>
                              <a:lnTo>
                                <a:pt x="126" y="254"/>
                              </a:lnTo>
                              <a:lnTo>
                                <a:pt x="127" y="253"/>
                              </a:lnTo>
                              <a:lnTo>
                                <a:pt x="128" y="252"/>
                              </a:lnTo>
                              <a:lnTo>
                                <a:pt x="130" y="250"/>
                              </a:lnTo>
                              <a:lnTo>
                                <a:pt x="132" y="248"/>
                              </a:lnTo>
                              <a:lnTo>
                                <a:pt x="132" y="247"/>
                              </a:lnTo>
                              <a:lnTo>
                                <a:pt x="137" y="242"/>
                              </a:lnTo>
                              <a:lnTo>
                                <a:pt x="139" y="243"/>
                              </a:lnTo>
                              <a:lnTo>
                                <a:pt x="139" y="242"/>
                              </a:lnTo>
                              <a:lnTo>
                                <a:pt x="141" y="239"/>
                              </a:lnTo>
                              <a:lnTo>
                                <a:pt x="141" y="238"/>
                              </a:lnTo>
                              <a:lnTo>
                                <a:pt x="143" y="238"/>
                              </a:lnTo>
                              <a:lnTo>
                                <a:pt x="144" y="238"/>
                              </a:lnTo>
                              <a:lnTo>
                                <a:pt x="144" y="237"/>
                              </a:lnTo>
                              <a:lnTo>
                                <a:pt x="145" y="235"/>
                              </a:lnTo>
                              <a:lnTo>
                                <a:pt x="145" y="234"/>
                              </a:lnTo>
                              <a:lnTo>
                                <a:pt x="145" y="232"/>
                              </a:lnTo>
                              <a:lnTo>
                                <a:pt x="145" y="232"/>
                              </a:lnTo>
                              <a:lnTo>
                                <a:pt x="145" y="231"/>
                              </a:lnTo>
                              <a:lnTo>
                                <a:pt x="146" y="231"/>
                              </a:lnTo>
                              <a:lnTo>
                                <a:pt x="149" y="229"/>
                              </a:lnTo>
                              <a:lnTo>
                                <a:pt x="150" y="228"/>
                              </a:lnTo>
                              <a:lnTo>
                                <a:pt x="151" y="228"/>
                              </a:lnTo>
                              <a:lnTo>
                                <a:pt x="152" y="227"/>
                              </a:lnTo>
                              <a:lnTo>
                                <a:pt x="153" y="228"/>
                              </a:lnTo>
                              <a:lnTo>
                                <a:pt x="153" y="227"/>
                              </a:lnTo>
                              <a:lnTo>
                                <a:pt x="154" y="226"/>
                              </a:lnTo>
                              <a:lnTo>
                                <a:pt x="157" y="225"/>
                              </a:lnTo>
                              <a:lnTo>
                                <a:pt x="159" y="224"/>
                              </a:lnTo>
                              <a:lnTo>
                                <a:pt x="161" y="225"/>
                              </a:lnTo>
                              <a:lnTo>
                                <a:pt x="163" y="225"/>
                              </a:lnTo>
                              <a:lnTo>
                                <a:pt x="164" y="225"/>
                              </a:lnTo>
                              <a:lnTo>
                                <a:pt x="165" y="226"/>
                              </a:lnTo>
                              <a:lnTo>
                                <a:pt x="166" y="224"/>
                              </a:lnTo>
                              <a:lnTo>
                                <a:pt x="166" y="221"/>
                              </a:lnTo>
                              <a:lnTo>
                                <a:pt x="166" y="220"/>
                              </a:lnTo>
                              <a:lnTo>
                                <a:pt x="166" y="218"/>
                              </a:lnTo>
                              <a:lnTo>
                                <a:pt x="165" y="217"/>
                              </a:lnTo>
                              <a:lnTo>
                                <a:pt x="164" y="217"/>
                              </a:lnTo>
                              <a:lnTo>
                                <a:pt x="163" y="216"/>
                              </a:lnTo>
                              <a:lnTo>
                                <a:pt x="162" y="216"/>
                              </a:lnTo>
                              <a:lnTo>
                                <a:pt x="161" y="215"/>
                              </a:lnTo>
                              <a:lnTo>
                                <a:pt x="160" y="214"/>
                              </a:lnTo>
                              <a:lnTo>
                                <a:pt x="160" y="212"/>
                              </a:lnTo>
                              <a:lnTo>
                                <a:pt x="160" y="207"/>
                              </a:lnTo>
                              <a:lnTo>
                                <a:pt x="160" y="206"/>
                              </a:lnTo>
                              <a:lnTo>
                                <a:pt x="159" y="206"/>
                              </a:lnTo>
                              <a:lnTo>
                                <a:pt x="158" y="205"/>
                              </a:lnTo>
                              <a:lnTo>
                                <a:pt x="158" y="204"/>
                              </a:lnTo>
                              <a:lnTo>
                                <a:pt x="157" y="201"/>
                              </a:lnTo>
                              <a:lnTo>
                                <a:pt x="157" y="198"/>
                              </a:lnTo>
                              <a:lnTo>
                                <a:pt x="157" y="197"/>
                              </a:lnTo>
                              <a:lnTo>
                                <a:pt x="156" y="195"/>
                              </a:lnTo>
                              <a:lnTo>
                                <a:pt x="154" y="194"/>
                              </a:lnTo>
                              <a:lnTo>
                                <a:pt x="152" y="194"/>
                              </a:lnTo>
                              <a:lnTo>
                                <a:pt x="150" y="195"/>
                              </a:lnTo>
                              <a:lnTo>
                                <a:pt x="149" y="194"/>
                              </a:lnTo>
                              <a:lnTo>
                                <a:pt x="148" y="194"/>
                              </a:lnTo>
                              <a:lnTo>
                                <a:pt x="147" y="194"/>
                              </a:lnTo>
                              <a:lnTo>
                                <a:pt x="147" y="193"/>
                              </a:lnTo>
                              <a:lnTo>
                                <a:pt x="147" y="191"/>
                              </a:lnTo>
                              <a:lnTo>
                                <a:pt x="148" y="189"/>
                              </a:lnTo>
                              <a:lnTo>
                                <a:pt x="150" y="187"/>
                              </a:lnTo>
                              <a:lnTo>
                                <a:pt x="153" y="185"/>
                              </a:lnTo>
                              <a:lnTo>
                                <a:pt x="154" y="184"/>
                              </a:lnTo>
                              <a:lnTo>
                                <a:pt x="154" y="183"/>
                              </a:lnTo>
                              <a:lnTo>
                                <a:pt x="154" y="182"/>
                              </a:lnTo>
                              <a:lnTo>
                                <a:pt x="154" y="180"/>
                              </a:lnTo>
                              <a:lnTo>
                                <a:pt x="153" y="179"/>
                              </a:lnTo>
                              <a:lnTo>
                                <a:pt x="152" y="178"/>
                              </a:lnTo>
                              <a:lnTo>
                                <a:pt x="152" y="176"/>
                              </a:lnTo>
                              <a:lnTo>
                                <a:pt x="152" y="175"/>
                              </a:lnTo>
                              <a:lnTo>
                                <a:pt x="152" y="174"/>
                              </a:lnTo>
                              <a:lnTo>
                                <a:pt x="153" y="173"/>
                              </a:lnTo>
                              <a:lnTo>
                                <a:pt x="155" y="172"/>
                              </a:lnTo>
                              <a:lnTo>
                                <a:pt x="155" y="171"/>
                              </a:lnTo>
                              <a:lnTo>
                                <a:pt x="156" y="171"/>
                              </a:lnTo>
                              <a:lnTo>
                                <a:pt x="157" y="170"/>
                              </a:lnTo>
                              <a:lnTo>
                                <a:pt x="159" y="169"/>
                              </a:lnTo>
                              <a:lnTo>
                                <a:pt x="159" y="168"/>
                              </a:lnTo>
                              <a:lnTo>
                                <a:pt x="159" y="167"/>
                              </a:lnTo>
                              <a:lnTo>
                                <a:pt x="159" y="167"/>
                              </a:lnTo>
                              <a:lnTo>
                                <a:pt x="158" y="166"/>
                              </a:lnTo>
                              <a:lnTo>
                                <a:pt x="158" y="165"/>
                              </a:lnTo>
                              <a:lnTo>
                                <a:pt x="157" y="163"/>
                              </a:lnTo>
                              <a:lnTo>
                                <a:pt x="157" y="162"/>
                              </a:lnTo>
                              <a:lnTo>
                                <a:pt x="157" y="161"/>
                              </a:lnTo>
                              <a:lnTo>
                                <a:pt x="157" y="160"/>
                              </a:lnTo>
                              <a:lnTo>
                                <a:pt x="158" y="160"/>
                              </a:lnTo>
                              <a:lnTo>
                                <a:pt x="159" y="159"/>
                              </a:lnTo>
                              <a:lnTo>
                                <a:pt x="161" y="159"/>
                              </a:lnTo>
                              <a:lnTo>
                                <a:pt x="162" y="158"/>
                              </a:lnTo>
                              <a:lnTo>
                                <a:pt x="162" y="157"/>
                              </a:lnTo>
                              <a:lnTo>
                                <a:pt x="162" y="156"/>
                              </a:lnTo>
                              <a:lnTo>
                                <a:pt x="163" y="155"/>
                              </a:lnTo>
                              <a:lnTo>
                                <a:pt x="164" y="153"/>
                              </a:lnTo>
                              <a:lnTo>
                                <a:pt x="164" y="152"/>
                              </a:lnTo>
                              <a:lnTo>
                                <a:pt x="165" y="151"/>
                              </a:lnTo>
                              <a:lnTo>
                                <a:pt x="166" y="150"/>
                              </a:lnTo>
                              <a:lnTo>
                                <a:pt x="167" y="149"/>
                              </a:lnTo>
                              <a:lnTo>
                                <a:pt x="167" y="148"/>
                              </a:lnTo>
                              <a:lnTo>
                                <a:pt x="166" y="144"/>
                              </a:lnTo>
                              <a:lnTo>
                                <a:pt x="168" y="142"/>
                              </a:lnTo>
                              <a:lnTo>
                                <a:pt x="169" y="141"/>
                              </a:lnTo>
                              <a:lnTo>
                                <a:pt x="172" y="141"/>
                              </a:lnTo>
                              <a:lnTo>
                                <a:pt x="175" y="140"/>
                              </a:lnTo>
                              <a:lnTo>
                                <a:pt x="178" y="140"/>
                              </a:lnTo>
                              <a:lnTo>
                                <a:pt x="180" y="140"/>
                              </a:lnTo>
                              <a:lnTo>
                                <a:pt x="184" y="141"/>
                              </a:lnTo>
                              <a:lnTo>
                                <a:pt x="184" y="140"/>
                              </a:lnTo>
                              <a:lnTo>
                                <a:pt x="185" y="140"/>
                              </a:lnTo>
                              <a:lnTo>
                                <a:pt x="185" y="139"/>
                              </a:lnTo>
                              <a:lnTo>
                                <a:pt x="185" y="137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DCDCDC"/>
                        </a:solidFill>
                        <a:ln w="9525">
                          <a:solidFill>
                            <a:schemeClr val="bg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it-IT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52" name="Freeform 28">
                          <a:extLst>
                            <a:ext uri="{FF2B5EF4-FFF2-40B4-BE49-F238E27FC236}">
                              <a16:creationId xmlns:a16="http://schemas.microsoft.com/office/drawing/2014/main" id="{D8942FEE-BD2D-4597-88DB-6B359BEA5ECC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6434138" y="3262313"/>
                          <a:ext cx="184150" cy="155575"/>
                        </a:xfrm>
                        <a:custGeom>
                          <a:avLst/>
                          <a:gdLst>
                            <a:gd name="T0" fmla="*/ 114 w 116"/>
                            <a:gd name="T1" fmla="*/ 0 h 98"/>
                            <a:gd name="T2" fmla="*/ 113 w 116"/>
                            <a:gd name="T3" fmla="*/ 0 h 98"/>
                            <a:gd name="T4" fmla="*/ 105 w 116"/>
                            <a:gd name="T5" fmla="*/ 3 h 98"/>
                            <a:gd name="T6" fmla="*/ 97 w 116"/>
                            <a:gd name="T7" fmla="*/ 4 h 98"/>
                            <a:gd name="T8" fmla="*/ 89 w 116"/>
                            <a:gd name="T9" fmla="*/ 3 h 98"/>
                            <a:gd name="T10" fmla="*/ 75 w 116"/>
                            <a:gd name="T11" fmla="*/ 9 h 98"/>
                            <a:gd name="T12" fmla="*/ 63 w 116"/>
                            <a:gd name="T13" fmla="*/ 12 h 98"/>
                            <a:gd name="T14" fmla="*/ 53 w 116"/>
                            <a:gd name="T15" fmla="*/ 11 h 98"/>
                            <a:gd name="T16" fmla="*/ 47 w 116"/>
                            <a:gd name="T17" fmla="*/ 8 h 98"/>
                            <a:gd name="T18" fmla="*/ 43 w 116"/>
                            <a:gd name="T19" fmla="*/ 7 h 98"/>
                            <a:gd name="T20" fmla="*/ 34 w 116"/>
                            <a:gd name="T21" fmla="*/ 11 h 98"/>
                            <a:gd name="T22" fmla="*/ 27 w 116"/>
                            <a:gd name="T23" fmla="*/ 13 h 98"/>
                            <a:gd name="T24" fmla="*/ 21 w 116"/>
                            <a:gd name="T25" fmla="*/ 11 h 98"/>
                            <a:gd name="T26" fmla="*/ 16 w 116"/>
                            <a:gd name="T27" fmla="*/ 9 h 98"/>
                            <a:gd name="T28" fmla="*/ 14 w 116"/>
                            <a:gd name="T29" fmla="*/ 16 h 98"/>
                            <a:gd name="T30" fmla="*/ 15 w 116"/>
                            <a:gd name="T31" fmla="*/ 21 h 98"/>
                            <a:gd name="T32" fmla="*/ 12 w 116"/>
                            <a:gd name="T33" fmla="*/ 21 h 98"/>
                            <a:gd name="T34" fmla="*/ 8 w 116"/>
                            <a:gd name="T35" fmla="*/ 26 h 98"/>
                            <a:gd name="T36" fmla="*/ 6 w 116"/>
                            <a:gd name="T37" fmla="*/ 29 h 98"/>
                            <a:gd name="T38" fmla="*/ 1 w 116"/>
                            <a:gd name="T39" fmla="*/ 29 h 98"/>
                            <a:gd name="T40" fmla="*/ 3 w 116"/>
                            <a:gd name="T41" fmla="*/ 38 h 98"/>
                            <a:gd name="T42" fmla="*/ 2 w 116"/>
                            <a:gd name="T43" fmla="*/ 44 h 98"/>
                            <a:gd name="T44" fmla="*/ 4 w 116"/>
                            <a:gd name="T45" fmla="*/ 53 h 98"/>
                            <a:gd name="T46" fmla="*/ 9 w 116"/>
                            <a:gd name="T47" fmla="*/ 52 h 98"/>
                            <a:gd name="T48" fmla="*/ 11 w 116"/>
                            <a:gd name="T49" fmla="*/ 54 h 98"/>
                            <a:gd name="T50" fmla="*/ 11 w 116"/>
                            <a:gd name="T51" fmla="*/ 56 h 98"/>
                            <a:gd name="T52" fmla="*/ 14 w 116"/>
                            <a:gd name="T53" fmla="*/ 61 h 98"/>
                            <a:gd name="T54" fmla="*/ 12 w 116"/>
                            <a:gd name="T55" fmla="*/ 64 h 98"/>
                            <a:gd name="T56" fmla="*/ 9 w 116"/>
                            <a:gd name="T57" fmla="*/ 67 h 98"/>
                            <a:gd name="T58" fmla="*/ 10 w 116"/>
                            <a:gd name="T59" fmla="*/ 68 h 98"/>
                            <a:gd name="T60" fmla="*/ 7 w 116"/>
                            <a:gd name="T61" fmla="*/ 68 h 98"/>
                            <a:gd name="T62" fmla="*/ 4 w 116"/>
                            <a:gd name="T63" fmla="*/ 69 h 98"/>
                            <a:gd name="T64" fmla="*/ 3 w 116"/>
                            <a:gd name="T65" fmla="*/ 72 h 98"/>
                            <a:gd name="T66" fmla="*/ 5 w 116"/>
                            <a:gd name="T67" fmla="*/ 73 h 98"/>
                            <a:gd name="T68" fmla="*/ 3 w 116"/>
                            <a:gd name="T69" fmla="*/ 75 h 98"/>
                            <a:gd name="T70" fmla="*/ 1 w 116"/>
                            <a:gd name="T71" fmla="*/ 78 h 98"/>
                            <a:gd name="T72" fmla="*/ 2 w 116"/>
                            <a:gd name="T73" fmla="*/ 80 h 98"/>
                            <a:gd name="T74" fmla="*/ 2 w 116"/>
                            <a:gd name="T75" fmla="*/ 83 h 98"/>
                            <a:gd name="T76" fmla="*/ 3 w 116"/>
                            <a:gd name="T77" fmla="*/ 86 h 98"/>
                            <a:gd name="T78" fmla="*/ 1 w 116"/>
                            <a:gd name="T79" fmla="*/ 90 h 98"/>
                            <a:gd name="T80" fmla="*/ 5 w 116"/>
                            <a:gd name="T81" fmla="*/ 94 h 98"/>
                            <a:gd name="T82" fmla="*/ 11 w 116"/>
                            <a:gd name="T83" fmla="*/ 97 h 98"/>
                            <a:gd name="T84" fmla="*/ 23 w 116"/>
                            <a:gd name="T85" fmla="*/ 95 h 98"/>
                            <a:gd name="T86" fmla="*/ 35 w 116"/>
                            <a:gd name="T87" fmla="*/ 88 h 98"/>
                            <a:gd name="T88" fmla="*/ 48 w 116"/>
                            <a:gd name="T89" fmla="*/ 80 h 98"/>
                            <a:gd name="T90" fmla="*/ 61 w 116"/>
                            <a:gd name="T91" fmla="*/ 73 h 98"/>
                            <a:gd name="T92" fmla="*/ 77 w 116"/>
                            <a:gd name="T93" fmla="*/ 64 h 98"/>
                            <a:gd name="T94" fmla="*/ 91 w 116"/>
                            <a:gd name="T95" fmla="*/ 58 h 98"/>
                            <a:gd name="T96" fmla="*/ 95 w 116"/>
                            <a:gd name="T97" fmla="*/ 50 h 98"/>
                            <a:gd name="T98" fmla="*/ 96 w 116"/>
                            <a:gd name="T99" fmla="*/ 40 h 98"/>
                            <a:gd name="T100" fmla="*/ 98 w 116"/>
                            <a:gd name="T101" fmla="*/ 33 h 98"/>
                            <a:gd name="T102" fmla="*/ 97 w 116"/>
                            <a:gd name="T103" fmla="*/ 27 h 98"/>
                            <a:gd name="T104" fmla="*/ 97 w 116"/>
                            <a:gd name="T105" fmla="*/ 20 h 98"/>
                            <a:gd name="T106" fmla="*/ 99 w 116"/>
                            <a:gd name="T107" fmla="*/ 15 h 98"/>
                            <a:gd name="T108" fmla="*/ 109 w 116"/>
                            <a:gd name="T109" fmla="*/ 11 h 98"/>
                            <a:gd name="T110" fmla="*/ 116 w 116"/>
                            <a:gd name="T111" fmla="*/ 4 h 98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  <a:cxn ang="0">
                              <a:pos x="T92" y="T93"/>
                            </a:cxn>
                            <a:cxn ang="0">
                              <a:pos x="T94" y="T95"/>
                            </a:cxn>
                            <a:cxn ang="0">
                              <a:pos x="T96" y="T97"/>
                            </a:cxn>
                            <a:cxn ang="0">
                              <a:pos x="T98" y="T99"/>
                            </a:cxn>
                            <a:cxn ang="0">
                              <a:pos x="T100" y="T101"/>
                            </a:cxn>
                            <a:cxn ang="0">
                              <a:pos x="T102" y="T103"/>
                            </a:cxn>
                            <a:cxn ang="0">
                              <a:pos x="T104" y="T105"/>
                            </a:cxn>
                            <a:cxn ang="0">
                              <a:pos x="T106" y="T107"/>
                            </a:cxn>
                            <a:cxn ang="0">
                              <a:pos x="T108" y="T109"/>
                            </a:cxn>
                            <a:cxn ang="0">
                              <a:pos x="T110" y="T111"/>
                            </a:cxn>
                          </a:cxnLst>
                          <a:rect l="0" t="0" r="r" b="b"/>
                          <a:pathLst>
                            <a:path w="116" h="98">
                              <a:moveTo>
                                <a:pt x="116" y="3"/>
                              </a:moveTo>
                              <a:lnTo>
                                <a:pt x="115" y="1"/>
                              </a:lnTo>
                              <a:lnTo>
                                <a:pt x="114" y="0"/>
                              </a:lnTo>
                              <a:lnTo>
                                <a:pt x="114" y="0"/>
                              </a:lnTo>
                              <a:lnTo>
                                <a:pt x="113" y="0"/>
                              </a:lnTo>
                              <a:lnTo>
                                <a:pt x="113" y="0"/>
                              </a:lnTo>
                              <a:lnTo>
                                <a:pt x="110" y="1"/>
                              </a:lnTo>
                              <a:lnTo>
                                <a:pt x="108" y="2"/>
                              </a:lnTo>
                              <a:lnTo>
                                <a:pt x="105" y="3"/>
                              </a:lnTo>
                              <a:lnTo>
                                <a:pt x="101" y="4"/>
                              </a:lnTo>
                              <a:lnTo>
                                <a:pt x="98" y="4"/>
                              </a:lnTo>
                              <a:lnTo>
                                <a:pt x="97" y="4"/>
                              </a:lnTo>
                              <a:lnTo>
                                <a:pt x="94" y="4"/>
                              </a:lnTo>
                              <a:lnTo>
                                <a:pt x="91" y="3"/>
                              </a:lnTo>
                              <a:lnTo>
                                <a:pt x="89" y="3"/>
                              </a:lnTo>
                              <a:lnTo>
                                <a:pt x="87" y="3"/>
                              </a:lnTo>
                              <a:lnTo>
                                <a:pt x="82" y="5"/>
                              </a:lnTo>
                              <a:lnTo>
                                <a:pt x="75" y="9"/>
                              </a:lnTo>
                              <a:lnTo>
                                <a:pt x="69" y="11"/>
                              </a:lnTo>
                              <a:lnTo>
                                <a:pt x="66" y="11"/>
                              </a:lnTo>
                              <a:lnTo>
                                <a:pt x="63" y="12"/>
                              </a:lnTo>
                              <a:lnTo>
                                <a:pt x="59" y="12"/>
                              </a:lnTo>
                              <a:lnTo>
                                <a:pt x="55" y="11"/>
                              </a:lnTo>
                              <a:lnTo>
                                <a:pt x="53" y="11"/>
                              </a:lnTo>
                              <a:lnTo>
                                <a:pt x="51" y="11"/>
                              </a:lnTo>
                              <a:lnTo>
                                <a:pt x="49" y="10"/>
                              </a:lnTo>
                              <a:lnTo>
                                <a:pt x="47" y="8"/>
                              </a:lnTo>
                              <a:lnTo>
                                <a:pt x="46" y="8"/>
                              </a:lnTo>
                              <a:lnTo>
                                <a:pt x="45" y="8"/>
                              </a:lnTo>
                              <a:lnTo>
                                <a:pt x="43" y="7"/>
                              </a:lnTo>
                              <a:lnTo>
                                <a:pt x="38" y="9"/>
                              </a:lnTo>
                              <a:lnTo>
                                <a:pt x="36" y="10"/>
                              </a:lnTo>
                              <a:lnTo>
                                <a:pt x="34" y="11"/>
                              </a:lnTo>
                              <a:lnTo>
                                <a:pt x="31" y="12"/>
                              </a:lnTo>
                              <a:lnTo>
                                <a:pt x="29" y="13"/>
                              </a:lnTo>
                              <a:lnTo>
                                <a:pt x="27" y="13"/>
                              </a:lnTo>
                              <a:lnTo>
                                <a:pt x="25" y="12"/>
                              </a:lnTo>
                              <a:lnTo>
                                <a:pt x="23" y="12"/>
                              </a:lnTo>
                              <a:lnTo>
                                <a:pt x="21" y="11"/>
                              </a:lnTo>
                              <a:lnTo>
                                <a:pt x="21" y="10"/>
                              </a:lnTo>
                              <a:lnTo>
                                <a:pt x="18" y="10"/>
                              </a:lnTo>
                              <a:lnTo>
                                <a:pt x="16" y="9"/>
                              </a:lnTo>
                              <a:lnTo>
                                <a:pt x="15" y="10"/>
                              </a:lnTo>
                              <a:lnTo>
                                <a:pt x="14" y="11"/>
                              </a:lnTo>
                              <a:lnTo>
                                <a:pt x="14" y="16"/>
                              </a:lnTo>
                              <a:lnTo>
                                <a:pt x="14" y="16"/>
                              </a:lnTo>
                              <a:lnTo>
                                <a:pt x="15" y="20"/>
                              </a:lnTo>
                              <a:lnTo>
                                <a:pt x="15" y="21"/>
                              </a:lnTo>
                              <a:lnTo>
                                <a:pt x="14" y="21"/>
                              </a:lnTo>
                              <a:lnTo>
                                <a:pt x="12" y="21"/>
                              </a:lnTo>
                              <a:lnTo>
                                <a:pt x="12" y="21"/>
                              </a:lnTo>
                              <a:lnTo>
                                <a:pt x="11" y="22"/>
                              </a:lnTo>
                              <a:lnTo>
                                <a:pt x="10" y="25"/>
                              </a:lnTo>
                              <a:lnTo>
                                <a:pt x="8" y="26"/>
                              </a:lnTo>
                              <a:lnTo>
                                <a:pt x="7" y="27"/>
                              </a:lnTo>
                              <a:lnTo>
                                <a:pt x="7" y="29"/>
                              </a:lnTo>
                              <a:lnTo>
                                <a:pt x="6" y="29"/>
                              </a:lnTo>
                              <a:lnTo>
                                <a:pt x="3" y="27"/>
                              </a:lnTo>
                              <a:lnTo>
                                <a:pt x="2" y="27"/>
                              </a:lnTo>
                              <a:lnTo>
                                <a:pt x="1" y="29"/>
                              </a:lnTo>
                              <a:lnTo>
                                <a:pt x="0" y="34"/>
                              </a:lnTo>
                              <a:lnTo>
                                <a:pt x="2" y="37"/>
                              </a:lnTo>
                              <a:lnTo>
                                <a:pt x="3" y="38"/>
                              </a:lnTo>
                              <a:lnTo>
                                <a:pt x="3" y="40"/>
                              </a:lnTo>
                              <a:lnTo>
                                <a:pt x="3" y="41"/>
                              </a:lnTo>
                              <a:lnTo>
                                <a:pt x="2" y="44"/>
                              </a:lnTo>
                              <a:lnTo>
                                <a:pt x="2" y="47"/>
                              </a:lnTo>
                              <a:lnTo>
                                <a:pt x="2" y="48"/>
                              </a:lnTo>
                              <a:lnTo>
                                <a:pt x="4" y="53"/>
                              </a:lnTo>
                              <a:lnTo>
                                <a:pt x="7" y="53"/>
                              </a:lnTo>
                              <a:lnTo>
                                <a:pt x="9" y="53"/>
                              </a:lnTo>
                              <a:lnTo>
                                <a:pt x="9" y="52"/>
                              </a:lnTo>
                              <a:lnTo>
                                <a:pt x="11" y="52"/>
                              </a:lnTo>
                              <a:lnTo>
                                <a:pt x="12" y="53"/>
                              </a:lnTo>
                              <a:lnTo>
                                <a:pt x="11" y="54"/>
                              </a:lnTo>
                              <a:lnTo>
                                <a:pt x="10" y="55"/>
                              </a:lnTo>
                              <a:lnTo>
                                <a:pt x="10" y="55"/>
                              </a:lnTo>
                              <a:lnTo>
                                <a:pt x="11" y="56"/>
                              </a:lnTo>
                              <a:lnTo>
                                <a:pt x="12" y="56"/>
                              </a:lnTo>
                              <a:lnTo>
                                <a:pt x="13" y="57"/>
                              </a:lnTo>
                              <a:lnTo>
                                <a:pt x="14" y="61"/>
                              </a:lnTo>
                              <a:lnTo>
                                <a:pt x="14" y="63"/>
                              </a:lnTo>
                              <a:lnTo>
                                <a:pt x="12" y="64"/>
                              </a:lnTo>
                              <a:lnTo>
                                <a:pt x="12" y="64"/>
                              </a:lnTo>
                              <a:lnTo>
                                <a:pt x="10" y="65"/>
                              </a:lnTo>
                              <a:lnTo>
                                <a:pt x="9" y="66"/>
                              </a:lnTo>
                              <a:lnTo>
                                <a:pt x="9" y="67"/>
                              </a:lnTo>
                              <a:lnTo>
                                <a:pt x="9" y="67"/>
                              </a:lnTo>
                              <a:lnTo>
                                <a:pt x="10" y="68"/>
                              </a:lnTo>
                              <a:lnTo>
                                <a:pt x="10" y="68"/>
                              </a:lnTo>
                              <a:lnTo>
                                <a:pt x="10" y="69"/>
                              </a:lnTo>
                              <a:lnTo>
                                <a:pt x="9" y="68"/>
                              </a:lnTo>
                              <a:lnTo>
                                <a:pt x="7" y="68"/>
                              </a:lnTo>
                              <a:lnTo>
                                <a:pt x="7" y="68"/>
                              </a:lnTo>
                              <a:lnTo>
                                <a:pt x="6" y="69"/>
                              </a:lnTo>
                              <a:lnTo>
                                <a:pt x="4" y="69"/>
                              </a:lnTo>
                              <a:lnTo>
                                <a:pt x="4" y="70"/>
                              </a:lnTo>
                              <a:lnTo>
                                <a:pt x="3" y="70"/>
                              </a:lnTo>
                              <a:lnTo>
                                <a:pt x="3" y="72"/>
                              </a:lnTo>
                              <a:lnTo>
                                <a:pt x="3" y="73"/>
                              </a:lnTo>
                              <a:lnTo>
                                <a:pt x="5" y="73"/>
                              </a:lnTo>
                              <a:lnTo>
                                <a:pt x="5" y="73"/>
                              </a:lnTo>
                              <a:lnTo>
                                <a:pt x="5" y="74"/>
                              </a:lnTo>
                              <a:lnTo>
                                <a:pt x="3" y="74"/>
                              </a:lnTo>
                              <a:lnTo>
                                <a:pt x="3" y="75"/>
                              </a:lnTo>
                              <a:lnTo>
                                <a:pt x="3" y="76"/>
                              </a:lnTo>
                              <a:lnTo>
                                <a:pt x="2" y="76"/>
                              </a:lnTo>
                              <a:lnTo>
                                <a:pt x="1" y="78"/>
                              </a:lnTo>
                              <a:lnTo>
                                <a:pt x="1" y="78"/>
                              </a:lnTo>
                              <a:lnTo>
                                <a:pt x="1" y="79"/>
                              </a:lnTo>
                              <a:lnTo>
                                <a:pt x="2" y="80"/>
                              </a:lnTo>
                              <a:lnTo>
                                <a:pt x="2" y="81"/>
                              </a:lnTo>
                              <a:lnTo>
                                <a:pt x="3" y="82"/>
                              </a:lnTo>
                              <a:lnTo>
                                <a:pt x="2" y="83"/>
                              </a:lnTo>
                              <a:lnTo>
                                <a:pt x="2" y="84"/>
                              </a:lnTo>
                              <a:lnTo>
                                <a:pt x="2" y="85"/>
                              </a:lnTo>
                              <a:lnTo>
                                <a:pt x="3" y="86"/>
                              </a:lnTo>
                              <a:lnTo>
                                <a:pt x="2" y="87"/>
                              </a:lnTo>
                              <a:lnTo>
                                <a:pt x="1" y="89"/>
                              </a:lnTo>
                              <a:lnTo>
                                <a:pt x="1" y="90"/>
                              </a:lnTo>
                              <a:lnTo>
                                <a:pt x="2" y="90"/>
                              </a:lnTo>
                              <a:lnTo>
                                <a:pt x="3" y="91"/>
                              </a:lnTo>
                              <a:lnTo>
                                <a:pt x="5" y="94"/>
                              </a:lnTo>
                              <a:lnTo>
                                <a:pt x="8" y="94"/>
                              </a:lnTo>
                              <a:lnTo>
                                <a:pt x="9" y="95"/>
                              </a:lnTo>
                              <a:lnTo>
                                <a:pt x="11" y="97"/>
                              </a:lnTo>
                              <a:lnTo>
                                <a:pt x="12" y="97"/>
                              </a:lnTo>
                              <a:lnTo>
                                <a:pt x="18" y="98"/>
                              </a:lnTo>
                              <a:lnTo>
                                <a:pt x="23" y="95"/>
                              </a:lnTo>
                              <a:lnTo>
                                <a:pt x="27" y="93"/>
                              </a:lnTo>
                              <a:lnTo>
                                <a:pt x="32" y="90"/>
                              </a:lnTo>
                              <a:lnTo>
                                <a:pt x="35" y="88"/>
                              </a:lnTo>
                              <a:lnTo>
                                <a:pt x="40" y="85"/>
                              </a:lnTo>
                              <a:lnTo>
                                <a:pt x="44" y="83"/>
                              </a:lnTo>
                              <a:lnTo>
                                <a:pt x="48" y="80"/>
                              </a:lnTo>
                              <a:lnTo>
                                <a:pt x="53" y="78"/>
                              </a:lnTo>
                              <a:lnTo>
                                <a:pt x="58" y="75"/>
                              </a:lnTo>
                              <a:lnTo>
                                <a:pt x="61" y="73"/>
                              </a:lnTo>
                              <a:lnTo>
                                <a:pt x="67" y="70"/>
                              </a:lnTo>
                              <a:lnTo>
                                <a:pt x="72" y="67"/>
                              </a:lnTo>
                              <a:lnTo>
                                <a:pt x="77" y="64"/>
                              </a:lnTo>
                              <a:lnTo>
                                <a:pt x="82" y="61"/>
                              </a:lnTo>
                              <a:lnTo>
                                <a:pt x="86" y="58"/>
                              </a:lnTo>
                              <a:lnTo>
                                <a:pt x="91" y="58"/>
                              </a:lnTo>
                              <a:lnTo>
                                <a:pt x="92" y="57"/>
                              </a:lnTo>
                              <a:lnTo>
                                <a:pt x="94" y="53"/>
                              </a:lnTo>
                              <a:lnTo>
                                <a:pt x="95" y="50"/>
                              </a:lnTo>
                              <a:lnTo>
                                <a:pt x="95" y="49"/>
                              </a:lnTo>
                              <a:lnTo>
                                <a:pt x="95" y="45"/>
                              </a:lnTo>
                              <a:lnTo>
                                <a:pt x="96" y="40"/>
                              </a:lnTo>
                              <a:lnTo>
                                <a:pt x="96" y="37"/>
                              </a:lnTo>
                              <a:lnTo>
                                <a:pt x="97" y="34"/>
                              </a:lnTo>
                              <a:lnTo>
                                <a:pt x="98" y="33"/>
                              </a:lnTo>
                              <a:lnTo>
                                <a:pt x="98" y="31"/>
                              </a:lnTo>
                              <a:lnTo>
                                <a:pt x="98" y="29"/>
                              </a:lnTo>
                              <a:lnTo>
                                <a:pt x="97" y="27"/>
                              </a:lnTo>
                              <a:lnTo>
                                <a:pt x="96" y="24"/>
                              </a:lnTo>
                              <a:lnTo>
                                <a:pt x="96" y="21"/>
                              </a:lnTo>
                              <a:lnTo>
                                <a:pt x="97" y="20"/>
                              </a:lnTo>
                              <a:lnTo>
                                <a:pt x="97" y="18"/>
                              </a:lnTo>
                              <a:lnTo>
                                <a:pt x="98" y="16"/>
                              </a:lnTo>
                              <a:lnTo>
                                <a:pt x="99" y="15"/>
                              </a:lnTo>
                              <a:lnTo>
                                <a:pt x="104" y="14"/>
                              </a:lnTo>
                              <a:lnTo>
                                <a:pt x="106" y="13"/>
                              </a:lnTo>
                              <a:lnTo>
                                <a:pt x="109" y="11"/>
                              </a:lnTo>
                              <a:lnTo>
                                <a:pt x="111" y="9"/>
                              </a:lnTo>
                              <a:lnTo>
                                <a:pt x="114" y="6"/>
                              </a:lnTo>
                              <a:lnTo>
                                <a:pt x="116" y="4"/>
                              </a:lnTo>
                              <a:lnTo>
                                <a:pt x="116" y="4"/>
                              </a:lnTo>
                              <a:lnTo>
                                <a:pt x="116" y="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DCDCDC"/>
                        </a:solidFill>
                        <a:ln w="9525">
                          <a:solidFill>
                            <a:schemeClr val="bg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it-IT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53" name="Freeform 35">
                          <a:extLst>
                            <a:ext uri="{FF2B5EF4-FFF2-40B4-BE49-F238E27FC236}">
                              <a16:creationId xmlns:a16="http://schemas.microsoft.com/office/drawing/2014/main" id="{075677DE-2888-4C74-8399-D000982B079E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781675" y="3040063"/>
                          <a:ext cx="3175" cy="3175"/>
                        </a:xfrm>
                        <a:custGeom>
                          <a:avLst/>
                          <a:gdLst>
                            <a:gd name="T0" fmla="*/ 2 w 2"/>
                            <a:gd name="T1" fmla="*/ 0 h 2"/>
                            <a:gd name="T2" fmla="*/ 1 w 2"/>
                            <a:gd name="T3" fmla="*/ 1 h 2"/>
                            <a:gd name="T4" fmla="*/ 0 w 2"/>
                            <a:gd name="T5" fmla="*/ 1 h 2"/>
                            <a:gd name="T6" fmla="*/ 1 w 2"/>
                            <a:gd name="T7" fmla="*/ 2 h 2"/>
                            <a:gd name="T8" fmla="*/ 2 w 2"/>
                            <a:gd name="T9" fmla="*/ 2 h 2"/>
                            <a:gd name="T10" fmla="*/ 2 w 2"/>
                            <a:gd name="T11" fmla="*/ 1 h 2"/>
                            <a:gd name="T12" fmla="*/ 2 w 2"/>
                            <a:gd name="T13" fmla="*/ 0 h 2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2" h="2">
                              <a:moveTo>
                                <a:pt x="2" y="0"/>
                              </a:moveTo>
                              <a:lnTo>
                                <a:pt x="1" y="1"/>
                              </a:lnTo>
                              <a:lnTo>
                                <a:pt x="0" y="1"/>
                              </a:lnTo>
                              <a:lnTo>
                                <a:pt x="1" y="2"/>
                              </a:lnTo>
                              <a:lnTo>
                                <a:pt x="2" y="2"/>
                              </a:lnTo>
                              <a:lnTo>
                                <a:pt x="2" y="1"/>
                              </a:lnTo>
                              <a:lnTo>
                                <a:pt x="2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DCDCDC"/>
                        </a:solidFill>
                        <a:ln w="9525">
                          <a:solidFill>
                            <a:schemeClr val="bg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it-IT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54" name="Freeform 36">
                          <a:extLst>
                            <a:ext uri="{FF2B5EF4-FFF2-40B4-BE49-F238E27FC236}">
                              <a16:creationId xmlns:a16="http://schemas.microsoft.com/office/drawing/2014/main" id="{4BE558D4-20C2-429D-9C23-4E4B966FEB56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808663" y="2941638"/>
                          <a:ext cx="88900" cy="49213"/>
                        </a:xfrm>
                        <a:custGeom>
                          <a:avLst/>
                          <a:gdLst>
                            <a:gd name="T0" fmla="*/ 53 w 56"/>
                            <a:gd name="T1" fmla="*/ 4 h 31"/>
                            <a:gd name="T2" fmla="*/ 52 w 56"/>
                            <a:gd name="T3" fmla="*/ 3 h 31"/>
                            <a:gd name="T4" fmla="*/ 51 w 56"/>
                            <a:gd name="T5" fmla="*/ 0 h 31"/>
                            <a:gd name="T6" fmla="*/ 46 w 56"/>
                            <a:gd name="T7" fmla="*/ 1 h 31"/>
                            <a:gd name="T8" fmla="*/ 46 w 56"/>
                            <a:gd name="T9" fmla="*/ 4 h 31"/>
                            <a:gd name="T10" fmla="*/ 40 w 56"/>
                            <a:gd name="T11" fmla="*/ 3 h 31"/>
                            <a:gd name="T12" fmla="*/ 33 w 56"/>
                            <a:gd name="T13" fmla="*/ 4 h 31"/>
                            <a:gd name="T14" fmla="*/ 27 w 56"/>
                            <a:gd name="T15" fmla="*/ 5 h 31"/>
                            <a:gd name="T16" fmla="*/ 24 w 56"/>
                            <a:gd name="T17" fmla="*/ 8 h 31"/>
                            <a:gd name="T18" fmla="*/ 22 w 56"/>
                            <a:gd name="T19" fmla="*/ 9 h 31"/>
                            <a:gd name="T20" fmla="*/ 20 w 56"/>
                            <a:gd name="T21" fmla="*/ 9 h 31"/>
                            <a:gd name="T22" fmla="*/ 13 w 56"/>
                            <a:gd name="T23" fmla="*/ 9 h 31"/>
                            <a:gd name="T24" fmla="*/ 9 w 56"/>
                            <a:gd name="T25" fmla="*/ 7 h 31"/>
                            <a:gd name="T26" fmla="*/ 6 w 56"/>
                            <a:gd name="T27" fmla="*/ 9 h 31"/>
                            <a:gd name="T28" fmla="*/ 2 w 56"/>
                            <a:gd name="T29" fmla="*/ 11 h 31"/>
                            <a:gd name="T30" fmla="*/ 1 w 56"/>
                            <a:gd name="T31" fmla="*/ 13 h 31"/>
                            <a:gd name="T32" fmla="*/ 2 w 56"/>
                            <a:gd name="T33" fmla="*/ 14 h 31"/>
                            <a:gd name="T34" fmla="*/ 5 w 56"/>
                            <a:gd name="T35" fmla="*/ 15 h 31"/>
                            <a:gd name="T36" fmla="*/ 2 w 56"/>
                            <a:gd name="T37" fmla="*/ 18 h 31"/>
                            <a:gd name="T38" fmla="*/ 3 w 56"/>
                            <a:gd name="T39" fmla="*/ 19 h 31"/>
                            <a:gd name="T40" fmla="*/ 4 w 56"/>
                            <a:gd name="T41" fmla="*/ 22 h 31"/>
                            <a:gd name="T42" fmla="*/ 6 w 56"/>
                            <a:gd name="T43" fmla="*/ 24 h 31"/>
                            <a:gd name="T44" fmla="*/ 9 w 56"/>
                            <a:gd name="T45" fmla="*/ 27 h 31"/>
                            <a:gd name="T46" fmla="*/ 5 w 56"/>
                            <a:gd name="T47" fmla="*/ 29 h 31"/>
                            <a:gd name="T48" fmla="*/ 9 w 56"/>
                            <a:gd name="T49" fmla="*/ 31 h 31"/>
                            <a:gd name="T50" fmla="*/ 11 w 56"/>
                            <a:gd name="T51" fmla="*/ 29 h 31"/>
                            <a:gd name="T52" fmla="*/ 14 w 56"/>
                            <a:gd name="T53" fmla="*/ 30 h 31"/>
                            <a:gd name="T54" fmla="*/ 19 w 56"/>
                            <a:gd name="T55" fmla="*/ 29 h 31"/>
                            <a:gd name="T56" fmla="*/ 21 w 56"/>
                            <a:gd name="T57" fmla="*/ 26 h 31"/>
                            <a:gd name="T58" fmla="*/ 23 w 56"/>
                            <a:gd name="T59" fmla="*/ 28 h 31"/>
                            <a:gd name="T60" fmla="*/ 26 w 56"/>
                            <a:gd name="T61" fmla="*/ 30 h 31"/>
                            <a:gd name="T62" fmla="*/ 31 w 56"/>
                            <a:gd name="T63" fmla="*/ 31 h 31"/>
                            <a:gd name="T64" fmla="*/ 35 w 56"/>
                            <a:gd name="T65" fmla="*/ 29 h 31"/>
                            <a:gd name="T66" fmla="*/ 34 w 56"/>
                            <a:gd name="T67" fmla="*/ 27 h 31"/>
                            <a:gd name="T68" fmla="*/ 34 w 56"/>
                            <a:gd name="T69" fmla="*/ 25 h 31"/>
                            <a:gd name="T70" fmla="*/ 40 w 56"/>
                            <a:gd name="T71" fmla="*/ 22 h 31"/>
                            <a:gd name="T72" fmla="*/ 41 w 56"/>
                            <a:gd name="T73" fmla="*/ 19 h 31"/>
                            <a:gd name="T74" fmla="*/ 39 w 56"/>
                            <a:gd name="T75" fmla="*/ 16 h 31"/>
                            <a:gd name="T76" fmla="*/ 41 w 56"/>
                            <a:gd name="T77" fmla="*/ 14 h 31"/>
                            <a:gd name="T78" fmla="*/ 45 w 56"/>
                            <a:gd name="T79" fmla="*/ 13 h 31"/>
                            <a:gd name="T80" fmla="*/ 48 w 56"/>
                            <a:gd name="T81" fmla="*/ 10 h 31"/>
                            <a:gd name="T82" fmla="*/ 51 w 56"/>
                            <a:gd name="T83" fmla="*/ 8 h 31"/>
                            <a:gd name="T84" fmla="*/ 52 w 56"/>
                            <a:gd name="T85" fmla="*/ 7 h 31"/>
                            <a:gd name="T86" fmla="*/ 56 w 56"/>
                            <a:gd name="T87" fmla="*/ 7 h 31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</a:cxnLst>
                          <a:rect l="0" t="0" r="r" b="b"/>
                          <a:pathLst>
                            <a:path w="56" h="31">
                              <a:moveTo>
                                <a:pt x="56" y="7"/>
                              </a:moveTo>
                              <a:lnTo>
                                <a:pt x="54" y="5"/>
                              </a:lnTo>
                              <a:lnTo>
                                <a:pt x="53" y="4"/>
                              </a:lnTo>
                              <a:lnTo>
                                <a:pt x="53" y="4"/>
                              </a:lnTo>
                              <a:lnTo>
                                <a:pt x="53" y="3"/>
                              </a:lnTo>
                              <a:lnTo>
                                <a:pt x="52" y="3"/>
                              </a:lnTo>
                              <a:lnTo>
                                <a:pt x="52" y="1"/>
                              </a:lnTo>
                              <a:lnTo>
                                <a:pt x="52" y="0"/>
                              </a:lnTo>
                              <a:lnTo>
                                <a:pt x="51" y="0"/>
                              </a:lnTo>
                              <a:lnTo>
                                <a:pt x="48" y="0"/>
                              </a:lnTo>
                              <a:lnTo>
                                <a:pt x="47" y="0"/>
                              </a:lnTo>
                              <a:lnTo>
                                <a:pt x="46" y="1"/>
                              </a:lnTo>
                              <a:lnTo>
                                <a:pt x="46" y="3"/>
                              </a:lnTo>
                              <a:lnTo>
                                <a:pt x="46" y="3"/>
                              </a:lnTo>
                              <a:lnTo>
                                <a:pt x="46" y="4"/>
                              </a:lnTo>
                              <a:lnTo>
                                <a:pt x="42" y="3"/>
                              </a:lnTo>
                              <a:lnTo>
                                <a:pt x="42" y="3"/>
                              </a:lnTo>
                              <a:lnTo>
                                <a:pt x="40" y="3"/>
                              </a:lnTo>
                              <a:lnTo>
                                <a:pt x="38" y="4"/>
                              </a:lnTo>
                              <a:lnTo>
                                <a:pt x="37" y="5"/>
                              </a:lnTo>
                              <a:lnTo>
                                <a:pt x="33" y="4"/>
                              </a:lnTo>
                              <a:lnTo>
                                <a:pt x="29" y="5"/>
                              </a:lnTo>
                              <a:lnTo>
                                <a:pt x="28" y="5"/>
                              </a:lnTo>
                              <a:lnTo>
                                <a:pt x="27" y="5"/>
                              </a:lnTo>
                              <a:lnTo>
                                <a:pt x="26" y="6"/>
                              </a:lnTo>
                              <a:lnTo>
                                <a:pt x="26" y="7"/>
                              </a:lnTo>
                              <a:lnTo>
                                <a:pt x="24" y="8"/>
                              </a:lnTo>
                              <a:lnTo>
                                <a:pt x="23" y="9"/>
                              </a:lnTo>
                              <a:lnTo>
                                <a:pt x="22" y="9"/>
                              </a:lnTo>
                              <a:lnTo>
                                <a:pt x="22" y="9"/>
                              </a:lnTo>
                              <a:lnTo>
                                <a:pt x="21" y="10"/>
                              </a:lnTo>
                              <a:lnTo>
                                <a:pt x="20" y="9"/>
                              </a:lnTo>
                              <a:lnTo>
                                <a:pt x="20" y="9"/>
                              </a:lnTo>
                              <a:lnTo>
                                <a:pt x="19" y="9"/>
                              </a:lnTo>
                              <a:lnTo>
                                <a:pt x="16" y="9"/>
                              </a:lnTo>
                              <a:lnTo>
                                <a:pt x="13" y="9"/>
                              </a:lnTo>
                              <a:lnTo>
                                <a:pt x="12" y="8"/>
                              </a:lnTo>
                              <a:lnTo>
                                <a:pt x="10" y="8"/>
                              </a:lnTo>
                              <a:lnTo>
                                <a:pt x="9" y="7"/>
                              </a:lnTo>
                              <a:lnTo>
                                <a:pt x="7" y="7"/>
                              </a:lnTo>
                              <a:lnTo>
                                <a:pt x="6" y="7"/>
                              </a:lnTo>
                              <a:lnTo>
                                <a:pt x="6" y="9"/>
                              </a:lnTo>
                              <a:lnTo>
                                <a:pt x="5" y="9"/>
                              </a:lnTo>
                              <a:lnTo>
                                <a:pt x="4" y="9"/>
                              </a:lnTo>
                              <a:lnTo>
                                <a:pt x="2" y="11"/>
                              </a:lnTo>
                              <a:lnTo>
                                <a:pt x="1" y="11"/>
                              </a:lnTo>
                              <a:lnTo>
                                <a:pt x="0" y="13"/>
                              </a:lnTo>
                              <a:lnTo>
                                <a:pt x="1" y="13"/>
                              </a:lnTo>
                              <a:lnTo>
                                <a:pt x="1" y="14"/>
                              </a:lnTo>
                              <a:lnTo>
                                <a:pt x="2" y="14"/>
                              </a:lnTo>
                              <a:lnTo>
                                <a:pt x="2" y="14"/>
                              </a:lnTo>
                              <a:lnTo>
                                <a:pt x="3" y="14"/>
                              </a:lnTo>
                              <a:lnTo>
                                <a:pt x="5" y="15"/>
                              </a:lnTo>
                              <a:lnTo>
                                <a:pt x="5" y="15"/>
                              </a:lnTo>
                              <a:lnTo>
                                <a:pt x="4" y="16"/>
                              </a:lnTo>
                              <a:lnTo>
                                <a:pt x="3" y="17"/>
                              </a:lnTo>
                              <a:lnTo>
                                <a:pt x="2" y="18"/>
                              </a:lnTo>
                              <a:lnTo>
                                <a:pt x="2" y="18"/>
                              </a:lnTo>
                              <a:lnTo>
                                <a:pt x="2" y="19"/>
                              </a:lnTo>
                              <a:lnTo>
                                <a:pt x="3" y="19"/>
                              </a:lnTo>
                              <a:lnTo>
                                <a:pt x="4" y="19"/>
                              </a:lnTo>
                              <a:lnTo>
                                <a:pt x="4" y="20"/>
                              </a:lnTo>
                              <a:lnTo>
                                <a:pt x="4" y="22"/>
                              </a:lnTo>
                              <a:lnTo>
                                <a:pt x="4" y="23"/>
                              </a:lnTo>
                              <a:lnTo>
                                <a:pt x="5" y="23"/>
                              </a:lnTo>
                              <a:lnTo>
                                <a:pt x="6" y="24"/>
                              </a:lnTo>
                              <a:lnTo>
                                <a:pt x="9" y="26"/>
                              </a:lnTo>
                              <a:lnTo>
                                <a:pt x="9" y="27"/>
                              </a:lnTo>
                              <a:lnTo>
                                <a:pt x="9" y="27"/>
                              </a:lnTo>
                              <a:lnTo>
                                <a:pt x="7" y="28"/>
                              </a:lnTo>
                              <a:lnTo>
                                <a:pt x="6" y="28"/>
                              </a:lnTo>
                              <a:lnTo>
                                <a:pt x="5" y="29"/>
                              </a:lnTo>
                              <a:lnTo>
                                <a:pt x="4" y="29"/>
                              </a:lnTo>
                              <a:lnTo>
                                <a:pt x="4" y="30"/>
                              </a:lnTo>
                              <a:lnTo>
                                <a:pt x="9" y="31"/>
                              </a:lnTo>
                              <a:lnTo>
                                <a:pt x="10" y="31"/>
                              </a:lnTo>
                              <a:lnTo>
                                <a:pt x="11" y="30"/>
                              </a:lnTo>
                              <a:lnTo>
                                <a:pt x="11" y="29"/>
                              </a:lnTo>
                              <a:lnTo>
                                <a:pt x="11" y="29"/>
                              </a:lnTo>
                              <a:lnTo>
                                <a:pt x="13" y="30"/>
                              </a:lnTo>
                              <a:lnTo>
                                <a:pt x="14" y="30"/>
                              </a:lnTo>
                              <a:lnTo>
                                <a:pt x="16" y="30"/>
                              </a:lnTo>
                              <a:lnTo>
                                <a:pt x="18" y="30"/>
                              </a:lnTo>
                              <a:lnTo>
                                <a:pt x="19" y="29"/>
                              </a:lnTo>
                              <a:lnTo>
                                <a:pt x="20" y="27"/>
                              </a:lnTo>
                              <a:lnTo>
                                <a:pt x="21" y="26"/>
                              </a:lnTo>
                              <a:lnTo>
                                <a:pt x="21" y="26"/>
                              </a:lnTo>
                              <a:lnTo>
                                <a:pt x="22" y="26"/>
                              </a:lnTo>
                              <a:lnTo>
                                <a:pt x="22" y="27"/>
                              </a:lnTo>
                              <a:lnTo>
                                <a:pt x="23" y="28"/>
                              </a:lnTo>
                              <a:lnTo>
                                <a:pt x="24" y="29"/>
                              </a:lnTo>
                              <a:lnTo>
                                <a:pt x="25" y="30"/>
                              </a:lnTo>
                              <a:lnTo>
                                <a:pt x="26" y="30"/>
                              </a:lnTo>
                              <a:lnTo>
                                <a:pt x="27" y="30"/>
                              </a:lnTo>
                              <a:lnTo>
                                <a:pt x="28" y="29"/>
                              </a:lnTo>
                              <a:lnTo>
                                <a:pt x="31" y="31"/>
                              </a:lnTo>
                              <a:lnTo>
                                <a:pt x="33" y="31"/>
                              </a:lnTo>
                              <a:lnTo>
                                <a:pt x="35" y="30"/>
                              </a:lnTo>
                              <a:lnTo>
                                <a:pt x="35" y="29"/>
                              </a:lnTo>
                              <a:lnTo>
                                <a:pt x="34" y="29"/>
                              </a:lnTo>
                              <a:lnTo>
                                <a:pt x="34" y="28"/>
                              </a:lnTo>
                              <a:lnTo>
                                <a:pt x="34" y="27"/>
                              </a:lnTo>
                              <a:lnTo>
                                <a:pt x="35" y="26"/>
                              </a:lnTo>
                              <a:lnTo>
                                <a:pt x="35" y="26"/>
                              </a:lnTo>
                              <a:lnTo>
                                <a:pt x="34" y="25"/>
                              </a:lnTo>
                              <a:lnTo>
                                <a:pt x="34" y="25"/>
                              </a:lnTo>
                              <a:lnTo>
                                <a:pt x="37" y="23"/>
                              </a:lnTo>
                              <a:lnTo>
                                <a:pt x="40" y="22"/>
                              </a:lnTo>
                              <a:lnTo>
                                <a:pt x="40" y="22"/>
                              </a:lnTo>
                              <a:lnTo>
                                <a:pt x="41" y="21"/>
                              </a:lnTo>
                              <a:lnTo>
                                <a:pt x="41" y="19"/>
                              </a:lnTo>
                              <a:lnTo>
                                <a:pt x="40" y="18"/>
                              </a:lnTo>
                              <a:lnTo>
                                <a:pt x="39" y="16"/>
                              </a:lnTo>
                              <a:lnTo>
                                <a:pt x="39" y="16"/>
                              </a:lnTo>
                              <a:lnTo>
                                <a:pt x="40" y="15"/>
                              </a:lnTo>
                              <a:lnTo>
                                <a:pt x="40" y="14"/>
                              </a:lnTo>
                              <a:lnTo>
                                <a:pt x="41" y="14"/>
                              </a:lnTo>
                              <a:lnTo>
                                <a:pt x="43" y="13"/>
                              </a:lnTo>
                              <a:lnTo>
                                <a:pt x="44" y="13"/>
                              </a:lnTo>
                              <a:lnTo>
                                <a:pt x="45" y="13"/>
                              </a:lnTo>
                              <a:lnTo>
                                <a:pt x="47" y="12"/>
                              </a:lnTo>
                              <a:lnTo>
                                <a:pt x="48" y="11"/>
                              </a:lnTo>
                              <a:lnTo>
                                <a:pt x="48" y="10"/>
                              </a:lnTo>
                              <a:lnTo>
                                <a:pt x="51" y="10"/>
                              </a:lnTo>
                              <a:lnTo>
                                <a:pt x="51" y="10"/>
                              </a:lnTo>
                              <a:lnTo>
                                <a:pt x="51" y="8"/>
                              </a:lnTo>
                              <a:lnTo>
                                <a:pt x="51" y="7"/>
                              </a:lnTo>
                              <a:lnTo>
                                <a:pt x="52" y="7"/>
                              </a:lnTo>
                              <a:lnTo>
                                <a:pt x="52" y="7"/>
                              </a:lnTo>
                              <a:lnTo>
                                <a:pt x="54" y="7"/>
                              </a:lnTo>
                              <a:lnTo>
                                <a:pt x="56" y="8"/>
                              </a:lnTo>
                              <a:lnTo>
                                <a:pt x="56" y="7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BD113"/>
                        </a:solidFill>
                        <a:ln w="9525">
                          <a:solidFill>
                            <a:schemeClr val="bg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it-IT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55" name="Freeform 38">
                          <a:extLst>
                            <a:ext uri="{FF2B5EF4-FFF2-40B4-BE49-F238E27FC236}">
                              <a16:creationId xmlns:a16="http://schemas.microsoft.com/office/drawing/2014/main" id="{05D06936-3930-4617-A1D1-62B7690F3962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907088" y="2843213"/>
                          <a:ext cx="157163" cy="66675"/>
                        </a:xfrm>
                        <a:custGeom>
                          <a:avLst/>
                          <a:gdLst>
                            <a:gd name="T0" fmla="*/ 90 w 99"/>
                            <a:gd name="T1" fmla="*/ 9 h 42"/>
                            <a:gd name="T2" fmla="*/ 88 w 99"/>
                            <a:gd name="T3" fmla="*/ 6 h 42"/>
                            <a:gd name="T4" fmla="*/ 79 w 99"/>
                            <a:gd name="T5" fmla="*/ 4 h 42"/>
                            <a:gd name="T6" fmla="*/ 74 w 99"/>
                            <a:gd name="T7" fmla="*/ 4 h 42"/>
                            <a:gd name="T8" fmla="*/ 70 w 99"/>
                            <a:gd name="T9" fmla="*/ 7 h 42"/>
                            <a:gd name="T10" fmla="*/ 66 w 99"/>
                            <a:gd name="T11" fmla="*/ 5 h 42"/>
                            <a:gd name="T12" fmla="*/ 62 w 99"/>
                            <a:gd name="T13" fmla="*/ 5 h 42"/>
                            <a:gd name="T14" fmla="*/ 60 w 99"/>
                            <a:gd name="T15" fmla="*/ 6 h 42"/>
                            <a:gd name="T16" fmla="*/ 57 w 99"/>
                            <a:gd name="T17" fmla="*/ 8 h 42"/>
                            <a:gd name="T18" fmla="*/ 52 w 99"/>
                            <a:gd name="T19" fmla="*/ 9 h 42"/>
                            <a:gd name="T20" fmla="*/ 51 w 99"/>
                            <a:gd name="T21" fmla="*/ 8 h 42"/>
                            <a:gd name="T22" fmla="*/ 51 w 99"/>
                            <a:gd name="T23" fmla="*/ 5 h 42"/>
                            <a:gd name="T24" fmla="*/ 48 w 99"/>
                            <a:gd name="T25" fmla="*/ 4 h 42"/>
                            <a:gd name="T26" fmla="*/ 47 w 99"/>
                            <a:gd name="T27" fmla="*/ 2 h 42"/>
                            <a:gd name="T28" fmla="*/ 44 w 99"/>
                            <a:gd name="T29" fmla="*/ 1 h 42"/>
                            <a:gd name="T30" fmla="*/ 40 w 99"/>
                            <a:gd name="T31" fmla="*/ 5 h 42"/>
                            <a:gd name="T32" fmla="*/ 36 w 99"/>
                            <a:gd name="T33" fmla="*/ 2 h 42"/>
                            <a:gd name="T34" fmla="*/ 33 w 99"/>
                            <a:gd name="T35" fmla="*/ 3 h 42"/>
                            <a:gd name="T36" fmla="*/ 29 w 99"/>
                            <a:gd name="T37" fmla="*/ 3 h 42"/>
                            <a:gd name="T38" fmla="*/ 26 w 99"/>
                            <a:gd name="T39" fmla="*/ 6 h 42"/>
                            <a:gd name="T40" fmla="*/ 22 w 99"/>
                            <a:gd name="T41" fmla="*/ 9 h 42"/>
                            <a:gd name="T42" fmla="*/ 21 w 99"/>
                            <a:gd name="T43" fmla="*/ 12 h 42"/>
                            <a:gd name="T44" fmla="*/ 18 w 99"/>
                            <a:gd name="T45" fmla="*/ 14 h 42"/>
                            <a:gd name="T46" fmla="*/ 15 w 99"/>
                            <a:gd name="T47" fmla="*/ 16 h 42"/>
                            <a:gd name="T48" fmla="*/ 7 w 99"/>
                            <a:gd name="T49" fmla="*/ 17 h 42"/>
                            <a:gd name="T50" fmla="*/ 3 w 99"/>
                            <a:gd name="T51" fmla="*/ 19 h 42"/>
                            <a:gd name="T52" fmla="*/ 1 w 99"/>
                            <a:gd name="T53" fmla="*/ 23 h 42"/>
                            <a:gd name="T54" fmla="*/ 0 w 99"/>
                            <a:gd name="T55" fmla="*/ 26 h 42"/>
                            <a:gd name="T56" fmla="*/ 3 w 99"/>
                            <a:gd name="T57" fmla="*/ 35 h 42"/>
                            <a:gd name="T58" fmla="*/ 5 w 99"/>
                            <a:gd name="T59" fmla="*/ 36 h 42"/>
                            <a:gd name="T60" fmla="*/ 7 w 99"/>
                            <a:gd name="T61" fmla="*/ 37 h 42"/>
                            <a:gd name="T62" fmla="*/ 16 w 99"/>
                            <a:gd name="T63" fmla="*/ 42 h 42"/>
                            <a:gd name="T64" fmla="*/ 28 w 99"/>
                            <a:gd name="T65" fmla="*/ 41 h 42"/>
                            <a:gd name="T66" fmla="*/ 33 w 99"/>
                            <a:gd name="T67" fmla="*/ 39 h 42"/>
                            <a:gd name="T68" fmla="*/ 34 w 99"/>
                            <a:gd name="T69" fmla="*/ 36 h 42"/>
                            <a:gd name="T70" fmla="*/ 45 w 99"/>
                            <a:gd name="T71" fmla="*/ 34 h 42"/>
                            <a:gd name="T72" fmla="*/ 48 w 99"/>
                            <a:gd name="T73" fmla="*/ 31 h 42"/>
                            <a:gd name="T74" fmla="*/ 53 w 99"/>
                            <a:gd name="T75" fmla="*/ 33 h 42"/>
                            <a:gd name="T76" fmla="*/ 61 w 99"/>
                            <a:gd name="T77" fmla="*/ 30 h 42"/>
                            <a:gd name="T78" fmla="*/ 66 w 99"/>
                            <a:gd name="T79" fmla="*/ 24 h 42"/>
                            <a:gd name="T80" fmla="*/ 74 w 99"/>
                            <a:gd name="T81" fmla="*/ 25 h 42"/>
                            <a:gd name="T82" fmla="*/ 80 w 99"/>
                            <a:gd name="T83" fmla="*/ 24 h 42"/>
                            <a:gd name="T84" fmla="*/ 83 w 99"/>
                            <a:gd name="T85" fmla="*/ 26 h 42"/>
                            <a:gd name="T86" fmla="*/ 84 w 99"/>
                            <a:gd name="T87" fmla="*/ 28 h 42"/>
                            <a:gd name="T88" fmla="*/ 92 w 99"/>
                            <a:gd name="T89" fmla="*/ 28 h 42"/>
                            <a:gd name="T90" fmla="*/ 95 w 99"/>
                            <a:gd name="T91" fmla="*/ 21 h 42"/>
                            <a:gd name="T92" fmla="*/ 97 w 99"/>
                            <a:gd name="T93" fmla="*/ 15 h 42"/>
                            <a:gd name="T94" fmla="*/ 99 w 99"/>
                            <a:gd name="T95" fmla="*/ 12 h 42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  <a:cxn ang="0">
                              <a:pos x="T92" y="T93"/>
                            </a:cxn>
                            <a:cxn ang="0">
                              <a:pos x="T94" y="T95"/>
                            </a:cxn>
                          </a:cxnLst>
                          <a:rect l="0" t="0" r="r" b="b"/>
                          <a:pathLst>
                            <a:path w="99" h="42">
                              <a:moveTo>
                                <a:pt x="98" y="12"/>
                              </a:moveTo>
                              <a:lnTo>
                                <a:pt x="93" y="10"/>
                              </a:lnTo>
                              <a:lnTo>
                                <a:pt x="90" y="9"/>
                              </a:lnTo>
                              <a:lnTo>
                                <a:pt x="90" y="8"/>
                              </a:lnTo>
                              <a:lnTo>
                                <a:pt x="89" y="7"/>
                              </a:lnTo>
                              <a:lnTo>
                                <a:pt x="88" y="6"/>
                              </a:lnTo>
                              <a:lnTo>
                                <a:pt x="85" y="5"/>
                              </a:lnTo>
                              <a:lnTo>
                                <a:pt x="84" y="4"/>
                              </a:lnTo>
                              <a:lnTo>
                                <a:pt x="79" y="4"/>
                              </a:lnTo>
                              <a:lnTo>
                                <a:pt x="76" y="4"/>
                              </a:lnTo>
                              <a:lnTo>
                                <a:pt x="75" y="4"/>
                              </a:lnTo>
                              <a:lnTo>
                                <a:pt x="74" y="4"/>
                              </a:lnTo>
                              <a:lnTo>
                                <a:pt x="72" y="6"/>
                              </a:lnTo>
                              <a:lnTo>
                                <a:pt x="72" y="6"/>
                              </a:lnTo>
                              <a:lnTo>
                                <a:pt x="70" y="7"/>
                              </a:lnTo>
                              <a:lnTo>
                                <a:pt x="69" y="6"/>
                              </a:lnTo>
                              <a:lnTo>
                                <a:pt x="68" y="6"/>
                              </a:lnTo>
                              <a:lnTo>
                                <a:pt x="66" y="5"/>
                              </a:lnTo>
                              <a:lnTo>
                                <a:pt x="64" y="5"/>
                              </a:lnTo>
                              <a:lnTo>
                                <a:pt x="63" y="5"/>
                              </a:lnTo>
                              <a:lnTo>
                                <a:pt x="62" y="5"/>
                              </a:lnTo>
                              <a:lnTo>
                                <a:pt x="62" y="5"/>
                              </a:lnTo>
                              <a:lnTo>
                                <a:pt x="61" y="5"/>
                              </a:lnTo>
                              <a:lnTo>
                                <a:pt x="60" y="6"/>
                              </a:lnTo>
                              <a:lnTo>
                                <a:pt x="59" y="6"/>
                              </a:lnTo>
                              <a:lnTo>
                                <a:pt x="58" y="7"/>
                              </a:lnTo>
                              <a:lnTo>
                                <a:pt x="57" y="8"/>
                              </a:lnTo>
                              <a:lnTo>
                                <a:pt x="56" y="10"/>
                              </a:lnTo>
                              <a:lnTo>
                                <a:pt x="53" y="9"/>
                              </a:lnTo>
                              <a:lnTo>
                                <a:pt x="52" y="9"/>
                              </a:lnTo>
                              <a:lnTo>
                                <a:pt x="51" y="9"/>
                              </a:lnTo>
                              <a:lnTo>
                                <a:pt x="50" y="9"/>
                              </a:lnTo>
                              <a:lnTo>
                                <a:pt x="51" y="8"/>
                              </a:lnTo>
                              <a:lnTo>
                                <a:pt x="51" y="8"/>
                              </a:lnTo>
                              <a:lnTo>
                                <a:pt x="51" y="6"/>
                              </a:lnTo>
                              <a:lnTo>
                                <a:pt x="51" y="5"/>
                              </a:lnTo>
                              <a:lnTo>
                                <a:pt x="50" y="5"/>
                              </a:lnTo>
                              <a:lnTo>
                                <a:pt x="49" y="5"/>
                              </a:lnTo>
                              <a:lnTo>
                                <a:pt x="48" y="4"/>
                              </a:lnTo>
                              <a:lnTo>
                                <a:pt x="48" y="4"/>
                              </a:lnTo>
                              <a:lnTo>
                                <a:pt x="48" y="4"/>
                              </a:lnTo>
                              <a:lnTo>
                                <a:pt x="47" y="2"/>
                              </a:lnTo>
                              <a:lnTo>
                                <a:pt x="45" y="1"/>
                              </a:lnTo>
                              <a:lnTo>
                                <a:pt x="45" y="0"/>
                              </a:lnTo>
                              <a:lnTo>
                                <a:pt x="44" y="1"/>
                              </a:lnTo>
                              <a:lnTo>
                                <a:pt x="43" y="2"/>
                              </a:lnTo>
                              <a:lnTo>
                                <a:pt x="42" y="2"/>
                              </a:lnTo>
                              <a:lnTo>
                                <a:pt x="40" y="5"/>
                              </a:lnTo>
                              <a:lnTo>
                                <a:pt x="36" y="5"/>
                              </a:lnTo>
                              <a:lnTo>
                                <a:pt x="36" y="4"/>
                              </a:lnTo>
                              <a:lnTo>
                                <a:pt x="36" y="2"/>
                              </a:lnTo>
                              <a:lnTo>
                                <a:pt x="34" y="2"/>
                              </a:lnTo>
                              <a:lnTo>
                                <a:pt x="34" y="2"/>
                              </a:lnTo>
                              <a:lnTo>
                                <a:pt x="33" y="3"/>
                              </a:lnTo>
                              <a:lnTo>
                                <a:pt x="32" y="3"/>
                              </a:lnTo>
                              <a:lnTo>
                                <a:pt x="30" y="3"/>
                              </a:lnTo>
                              <a:lnTo>
                                <a:pt x="29" y="3"/>
                              </a:lnTo>
                              <a:lnTo>
                                <a:pt x="28" y="4"/>
                              </a:lnTo>
                              <a:lnTo>
                                <a:pt x="27" y="5"/>
                              </a:lnTo>
                              <a:lnTo>
                                <a:pt x="26" y="6"/>
                              </a:lnTo>
                              <a:lnTo>
                                <a:pt x="26" y="6"/>
                              </a:lnTo>
                              <a:lnTo>
                                <a:pt x="23" y="8"/>
                              </a:lnTo>
                              <a:lnTo>
                                <a:pt x="22" y="9"/>
                              </a:lnTo>
                              <a:lnTo>
                                <a:pt x="22" y="10"/>
                              </a:lnTo>
                              <a:lnTo>
                                <a:pt x="21" y="11"/>
                              </a:lnTo>
                              <a:lnTo>
                                <a:pt x="21" y="12"/>
                              </a:lnTo>
                              <a:lnTo>
                                <a:pt x="21" y="13"/>
                              </a:lnTo>
                              <a:lnTo>
                                <a:pt x="18" y="13"/>
                              </a:lnTo>
                              <a:lnTo>
                                <a:pt x="18" y="14"/>
                              </a:lnTo>
                              <a:lnTo>
                                <a:pt x="18" y="15"/>
                              </a:lnTo>
                              <a:lnTo>
                                <a:pt x="17" y="15"/>
                              </a:lnTo>
                              <a:lnTo>
                                <a:pt x="15" y="16"/>
                              </a:lnTo>
                              <a:lnTo>
                                <a:pt x="13" y="17"/>
                              </a:lnTo>
                              <a:lnTo>
                                <a:pt x="11" y="18"/>
                              </a:lnTo>
                              <a:lnTo>
                                <a:pt x="7" y="17"/>
                              </a:lnTo>
                              <a:lnTo>
                                <a:pt x="5" y="17"/>
                              </a:lnTo>
                              <a:lnTo>
                                <a:pt x="5" y="17"/>
                              </a:lnTo>
                              <a:lnTo>
                                <a:pt x="3" y="19"/>
                              </a:lnTo>
                              <a:lnTo>
                                <a:pt x="2" y="21"/>
                              </a:lnTo>
                              <a:lnTo>
                                <a:pt x="1" y="23"/>
                              </a:lnTo>
                              <a:lnTo>
                                <a:pt x="1" y="23"/>
                              </a:lnTo>
                              <a:lnTo>
                                <a:pt x="1" y="24"/>
                              </a:lnTo>
                              <a:lnTo>
                                <a:pt x="0" y="25"/>
                              </a:lnTo>
                              <a:lnTo>
                                <a:pt x="0" y="26"/>
                              </a:lnTo>
                              <a:lnTo>
                                <a:pt x="0" y="28"/>
                              </a:lnTo>
                              <a:lnTo>
                                <a:pt x="2" y="32"/>
                              </a:lnTo>
                              <a:lnTo>
                                <a:pt x="3" y="35"/>
                              </a:lnTo>
                              <a:lnTo>
                                <a:pt x="4" y="35"/>
                              </a:lnTo>
                              <a:lnTo>
                                <a:pt x="5" y="36"/>
                              </a:lnTo>
                              <a:lnTo>
                                <a:pt x="5" y="36"/>
                              </a:lnTo>
                              <a:lnTo>
                                <a:pt x="7" y="36"/>
                              </a:lnTo>
                              <a:lnTo>
                                <a:pt x="7" y="37"/>
                              </a:lnTo>
                              <a:lnTo>
                                <a:pt x="7" y="37"/>
                              </a:lnTo>
                              <a:lnTo>
                                <a:pt x="10" y="39"/>
                              </a:lnTo>
                              <a:lnTo>
                                <a:pt x="13" y="41"/>
                              </a:lnTo>
                              <a:lnTo>
                                <a:pt x="16" y="42"/>
                              </a:lnTo>
                              <a:lnTo>
                                <a:pt x="19" y="42"/>
                              </a:lnTo>
                              <a:lnTo>
                                <a:pt x="22" y="42"/>
                              </a:lnTo>
                              <a:lnTo>
                                <a:pt x="28" y="41"/>
                              </a:lnTo>
                              <a:lnTo>
                                <a:pt x="32" y="41"/>
                              </a:lnTo>
                              <a:lnTo>
                                <a:pt x="33" y="41"/>
                              </a:lnTo>
                              <a:lnTo>
                                <a:pt x="33" y="39"/>
                              </a:lnTo>
                              <a:lnTo>
                                <a:pt x="33" y="39"/>
                              </a:lnTo>
                              <a:lnTo>
                                <a:pt x="33" y="37"/>
                              </a:lnTo>
                              <a:lnTo>
                                <a:pt x="34" y="36"/>
                              </a:lnTo>
                              <a:lnTo>
                                <a:pt x="36" y="35"/>
                              </a:lnTo>
                              <a:lnTo>
                                <a:pt x="42" y="35"/>
                              </a:lnTo>
                              <a:lnTo>
                                <a:pt x="45" y="34"/>
                              </a:lnTo>
                              <a:lnTo>
                                <a:pt x="46" y="33"/>
                              </a:lnTo>
                              <a:lnTo>
                                <a:pt x="47" y="31"/>
                              </a:lnTo>
                              <a:lnTo>
                                <a:pt x="48" y="31"/>
                              </a:lnTo>
                              <a:lnTo>
                                <a:pt x="50" y="32"/>
                              </a:lnTo>
                              <a:lnTo>
                                <a:pt x="52" y="33"/>
                              </a:lnTo>
                              <a:lnTo>
                                <a:pt x="53" y="33"/>
                              </a:lnTo>
                              <a:lnTo>
                                <a:pt x="54" y="33"/>
                              </a:lnTo>
                              <a:lnTo>
                                <a:pt x="57" y="31"/>
                              </a:lnTo>
                              <a:lnTo>
                                <a:pt x="61" y="30"/>
                              </a:lnTo>
                              <a:lnTo>
                                <a:pt x="63" y="25"/>
                              </a:lnTo>
                              <a:lnTo>
                                <a:pt x="63" y="24"/>
                              </a:lnTo>
                              <a:lnTo>
                                <a:pt x="66" y="24"/>
                              </a:lnTo>
                              <a:lnTo>
                                <a:pt x="70" y="24"/>
                              </a:lnTo>
                              <a:lnTo>
                                <a:pt x="72" y="25"/>
                              </a:lnTo>
                              <a:lnTo>
                                <a:pt x="74" y="25"/>
                              </a:lnTo>
                              <a:lnTo>
                                <a:pt x="76" y="25"/>
                              </a:lnTo>
                              <a:lnTo>
                                <a:pt x="79" y="24"/>
                              </a:lnTo>
                              <a:lnTo>
                                <a:pt x="80" y="24"/>
                              </a:lnTo>
                              <a:lnTo>
                                <a:pt x="81" y="24"/>
                              </a:lnTo>
                              <a:lnTo>
                                <a:pt x="82" y="25"/>
                              </a:lnTo>
                              <a:lnTo>
                                <a:pt x="83" y="26"/>
                              </a:lnTo>
                              <a:lnTo>
                                <a:pt x="84" y="27"/>
                              </a:lnTo>
                              <a:lnTo>
                                <a:pt x="84" y="27"/>
                              </a:lnTo>
                              <a:lnTo>
                                <a:pt x="84" y="28"/>
                              </a:lnTo>
                              <a:lnTo>
                                <a:pt x="85" y="28"/>
                              </a:lnTo>
                              <a:lnTo>
                                <a:pt x="86" y="29"/>
                              </a:lnTo>
                              <a:lnTo>
                                <a:pt x="92" y="28"/>
                              </a:lnTo>
                              <a:lnTo>
                                <a:pt x="92" y="27"/>
                              </a:lnTo>
                              <a:lnTo>
                                <a:pt x="92" y="24"/>
                              </a:lnTo>
                              <a:lnTo>
                                <a:pt x="95" y="21"/>
                              </a:lnTo>
                              <a:lnTo>
                                <a:pt x="96" y="19"/>
                              </a:lnTo>
                              <a:lnTo>
                                <a:pt x="97" y="17"/>
                              </a:lnTo>
                              <a:lnTo>
                                <a:pt x="97" y="15"/>
                              </a:lnTo>
                              <a:lnTo>
                                <a:pt x="99" y="14"/>
                              </a:lnTo>
                              <a:lnTo>
                                <a:pt x="99" y="13"/>
                              </a:lnTo>
                              <a:lnTo>
                                <a:pt x="99" y="12"/>
                              </a:lnTo>
                              <a:lnTo>
                                <a:pt x="98" y="1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BD113"/>
                        </a:solidFill>
                        <a:ln w="9525">
                          <a:solidFill>
                            <a:schemeClr val="bg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it-IT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56" name="Freeform 39">
                          <a:extLst>
                            <a:ext uri="{FF2B5EF4-FFF2-40B4-BE49-F238E27FC236}">
                              <a16:creationId xmlns:a16="http://schemas.microsoft.com/office/drawing/2014/main" id="{C20C557B-5010-4611-9C04-78D361E9F722}"/>
                            </a:ext>
                          </a:extLst>
                        </p:cNvPr>
                        <p:cNvSpPr>
                          <a:spLocks noEditPoints="1"/>
                        </p:cNvSpPr>
                        <p:nvPr/>
                      </p:nvSpPr>
                      <p:spPr bwMode="auto">
                        <a:xfrm>
                          <a:off x="5746750" y="2032000"/>
                          <a:ext cx="363538" cy="595313"/>
                        </a:xfrm>
                        <a:custGeom>
                          <a:avLst/>
                          <a:gdLst>
                            <a:gd name="T0" fmla="*/ 300 w 559"/>
                            <a:gd name="T1" fmla="*/ 789 h 917"/>
                            <a:gd name="T2" fmla="*/ 311 w 559"/>
                            <a:gd name="T3" fmla="*/ 812 h 917"/>
                            <a:gd name="T4" fmla="*/ 333 w 559"/>
                            <a:gd name="T5" fmla="*/ 772 h 917"/>
                            <a:gd name="T6" fmla="*/ 248 w 559"/>
                            <a:gd name="T7" fmla="*/ 806 h 917"/>
                            <a:gd name="T8" fmla="*/ 242 w 559"/>
                            <a:gd name="T9" fmla="*/ 829 h 917"/>
                            <a:gd name="T10" fmla="*/ 312 w 559"/>
                            <a:gd name="T11" fmla="*/ 687 h 917"/>
                            <a:gd name="T12" fmla="*/ 541 w 559"/>
                            <a:gd name="T13" fmla="*/ 207 h 917"/>
                            <a:gd name="T14" fmla="*/ 550 w 559"/>
                            <a:gd name="T15" fmla="*/ 167 h 917"/>
                            <a:gd name="T16" fmla="*/ 538 w 559"/>
                            <a:gd name="T17" fmla="*/ 131 h 917"/>
                            <a:gd name="T18" fmla="*/ 531 w 559"/>
                            <a:gd name="T19" fmla="*/ 110 h 917"/>
                            <a:gd name="T20" fmla="*/ 523 w 559"/>
                            <a:gd name="T21" fmla="*/ 68 h 917"/>
                            <a:gd name="T22" fmla="*/ 455 w 559"/>
                            <a:gd name="T23" fmla="*/ 32 h 917"/>
                            <a:gd name="T24" fmla="*/ 408 w 559"/>
                            <a:gd name="T25" fmla="*/ 0 h 917"/>
                            <a:gd name="T26" fmla="*/ 391 w 559"/>
                            <a:gd name="T27" fmla="*/ 42 h 917"/>
                            <a:gd name="T28" fmla="*/ 308 w 559"/>
                            <a:gd name="T29" fmla="*/ 36 h 917"/>
                            <a:gd name="T30" fmla="*/ 259 w 559"/>
                            <a:gd name="T31" fmla="*/ 75 h 917"/>
                            <a:gd name="T32" fmla="*/ 228 w 559"/>
                            <a:gd name="T33" fmla="*/ 139 h 917"/>
                            <a:gd name="T34" fmla="*/ 168 w 559"/>
                            <a:gd name="T35" fmla="*/ 211 h 917"/>
                            <a:gd name="T36" fmla="*/ 138 w 559"/>
                            <a:gd name="T37" fmla="*/ 281 h 917"/>
                            <a:gd name="T38" fmla="*/ 123 w 559"/>
                            <a:gd name="T39" fmla="*/ 360 h 917"/>
                            <a:gd name="T40" fmla="*/ 50 w 559"/>
                            <a:gd name="T41" fmla="*/ 385 h 917"/>
                            <a:gd name="T42" fmla="*/ 43 w 559"/>
                            <a:gd name="T43" fmla="*/ 449 h 917"/>
                            <a:gd name="T44" fmla="*/ 63 w 559"/>
                            <a:gd name="T45" fmla="*/ 528 h 917"/>
                            <a:gd name="T46" fmla="*/ 52 w 559"/>
                            <a:gd name="T47" fmla="*/ 562 h 917"/>
                            <a:gd name="T48" fmla="*/ 54 w 559"/>
                            <a:gd name="T49" fmla="*/ 626 h 917"/>
                            <a:gd name="T50" fmla="*/ 26 w 559"/>
                            <a:gd name="T51" fmla="*/ 665 h 917"/>
                            <a:gd name="T52" fmla="*/ 1 w 559"/>
                            <a:gd name="T53" fmla="*/ 689 h 917"/>
                            <a:gd name="T54" fmla="*/ 13 w 559"/>
                            <a:gd name="T55" fmla="*/ 748 h 917"/>
                            <a:gd name="T56" fmla="*/ 43 w 559"/>
                            <a:gd name="T57" fmla="*/ 803 h 917"/>
                            <a:gd name="T58" fmla="*/ 67 w 559"/>
                            <a:gd name="T59" fmla="*/ 855 h 917"/>
                            <a:gd name="T60" fmla="*/ 77 w 559"/>
                            <a:gd name="T61" fmla="*/ 890 h 917"/>
                            <a:gd name="T62" fmla="*/ 130 w 559"/>
                            <a:gd name="T63" fmla="*/ 914 h 917"/>
                            <a:gd name="T64" fmla="*/ 155 w 559"/>
                            <a:gd name="T65" fmla="*/ 876 h 917"/>
                            <a:gd name="T66" fmla="*/ 209 w 559"/>
                            <a:gd name="T67" fmla="*/ 864 h 917"/>
                            <a:gd name="T68" fmla="*/ 236 w 559"/>
                            <a:gd name="T69" fmla="*/ 790 h 917"/>
                            <a:gd name="T70" fmla="*/ 240 w 559"/>
                            <a:gd name="T71" fmla="*/ 736 h 917"/>
                            <a:gd name="T72" fmla="*/ 222 w 559"/>
                            <a:gd name="T73" fmla="*/ 713 h 917"/>
                            <a:gd name="T74" fmla="*/ 299 w 559"/>
                            <a:gd name="T75" fmla="*/ 688 h 917"/>
                            <a:gd name="T76" fmla="*/ 312 w 559"/>
                            <a:gd name="T77" fmla="*/ 669 h 917"/>
                            <a:gd name="T78" fmla="*/ 309 w 559"/>
                            <a:gd name="T79" fmla="*/ 662 h 917"/>
                            <a:gd name="T80" fmla="*/ 331 w 559"/>
                            <a:gd name="T81" fmla="*/ 627 h 917"/>
                            <a:gd name="T82" fmla="*/ 289 w 559"/>
                            <a:gd name="T83" fmla="*/ 591 h 917"/>
                            <a:gd name="T84" fmla="*/ 264 w 559"/>
                            <a:gd name="T85" fmla="*/ 576 h 917"/>
                            <a:gd name="T86" fmla="*/ 258 w 559"/>
                            <a:gd name="T87" fmla="*/ 530 h 917"/>
                            <a:gd name="T88" fmla="*/ 271 w 559"/>
                            <a:gd name="T89" fmla="*/ 496 h 917"/>
                            <a:gd name="T90" fmla="*/ 276 w 559"/>
                            <a:gd name="T91" fmla="*/ 468 h 917"/>
                            <a:gd name="T92" fmla="*/ 294 w 559"/>
                            <a:gd name="T93" fmla="*/ 450 h 917"/>
                            <a:gd name="T94" fmla="*/ 304 w 559"/>
                            <a:gd name="T95" fmla="*/ 443 h 917"/>
                            <a:gd name="T96" fmla="*/ 320 w 559"/>
                            <a:gd name="T97" fmla="*/ 422 h 917"/>
                            <a:gd name="T98" fmla="*/ 348 w 559"/>
                            <a:gd name="T99" fmla="*/ 407 h 917"/>
                            <a:gd name="T100" fmla="*/ 377 w 559"/>
                            <a:gd name="T101" fmla="*/ 389 h 917"/>
                            <a:gd name="T102" fmla="*/ 446 w 559"/>
                            <a:gd name="T103" fmla="*/ 331 h 917"/>
                            <a:gd name="T104" fmla="*/ 449 w 559"/>
                            <a:gd name="T105" fmla="*/ 282 h 917"/>
                            <a:gd name="T106" fmla="*/ 447 w 559"/>
                            <a:gd name="T107" fmla="*/ 270 h 917"/>
                            <a:gd name="T108" fmla="*/ 471 w 559"/>
                            <a:gd name="T109" fmla="*/ 256 h 917"/>
                            <a:gd name="T110" fmla="*/ 483 w 559"/>
                            <a:gd name="T111" fmla="*/ 234 h 917"/>
                            <a:gd name="T112" fmla="*/ 528 w 559"/>
                            <a:gd name="T113" fmla="*/ 237 h 917"/>
                            <a:gd name="T114" fmla="*/ 319 w 559"/>
                            <a:gd name="T115" fmla="*/ 664 h 917"/>
                            <a:gd name="T116" fmla="*/ 345 w 559"/>
                            <a:gd name="T117" fmla="*/ 760 h 917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  <a:cxn ang="0">
                              <a:pos x="T92" y="T93"/>
                            </a:cxn>
                            <a:cxn ang="0">
                              <a:pos x="T94" y="T95"/>
                            </a:cxn>
                            <a:cxn ang="0">
                              <a:pos x="T96" y="T97"/>
                            </a:cxn>
                            <a:cxn ang="0">
                              <a:pos x="T98" y="T99"/>
                            </a:cxn>
                            <a:cxn ang="0">
                              <a:pos x="T100" y="T101"/>
                            </a:cxn>
                            <a:cxn ang="0">
                              <a:pos x="T102" y="T103"/>
                            </a:cxn>
                            <a:cxn ang="0">
                              <a:pos x="T104" y="T105"/>
                            </a:cxn>
                            <a:cxn ang="0">
                              <a:pos x="T106" y="T107"/>
                            </a:cxn>
                            <a:cxn ang="0">
                              <a:pos x="T108" y="T109"/>
                            </a:cxn>
                            <a:cxn ang="0">
                              <a:pos x="T110" y="T111"/>
                            </a:cxn>
                            <a:cxn ang="0">
                              <a:pos x="T112" y="T113"/>
                            </a:cxn>
                            <a:cxn ang="0">
                              <a:pos x="T114" y="T115"/>
                            </a:cxn>
                            <a:cxn ang="0">
                              <a:pos x="T116" y="T117"/>
                            </a:cxn>
                          </a:cxnLst>
                          <a:rect l="0" t="0" r="r" b="b"/>
                          <a:pathLst>
                            <a:path w="559" h="917">
                              <a:moveTo>
                                <a:pt x="334" y="760"/>
                              </a:moveTo>
                              <a:lnTo>
                                <a:pt x="331" y="761"/>
                              </a:lnTo>
                              <a:lnTo>
                                <a:pt x="329" y="765"/>
                              </a:lnTo>
                              <a:lnTo>
                                <a:pt x="326" y="763"/>
                              </a:lnTo>
                              <a:lnTo>
                                <a:pt x="318" y="766"/>
                              </a:lnTo>
                              <a:lnTo>
                                <a:pt x="312" y="770"/>
                              </a:lnTo>
                              <a:lnTo>
                                <a:pt x="307" y="776"/>
                              </a:lnTo>
                              <a:lnTo>
                                <a:pt x="304" y="779"/>
                              </a:lnTo>
                              <a:lnTo>
                                <a:pt x="301" y="783"/>
                              </a:lnTo>
                              <a:lnTo>
                                <a:pt x="300" y="789"/>
                              </a:lnTo>
                              <a:lnTo>
                                <a:pt x="301" y="796"/>
                              </a:lnTo>
                              <a:lnTo>
                                <a:pt x="299" y="800"/>
                              </a:lnTo>
                              <a:lnTo>
                                <a:pt x="302" y="804"/>
                              </a:lnTo>
                              <a:lnTo>
                                <a:pt x="304" y="809"/>
                              </a:lnTo>
                              <a:lnTo>
                                <a:pt x="307" y="812"/>
                              </a:lnTo>
                              <a:lnTo>
                                <a:pt x="304" y="816"/>
                              </a:lnTo>
                              <a:lnTo>
                                <a:pt x="301" y="822"/>
                              </a:lnTo>
                              <a:lnTo>
                                <a:pt x="306" y="821"/>
                              </a:lnTo>
                              <a:lnTo>
                                <a:pt x="309" y="818"/>
                              </a:lnTo>
                              <a:lnTo>
                                <a:pt x="311" y="812"/>
                              </a:lnTo>
                              <a:lnTo>
                                <a:pt x="315" y="807"/>
                              </a:lnTo>
                              <a:lnTo>
                                <a:pt x="318" y="805"/>
                              </a:lnTo>
                              <a:lnTo>
                                <a:pt x="325" y="802"/>
                              </a:lnTo>
                              <a:lnTo>
                                <a:pt x="327" y="797"/>
                              </a:lnTo>
                              <a:lnTo>
                                <a:pt x="329" y="795"/>
                              </a:lnTo>
                              <a:lnTo>
                                <a:pt x="331" y="793"/>
                              </a:lnTo>
                              <a:lnTo>
                                <a:pt x="334" y="792"/>
                              </a:lnTo>
                              <a:lnTo>
                                <a:pt x="329" y="787"/>
                              </a:lnTo>
                              <a:lnTo>
                                <a:pt x="330" y="773"/>
                              </a:lnTo>
                              <a:lnTo>
                                <a:pt x="333" y="772"/>
                              </a:lnTo>
                              <a:lnTo>
                                <a:pt x="335" y="771"/>
                              </a:lnTo>
                              <a:lnTo>
                                <a:pt x="338" y="767"/>
                              </a:lnTo>
                              <a:lnTo>
                                <a:pt x="341" y="765"/>
                              </a:lnTo>
                              <a:lnTo>
                                <a:pt x="336" y="761"/>
                              </a:lnTo>
                              <a:lnTo>
                                <a:pt x="334" y="760"/>
                              </a:lnTo>
                              <a:close/>
                              <a:moveTo>
                                <a:pt x="256" y="796"/>
                              </a:moveTo>
                              <a:lnTo>
                                <a:pt x="253" y="796"/>
                              </a:lnTo>
                              <a:lnTo>
                                <a:pt x="252" y="797"/>
                              </a:lnTo>
                              <a:lnTo>
                                <a:pt x="250" y="801"/>
                              </a:lnTo>
                              <a:lnTo>
                                <a:pt x="248" y="806"/>
                              </a:lnTo>
                              <a:lnTo>
                                <a:pt x="246" y="811"/>
                              </a:lnTo>
                              <a:lnTo>
                                <a:pt x="240" y="823"/>
                              </a:lnTo>
                              <a:lnTo>
                                <a:pt x="236" y="824"/>
                              </a:lnTo>
                              <a:lnTo>
                                <a:pt x="227" y="843"/>
                              </a:lnTo>
                              <a:lnTo>
                                <a:pt x="226" y="849"/>
                              </a:lnTo>
                              <a:lnTo>
                                <a:pt x="226" y="859"/>
                              </a:lnTo>
                              <a:lnTo>
                                <a:pt x="227" y="863"/>
                              </a:lnTo>
                              <a:lnTo>
                                <a:pt x="229" y="863"/>
                              </a:lnTo>
                              <a:lnTo>
                                <a:pt x="232" y="860"/>
                              </a:lnTo>
                              <a:lnTo>
                                <a:pt x="242" y="829"/>
                              </a:lnTo>
                              <a:lnTo>
                                <a:pt x="245" y="827"/>
                              </a:lnTo>
                              <a:lnTo>
                                <a:pt x="247" y="818"/>
                              </a:lnTo>
                              <a:lnTo>
                                <a:pt x="254" y="804"/>
                              </a:lnTo>
                              <a:lnTo>
                                <a:pt x="254" y="803"/>
                              </a:lnTo>
                              <a:lnTo>
                                <a:pt x="254" y="800"/>
                              </a:lnTo>
                              <a:lnTo>
                                <a:pt x="257" y="797"/>
                              </a:lnTo>
                              <a:lnTo>
                                <a:pt x="256" y="796"/>
                              </a:lnTo>
                              <a:close/>
                              <a:moveTo>
                                <a:pt x="316" y="686"/>
                              </a:moveTo>
                              <a:lnTo>
                                <a:pt x="315" y="685"/>
                              </a:lnTo>
                              <a:lnTo>
                                <a:pt x="312" y="687"/>
                              </a:lnTo>
                              <a:lnTo>
                                <a:pt x="311" y="688"/>
                              </a:lnTo>
                              <a:lnTo>
                                <a:pt x="310" y="691"/>
                              </a:lnTo>
                              <a:lnTo>
                                <a:pt x="311" y="691"/>
                              </a:lnTo>
                              <a:lnTo>
                                <a:pt x="313" y="690"/>
                              </a:lnTo>
                              <a:lnTo>
                                <a:pt x="316" y="686"/>
                              </a:lnTo>
                              <a:close/>
                              <a:moveTo>
                                <a:pt x="555" y="223"/>
                              </a:moveTo>
                              <a:lnTo>
                                <a:pt x="553" y="218"/>
                              </a:lnTo>
                              <a:lnTo>
                                <a:pt x="549" y="212"/>
                              </a:lnTo>
                              <a:lnTo>
                                <a:pt x="542" y="209"/>
                              </a:lnTo>
                              <a:lnTo>
                                <a:pt x="541" y="207"/>
                              </a:lnTo>
                              <a:lnTo>
                                <a:pt x="540" y="205"/>
                              </a:lnTo>
                              <a:lnTo>
                                <a:pt x="540" y="201"/>
                              </a:lnTo>
                              <a:lnTo>
                                <a:pt x="539" y="195"/>
                              </a:lnTo>
                              <a:lnTo>
                                <a:pt x="539" y="191"/>
                              </a:lnTo>
                              <a:lnTo>
                                <a:pt x="540" y="188"/>
                              </a:lnTo>
                              <a:lnTo>
                                <a:pt x="543" y="186"/>
                              </a:lnTo>
                              <a:lnTo>
                                <a:pt x="547" y="181"/>
                              </a:lnTo>
                              <a:lnTo>
                                <a:pt x="548" y="178"/>
                              </a:lnTo>
                              <a:lnTo>
                                <a:pt x="548" y="172"/>
                              </a:lnTo>
                              <a:lnTo>
                                <a:pt x="550" y="167"/>
                              </a:lnTo>
                              <a:lnTo>
                                <a:pt x="552" y="165"/>
                              </a:lnTo>
                              <a:lnTo>
                                <a:pt x="552" y="163"/>
                              </a:lnTo>
                              <a:lnTo>
                                <a:pt x="550" y="160"/>
                              </a:lnTo>
                              <a:lnTo>
                                <a:pt x="547" y="156"/>
                              </a:lnTo>
                              <a:lnTo>
                                <a:pt x="542" y="151"/>
                              </a:lnTo>
                              <a:lnTo>
                                <a:pt x="539" y="146"/>
                              </a:lnTo>
                              <a:lnTo>
                                <a:pt x="537" y="141"/>
                              </a:lnTo>
                              <a:lnTo>
                                <a:pt x="537" y="137"/>
                              </a:lnTo>
                              <a:lnTo>
                                <a:pt x="537" y="134"/>
                              </a:lnTo>
                              <a:lnTo>
                                <a:pt x="538" y="131"/>
                              </a:lnTo>
                              <a:lnTo>
                                <a:pt x="543" y="128"/>
                              </a:lnTo>
                              <a:lnTo>
                                <a:pt x="543" y="127"/>
                              </a:lnTo>
                              <a:lnTo>
                                <a:pt x="541" y="120"/>
                              </a:lnTo>
                              <a:lnTo>
                                <a:pt x="538" y="119"/>
                              </a:lnTo>
                              <a:lnTo>
                                <a:pt x="533" y="118"/>
                              </a:lnTo>
                              <a:lnTo>
                                <a:pt x="530" y="118"/>
                              </a:lnTo>
                              <a:lnTo>
                                <a:pt x="529" y="117"/>
                              </a:lnTo>
                              <a:lnTo>
                                <a:pt x="529" y="116"/>
                              </a:lnTo>
                              <a:lnTo>
                                <a:pt x="530" y="113"/>
                              </a:lnTo>
                              <a:lnTo>
                                <a:pt x="531" y="110"/>
                              </a:lnTo>
                              <a:lnTo>
                                <a:pt x="533" y="108"/>
                              </a:lnTo>
                              <a:lnTo>
                                <a:pt x="533" y="106"/>
                              </a:lnTo>
                              <a:lnTo>
                                <a:pt x="531" y="100"/>
                              </a:lnTo>
                              <a:lnTo>
                                <a:pt x="531" y="93"/>
                              </a:lnTo>
                              <a:lnTo>
                                <a:pt x="531" y="87"/>
                              </a:lnTo>
                              <a:lnTo>
                                <a:pt x="537" y="82"/>
                              </a:lnTo>
                              <a:lnTo>
                                <a:pt x="537" y="81"/>
                              </a:lnTo>
                              <a:lnTo>
                                <a:pt x="530" y="76"/>
                              </a:lnTo>
                              <a:lnTo>
                                <a:pt x="525" y="71"/>
                              </a:lnTo>
                              <a:lnTo>
                                <a:pt x="523" y="68"/>
                              </a:lnTo>
                              <a:lnTo>
                                <a:pt x="518" y="67"/>
                              </a:lnTo>
                              <a:lnTo>
                                <a:pt x="514" y="58"/>
                              </a:lnTo>
                              <a:lnTo>
                                <a:pt x="509" y="54"/>
                              </a:lnTo>
                              <a:lnTo>
                                <a:pt x="504" y="50"/>
                              </a:lnTo>
                              <a:lnTo>
                                <a:pt x="500" y="48"/>
                              </a:lnTo>
                              <a:lnTo>
                                <a:pt x="482" y="43"/>
                              </a:lnTo>
                              <a:lnTo>
                                <a:pt x="475" y="42"/>
                              </a:lnTo>
                              <a:lnTo>
                                <a:pt x="467" y="39"/>
                              </a:lnTo>
                              <a:lnTo>
                                <a:pt x="460" y="35"/>
                              </a:lnTo>
                              <a:lnTo>
                                <a:pt x="455" y="32"/>
                              </a:lnTo>
                              <a:lnTo>
                                <a:pt x="450" y="29"/>
                              </a:lnTo>
                              <a:lnTo>
                                <a:pt x="444" y="26"/>
                              </a:lnTo>
                              <a:lnTo>
                                <a:pt x="442" y="23"/>
                              </a:lnTo>
                              <a:lnTo>
                                <a:pt x="435" y="19"/>
                              </a:lnTo>
                              <a:lnTo>
                                <a:pt x="432" y="16"/>
                              </a:lnTo>
                              <a:lnTo>
                                <a:pt x="420" y="10"/>
                              </a:lnTo>
                              <a:lnTo>
                                <a:pt x="420" y="7"/>
                              </a:lnTo>
                              <a:lnTo>
                                <a:pt x="420" y="5"/>
                              </a:lnTo>
                              <a:lnTo>
                                <a:pt x="419" y="4"/>
                              </a:lnTo>
                              <a:lnTo>
                                <a:pt x="408" y="0"/>
                              </a:lnTo>
                              <a:lnTo>
                                <a:pt x="402" y="0"/>
                              </a:lnTo>
                              <a:lnTo>
                                <a:pt x="386" y="1"/>
                              </a:lnTo>
                              <a:lnTo>
                                <a:pt x="393" y="8"/>
                              </a:lnTo>
                              <a:lnTo>
                                <a:pt x="395" y="10"/>
                              </a:lnTo>
                              <a:lnTo>
                                <a:pt x="396" y="14"/>
                              </a:lnTo>
                              <a:lnTo>
                                <a:pt x="395" y="21"/>
                              </a:lnTo>
                              <a:lnTo>
                                <a:pt x="391" y="27"/>
                              </a:lnTo>
                              <a:lnTo>
                                <a:pt x="387" y="32"/>
                              </a:lnTo>
                              <a:lnTo>
                                <a:pt x="379" y="37"/>
                              </a:lnTo>
                              <a:lnTo>
                                <a:pt x="391" y="42"/>
                              </a:lnTo>
                              <a:lnTo>
                                <a:pt x="383" y="48"/>
                              </a:lnTo>
                              <a:lnTo>
                                <a:pt x="379" y="51"/>
                              </a:lnTo>
                              <a:lnTo>
                                <a:pt x="375" y="51"/>
                              </a:lnTo>
                              <a:lnTo>
                                <a:pt x="368" y="48"/>
                              </a:lnTo>
                              <a:lnTo>
                                <a:pt x="349" y="43"/>
                              </a:lnTo>
                              <a:lnTo>
                                <a:pt x="340" y="41"/>
                              </a:lnTo>
                              <a:lnTo>
                                <a:pt x="332" y="40"/>
                              </a:lnTo>
                              <a:lnTo>
                                <a:pt x="328" y="40"/>
                              </a:lnTo>
                              <a:lnTo>
                                <a:pt x="311" y="36"/>
                              </a:lnTo>
                              <a:lnTo>
                                <a:pt x="308" y="36"/>
                              </a:lnTo>
                              <a:lnTo>
                                <a:pt x="302" y="38"/>
                              </a:lnTo>
                              <a:lnTo>
                                <a:pt x="301" y="43"/>
                              </a:lnTo>
                              <a:lnTo>
                                <a:pt x="302" y="54"/>
                              </a:lnTo>
                              <a:lnTo>
                                <a:pt x="302" y="63"/>
                              </a:lnTo>
                              <a:lnTo>
                                <a:pt x="300" y="68"/>
                              </a:lnTo>
                              <a:lnTo>
                                <a:pt x="298" y="71"/>
                              </a:lnTo>
                              <a:lnTo>
                                <a:pt x="291" y="80"/>
                              </a:lnTo>
                              <a:lnTo>
                                <a:pt x="276" y="74"/>
                              </a:lnTo>
                              <a:lnTo>
                                <a:pt x="266" y="70"/>
                              </a:lnTo>
                              <a:lnTo>
                                <a:pt x="259" y="75"/>
                              </a:lnTo>
                              <a:lnTo>
                                <a:pt x="243" y="85"/>
                              </a:lnTo>
                              <a:lnTo>
                                <a:pt x="234" y="105"/>
                              </a:lnTo>
                              <a:lnTo>
                                <a:pt x="234" y="106"/>
                              </a:lnTo>
                              <a:lnTo>
                                <a:pt x="228" y="111"/>
                              </a:lnTo>
                              <a:lnTo>
                                <a:pt x="222" y="113"/>
                              </a:lnTo>
                              <a:lnTo>
                                <a:pt x="217" y="114"/>
                              </a:lnTo>
                              <a:lnTo>
                                <a:pt x="214" y="120"/>
                              </a:lnTo>
                              <a:lnTo>
                                <a:pt x="221" y="128"/>
                              </a:lnTo>
                              <a:lnTo>
                                <a:pt x="224" y="132"/>
                              </a:lnTo>
                              <a:lnTo>
                                <a:pt x="228" y="139"/>
                              </a:lnTo>
                              <a:lnTo>
                                <a:pt x="227" y="144"/>
                              </a:lnTo>
                              <a:lnTo>
                                <a:pt x="226" y="147"/>
                              </a:lnTo>
                              <a:lnTo>
                                <a:pt x="219" y="152"/>
                              </a:lnTo>
                              <a:lnTo>
                                <a:pt x="204" y="168"/>
                              </a:lnTo>
                              <a:lnTo>
                                <a:pt x="190" y="183"/>
                              </a:lnTo>
                              <a:lnTo>
                                <a:pt x="184" y="188"/>
                              </a:lnTo>
                              <a:lnTo>
                                <a:pt x="187" y="201"/>
                              </a:lnTo>
                              <a:lnTo>
                                <a:pt x="182" y="205"/>
                              </a:lnTo>
                              <a:lnTo>
                                <a:pt x="172" y="209"/>
                              </a:lnTo>
                              <a:lnTo>
                                <a:pt x="168" y="211"/>
                              </a:lnTo>
                              <a:lnTo>
                                <a:pt x="162" y="212"/>
                              </a:lnTo>
                              <a:lnTo>
                                <a:pt x="146" y="213"/>
                              </a:lnTo>
                              <a:lnTo>
                                <a:pt x="149" y="228"/>
                              </a:lnTo>
                              <a:lnTo>
                                <a:pt x="150" y="234"/>
                              </a:lnTo>
                              <a:lnTo>
                                <a:pt x="150" y="237"/>
                              </a:lnTo>
                              <a:lnTo>
                                <a:pt x="148" y="241"/>
                              </a:lnTo>
                              <a:lnTo>
                                <a:pt x="146" y="248"/>
                              </a:lnTo>
                              <a:lnTo>
                                <a:pt x="143" y="272"/>
                              </a:lnTo>
                              <a:lnTo>
                                <a:pt x="141" y="275"/>
                              </a:lnTo>
                              <a:lnTo>
                                <a:pt x="138" y="281"/>
                              </a:lnTo>
                              <a:lnTo>
                                <a:pt x="128" y="297"/>
                              </a:lnTo>
                              <a:lnTo>
                                <a:pt x="120" y="307"/>
                              </a:lnTo>
                              <a:lnTo>
                                <a:pt x="108" y="322"/>
                              </a:lnTo>
                              <a:lnTo>
                                <a:pt x="117" y="327"/>
                              </a:lnTo>
                              <a:lnTo>
                                <a:pt x="126" y="331"/>
                              </a:lnTo>
                              <a:lnTo>
                                <a:pt x="128" y="336"/>
                              </a:lnTo>
                              <a:lnTo>
                                <a:pt x="129" y="345"/>
                              </a:lnTo>
                              <a:lnTo>
                                <a:pt x="129" y="351"/>
                              </a:lnTo>
                              <a:lnTo>
                                <a:pt x="126" y="356"/>
                              </a:lnTo>
                              <a:lnTo>
                                <a:pt x="123" y="360"/>
                              </a:lnTo>
                              <a:lnTo>
                                <a:pt x="121" y="362"/>
                              </a:lnTo>
                              <a:lnTo>
                                <a:pt x="109" y="360"/>
                              </a:lnTo>
                              <a:lnTo>
                                <a:pt x="93" y="357"/>
                              </a:lnTo>
                              <a:lnTo>
                                <a:pt x="89" y="357"/>
                              </a:lnTo>
                              <a:lnTo>
                                <a:pt x="79" y="359"/>
                              </a:lnTo>
                              <a:lnTo>
                                <a:pt x="71" y="363"/>
                              </a:lnTo>
                              <a:lnTo>
                                <a:pt x="67" y="366"/>
                              </a:lnTo>
                              <a:lnTo>
                                <a:pt x="65" y="367"/>
                              </a:lnTo>
                              <a:lnTo>
                                <a:pt x="60" y="373"/>
                              </a:lnTo>
                              <a:lnTo>
                                <a:pt x="50" y="385"/>
                              </a:lnTo>
                              <a:lnTo>
                                <a:pt x="44" y="390"/>
                              </a:lnTo>
                              <a:lnTo>
                                <a:pt x="46" y="397"/>
                              </a:lnTo>
                              <a:lnTo>
                                <a:pt x="37" y="411"/>
                              </a:lnTo>
                              <a:lnTo>
                                <a:pt x="43" y="425"/>
                              </a:lnTo>
                              <a:lnTo>
                                <a:pt x="43" y="425"/>
                              </a:lnTo>
                              <a:lnTo>
                                <a:pt x="46" y="431"/>
                              </a:lnTo>
                              <a:lnTo>
                                <a:pt x="43" y="434"/>
                              </a:lnTo>
                              <a:lnTo>
                                <a:pt x="42" y="436"/>
                              </a:lnTo>
                              <a:lnTo>
                                <a:pt x="42" y="442"/>
                              </a:lnTo>
                              <a:lnTo>
                                <a:pt x="43" y="449"/>
                              </a:lnTo>
                              <a:lnTo>
                                <a:pt x="42" y="454"/>
                              </a:lnTo>
                              <a:lnTo>
                                <a:pt x="42" y="458"/>
                              </a:lnTo>
                              <a:lnTo>
                                <a:pt x="50" y="479"/>
                              </a:lnTo>
                              <a:lnTo>
                                <a:pt x="50" y="483"/>
                              </a:lnTo>
                              <a:lnTo>
                                <a:pt x="49" y="487"/>
                              </a:lnTo>
                              <a:lnTo>
                                <a:pt x="47" y="499"/>
                              </a:lnTo>
                              <a:lnTo>
                                <a:pt x="44" y="516"/>
                              </a:lnTo>
                              <a:lnTo>
                                <a:pt x="49" y="521"/>
                              </a:lnTo>
                              <a:lnTo>
                                <a:pt x="58" y="526"/>
                              </a:lnTo>
                              <a:lnTo>
                                <a:pt x="63" y="528"/>
                              </a:lnTo>
                              <a:lnTo>
                                <a:pt x="69" y="534"/>
                              </a:lnTo>
                              <a:lnTo>
                                <a:pt x="75" y="540"/>
                              </a:lnTo>
                              <a:lnTo>
                                <a:pt x="74" y="545"/>
                              </a:lnTo>
                              <a:lnTo>
                                <a:pt x="72" y="549"/>
                              </a:lnTo>
                              <a:lnTo>
                                <a:pt x="70" y="552"/>
                              </a:lnTo>
                              <a:lnTo>
                                <a:pt x="68" y="556"/>
                              </a:lnTo>
                              <a:lnTo>
                                <a:pt x="67" y="560"/>
                              </a:lnTo>
                              <a:lnTo>
                                <a:pt x="66" y="560"/>
                              </a:lnTo>
                              <a:lnTo>
                                <a:pt x="57" y="561"/>
                              </a:lnTo>
                              <a:lnTo>
                                <a:pt x="52" y="562"/>
                              </a:lnTo>
                              <a:lnTo>
                                <a:pt x="50" y="563"/>
                              </a:lnTo>
                              <a:lnTo>
                                <a:pt x="50" y="571"/>
                              </a:lnTo>
                              <a:lnTo>
                                <a:pt x="56" y="584"/>
                              </a:lnTo>
                              <a:lnTo>
                                <a:pt x="61" y="593"/>
                              </a:lnTo>
                              <a:lnTo>
                                <a:pt x="62" y="599"/>
                              </a:lnTo>
                              <a:lnTo>
                                <a:pt x="61" y="606"/>
                              </a:lnTo>
                              <a:lnTo>
                                <a:pt x="59" y="609"/>
                              </a:lnTo>
                              <a:lnTo>
                                <a:pt x="59" y="613"/>
                              </a:lnTo>
                              <a:lnTo>
                                <a:pt x="58" y="621"/>
                              </a:lnTo>
                              <a:lnTo>
                                <a:pt x="54" y="626"/>
                              </a:lnTo>
                              <a:lnTo>
                                <a:pt x="49" y="630"/>
                              </a:lnTo>
                              <a:lnTo>
                                <a:pt x="44" y="634"/>
                              </a:lnTo>
                              <a:lnTo>
                                <a:pt x="40" y="635"/>
                              </a:lnTo>
                              <a:lnTo>
                                <a:pt x="36" y="635"/>
                              </a:lnTo>
                              <a:lnTo>
                                <a:pt x="34" y="637"/>
                              </a:lnTo>
                              <a:lnTo>
                                <a:pt x="32" y="642"/>
                              </a:lnTo>
                              <a:lnTo>
                                <a:pt x="30" y="648"/>
                              </a:lnTo>
                              <a:lnTo>
                                <a:pt x="23" y="654"/>
                              </a:lnTo>
                              <a:lnTo>
                                <a:pt x="23" y="657"/>
                              </a:lnTo>
                              <a:lnTo>
                                <a:pt x="26" y="665"/>
                              </a:lnTo>
                              <a:lnTo>
                                <a:pt x="28" y="674"/>
                              </a:lnTo>
                              <a:lnTo>
                                <a:pt x="26" y="682"/>
                              </a:lnTo>
                              <a:lnTo>
                                <a:pt x="24" y="691"/>
                              </a:lnTo>
                              <a:lnTo>
                                <a:pt x="22" y="697"/>
                              </a:lnTo>
                              <a:lnTo>
                                <a:pt x="17" y="699"/>
                              </a:lnTo>
                              <a:lnTo>
                                <a:pt x="14" y="698"/>
                              </a:lnTo>
                              <a:lnTo>
                                <a:pt x="11" y="690"/>
                              </a:lnTo>
                              <a:lnTo>
                                <a:pt x="7" y="687"/>
                              </a:lnTo>
                              <a:lnTo>
                                <a:pt x="2" y="687"/>
                              </a:lnTo>
                              <a:lnTo>
                                <a:pt x="1" y="689"/>
                              </a:lnTo>
                              <a:lnTo>
                                <a:pt x="0" y="693"/>
                              </a:lnTo>
                              <a:lnTo>
                                <a:pt x="1" y="697"/>
                              </a:lnTo>
                              <a:lnTo>
                                <a:pt x="3" y="701"/>
                              </a:lnTo>
                              <a:lnTo>
                                <a:pt x="3" y="712"/>
                              </a:lnTo>
                              <a:lnTo>
                                <a:pt x="6" y="725"/>
                              </a:lnTo>
                              <a:lnTo>
                                <a:pt x="5" y="728"/>
                              </a:lnTo>
                              <a:lnTo>
                                <a:pt x="5" y="732"/>
                              </a:lnTo>
                              <a:lnTo>
                                <a:pt x="8" y="731"/>
                              </a:lnTo>
                              <a:lnTo>
                                <a:pt x="12" y="734"/>
                              </a:lnTo>
                              <a:lnTo>
                                <a:pt x="13" y="748"/>
                              </a:lnTo>
                              <a:lnTo>
                                <a:pt x="17" y="755"/>
                              </a:lnTo>
                              <a:lnTo>
                                <a:pt x="24" y="757"/>
                              </a:lnTo>
                              <a:lnTo>
                                <a:pt x="25" y="770"/>
                              </a:lnTo>
                              <a:lnTo>
                                <a:pt x="25" y="773"/>
                              </a:lnTo>
                              <a:lnTo>
                                <a:pt x="32" y="775"/>
                              </a:lnTo>
                              <a:lnTo>
                                <a:pt x="32" y="779"/>
                              </a:lnTo>
                              <a:lnTo>
                                <a:pt x="33" y="785"/>
                              </a:lnTo>
                              <a:lnTo>
                                <a:pt x="35" y="791"/>
                              </a:lnTo>
                              <a:lnTo>
                                <a:pt x="39" y="789"/>
                              </a:lnTo>
                              <a:lnTo>
                                <a:pt x="43" y="803"/>
                              </a:lnTo>
                              <a:lnTo>
                                <a:pt x="55" y="823"/>
                              </a:lnTo>
                              <a:lnTo>
                                <a:pt x="61" y="828"/>
                              </a:lnTo>
                              <a:lnTo>
                                <a:pt x="68" y="838"/>
                              </a:lnTo>
                              <a:lnTo>
                                <a:pt x="71" y="838"/>
                              </a:lnTo>
                              <a:lnTo>
                                <a:pt x="75" y="840"/>
                              </a:lnTo>
                              <a:lnTo>
                                <a:pt x="76" y="847"/>
                              </a:lnTo>
                              <a:lnTo>
                                <a:pt x="74" y="850"/>
                              </a:lnTo>
                              <a:lnTo>
                                <a:pt x="70" y="850"/>
                              </a:lnTo>
                              <a:lnTo>
                                <a:pt x="65" y="851"/>
                              </a:lnTo>
                              <a:lnTo>
                                <a:pt x="67" y="855"/>
                              </a:lnTo>
                              <a:lnTo>
                                <a:pt x="69" y="857"/>
                              </a:lnTo>
                              <a:lnTo>
                                <a:pt x="71" y="862"/>
                              </a:lnTo>
                              <a:lnTo>
                                <a:pt x="69" y="863"/>
                              </a:lnTo>
                              <a:lnTo>
                                <a:pt x="67" y="864"/>
                              </a:lnTo>
                              <a:lnTo>
                                <a:pt x="59" y="860"/>
                              </a:lnTo>
                              <a:lnTo>
                                <a:pt x="57" y="860"/>
                              </a:lnTo>
                              <a:lnTo>
                                <a:pt x="59" y="863"/>
                              </a:lnTo>
                              <a:lnTo>
                                <a:pt x="62" y="870"/>
                              </a:lnTo>
                              <a:lnTo>
                                <a:pt x="73" y="885"/>
                              </a:lnTo>
                              <a:lnTo>
                                <a:pt x="77" y="890"/>
                              </a:lnTo>
                              <a:lnTo>
                                <a:pt x="79" y="893"/>
                              </a:lnTo>
                              <a:lnTo>
                                <a:pt x="79" y="896"/>
                              </a:lnTo>
                              <a:lnTo>
                                <a:pt x="78" y="901"/>
                              </a:lnTo>
                              <a:lnTo>
                                <a:pt x="77" y="906"/>
                              </a:lnTo>
                              <a:lnTo>
                                <a:pt x="77" y="909"/>
                              </a:lnTo>
                              <a:lnTo>
                                <a:pt x="75" y="913"/>
                              </a:lnTo>
                              <a:lnTo>
                                <a:pt x="94" y="917"/>
                              </a:lnTo>
                              <a:lnTo>
                                <a:pt x="115" y="912"/>
                              </a:lnTo>
                              <a:lnTo>
                                <a:pt x="126" y="915"/>
                              </a:lnTo>
                              <a:lnTo>
                                <a:pt x="130" y="914"/>
                              </a:lnTo>
                              <a:lnTo>
                                <a:pt x="138" y="906"/>
                              </a:lnTo>
                              <a:lnTo>
                                <a:pt x="135" y="900"/>
                              </a:lnTo>
                              <a:lnTo>
                                <a:pt x="132" y="894"/>
                              </a:lnTo>
                              <a:lnTo>
                                <a:pt x="132" y="888"/>
                              </a:lnTo>
                              <a:lnTo>
                                <a:pt x="134" y="885"/>
                              </a:lnTo>
                              <a:lnTo>
                                <a:pt x="140" y="879"/>
                              </a:lnTo>
                              <a:lnTo>
                                <a:pt x="143" y="877"/>
                              </a:lnTo>
                              <a:lnTo>
                                <a:pt x="147" y="875"/>
                              </a:lnTo>
                              <a:lnTo>
                                <a:pt x="151" y="877"/>
                              </a:lnTo>
                              <a:lnTo>
                                <a:pt x="155" y="876"/>
                              </a:lnTo>
                              <a:lnTo>
                                <a:pt x="154" y="870"/>
                              </a:lnTo>
                              <a:lnTo>
                                <a:pt x="156" y="868"/>
                              </a:lnTo>
                              <a:lnTo>
                                <a:pt x="168" y="867"/>
                              </a:lnTo>
                              <a:lnTo>
                                <a:pt x="180" y="869"/>
                              </a:lnTo>
                              <a:lnTo>
                                <a:pt x="188" y="867"/>
                              </a:lnTo>
                              <a:lnTo>
                                <a:pt x="193" y="867"/>
                              </a:lnTo>
                              <a:lnTo>
                                <a:pt x="197" y="868"/>
                              </a:lnTo>
                              <a:lnTo>
                                <a:pt x="201" y="870"/>
                              </a:lnTo>
                              <a:lnTo>
                                <a:pt x="205" y="868"/>
                              </a:lnTo>
                              <a:lnTo>
                                <a:pt x="209" y="864"/>
                              </a:lnTo>
                              <a:lnTo>
                                <a:pt x="215" y="847"/>
                              </a:lnTo>
                              <a:lnTo>
                                <a:pt x="218" y="842"/>
                              </a:lnTo>
                              <a:lnTo>
                                <a:pt x="224" y="835"/>
                              </a:lnTo>
                              <a:lnTo>
                                <a:pt x="226" y="829"/>
                              </a:lnTo>
                              <a:lnTo>
                                <a:pt x="229" y="821"/>
                              </a:lnTo>
                              <a:lnTo>
                                <a:pt x="232" y="813"/>
                              </a:lnTo>
                              <a:lnTo>
                                <a:pt x="231" y="808"/>
                              </a:lnTo>
                              <a:lnTo>
                                <a:pt x="229" y="805"/>
                              </a:lnTo>
                              <a:lnTo>
                                <a:pt x="229" y="801"/>
                              </a:lnTo>
                              <a:lnTo>
                                <a:pt x="236" y="790"/>
                              </a:lnTo>
                              <a:lnTo>
                                <a:pt x="237" y="786"/>
                              </a:lnTo>
                              <a:lnTo>
                                <a:pt x="235" y="782"/>
                              </a:lnTo>
                              <a:lnTo>
                                <a:pt x="234" y="777"/>
                              </a:lnTo>
                              <a:lnTo>
                                <a:pt x="234" y="770"/>
                              </a:lnTo>
                              <a:lnTo>
                                <a:pt x="233" y="767"/>
                              </a:lnTo>
                              <a:lnTo>
                                <a:pt x="234" y="760"/>
                              </a:lnTo>
                              <a:lnTo>
                                <a:pt x="239" y="760"/>
                              </a:lnTo>
                              <a:lnTo>
                                <a:pt x="239" y="745"/>
                              </a:lnTo>
                              <a:lnTo>
                                <a:pt x="242" y="742"/>
                              </a:lnTo>
                              <a:lnTo>
                                <a:pt x="240" y="736"/>
                              </a:lnTo>
                              <a:lnTo>
                                <a:pt x="237" y="728"/>
                              </a:lnTo>
                              <a:lnTo>
                                <a:pt x="244" y="726"/>
                              </a:lnTo>
                              <a:lnTo>
                                <a:pt x="249" y="724"/>
                              </a:lnTo>
                              <a:lnTo>
                                <a:pt x="243" y="718"/>
                              </a:lnTo>
                              <a:lnTo>
                                <a:pt x="238" y="717"/>
                              </a:lnTo>
                              <a:lnTo>
                                <a:pt x="229" y="717"/>
                              </a:lnTo>
                              <a:lnTo>
                                <a:pt x="226" y="717"/>
                              </a:lnTo>
                              <a:lnTo>
                                <a:pt x="223" y="716"/>
                              </a:lnTo>
                              <a:lnTo>
                                <a:pt x="218" y="715"/>
                              </a:lnTo>
                              <a:lnTo>
                                <a:pt x="222" y="713"/>
                              </a:lnTo>
                              <a:lnTo>
                                <a:pt x="236" y="714"/>
                              </a:lnTo>
                              <a:lnTo>
                                <a:pt x="251" y="714"/>
                              </a:lnTo>
                              <a:lnTo>
                                <a:pt x="256" y="710"/>
                              </a:lnTo>
                              <a:lnTo>
                                <a:pt x="267" y="706"/>
                              </a:lnTo>
                              <a:lnTo>
                                <a:pt x="271" y="701"/>
                              </a:lnTo>
                              <a:lnTo>
                                <a:pt x="281" y="697"/>
                              </a:lnTo>
                              <a:lnTo>
                                <a:pt x="285" y="694"/>
                              </a:lnTo>
                              <a:lnTo>
                                <a:pt x="287" y="695"/>
                              </a:lnTo>
                              <a:lnTo>
                                <a:pt x="294" y="692"/>
                              </a:lnTo>
                              <a:lnTo>
                                <a:pt x="299" y="688"/>
                              </a:lnTo>
                              <a:lnTo>
                                <a:pt x="307" y="685"/>
                              </a:lnTo>
                              <a:lnTo>
                                <a:pt x="309" y="684"/>
                              </a:lnTo>
                              <a:lnTo>
                                <a:pt x="311" y="681"/>
                              </a:lnTo>
                              <a:lnTo>
                                <a:pt x="313" y="674"/>
                              </a:lnTo>
                              <a:lnTo>
                                <a:pt x="316" y="674"/>
                              </a:lnTo>
                              <a:lnTo>
                                <a:pt x="321" y="671"/>
                              </a:lnTo>
                              <a:lnTo>
                                <a:pt x="319" y="667"/>
                              </a:lnTo>
                              <a:lnTo>
                                <a:pt x="317" y="666"/>
                              </a:lnTo>
                              <a:lnTo>
                                <a:pt x="315" y="667"/>
                              </a:lnTo>
                              <a:lnTo>
                                <a:pt x="312" y="669"/>
                              </a:lnTo>
                              <a:lnTo>
                                <a:pt x="309" y="668"/>
                              </a:lnTo>
                              <a:lnTo>
                                <a:pt x="306" y="669"/>
                              </a:lnTo>
                              <a:lnTo>
                                <a:pt x="304" y="671"/>
                              </a:lnTo>
                              <a:lnTo>
                                <a:pt x="301" y="672"/>
                              </a:lnTo>
                              <a:lnTo>
                                <a:pt x="294" y="671"/>
                              </a:lnTo>
                              <a:lnTo>
                                <a:pt x="293" y="669"/>
                              </a:lnTo>
                              <a:lnTo>
                                <a:pt x="302" y="665"/>
                              </a:lnTo>
                              <a:lnTo>
                                <a:pt x="304" y="665"/>
                              </a:lnTo>
                              <a:lnTo>
                                <a:pt x="307" y="664"/>
                              </a:lnTo>
                              <a:lnTo>
                                <a:pt x="309" y="662"/>
                              </a:lnTo>
                              <a:lnTo>
                                <a:pt x="312" y="661"/>
                              </a:lnTo>
                              <a:lnTo>
                                <a:pt x="320" y="656"/>
                              </a:lnTo>
                              <a:lnTo>
                                <a:pt x="322" y="654"/>
                              </a:lnTo>
                              <a:lnTo>
                                <a:pt x="326" y="650"/>
                              </a:lnTo>
                              <a:lnTo>
                                <a:pt x="333" y="645"/>
                              </a:lnTo>
                              <a:lnTo>
                                <a:pt x="337" y="644"/>
                              </a:lnTo>
                              <a:lnTo>
                                <a:pt x="337" y="639"/>
                              </a:lnTo>
                              <a:lnTo>
                                <a:pt x="335" y="632"/>
                              </a:lnTo>
                              <a:lnTo>
                                <a:pt x="333" y="630"/>
                              </a:lnTo>
                              <a:lnTo>
                                <a:pt x="331" y="627"/>
                              </a:lnTo>
                              <a:lnTo>
                                <a:pt x="329" y="623"/>
                              </a:lnTo>
                              <a:lnTo>
                                <a:pt x="321" y="621"/>
                              </a:lnTo>
                              <a:lnTo>
                                <a:pt x="318" y="619"/>
                              </a:lnTo>
                              <a:lnTo>
                                <a:pt x="319" y="612"/>
                              </a:lnTo>
                              <a:lnTo>
                                <a:pt x="312" y="607"/>
                              </a:lnTo>
                              <a:lnTo>
                                <a:pt x="306" y="605"/>
                              </a:lnTo>
                              <a:lnTo>
                                <a:pt x="302" y="602"/>
                              </a:lnTo>
                              <a:lnTo>
                                <a:pt x="295" y="595"/>
                              </a:lnTo>
                              <a:lnTo>
                                <a:pt x="293" y="590"/>
                              </a:lnTo>
                              <a:lnTo>
                                <a:pt x="289" y="591"/>
                              </a:lnTo>
                              <a:lnTo>
                                <a:pt x="284" y="594"/>
                              </a:lnTo>
                              <a:lnTo>
                                <a:pt x="280" y="594"/>
                              </a:lnTo>
                              <a:lnTo>
                                <a:pt x="279" y="591"/>
                              </a:lnTo>
                              <a:lnTo>
                                <a:pt x="277" y="588"/>
                              </a:lnTo>
                              <a:lnTo>
                                <a:pt x="276" y="587"/>
                              </a:lnTo>
                              <a:lnTo>
                                <a:pt x="271" y="587"/>
                              </a:lnTo>
                              <a:lnTo>
                                <a:pt x="267" y="587"/>
                              </a:lnTo>
                              <a:lnTo>
                                <a:pt x="263" y="583"/>
                              </a:lnTo>
                              <a:lnTo>
                                <a:pt x="263" y="579"/>
                              </a:lnTo>
                              <a:lnTo>
                                <a:pt x="264" y="576"/>
                              </a:lnTo>
                              <a:lnTo>
                                <a:pt x="261" y="567"/>
                              </a:lnTo>
                              <a:lnTo>
                                <a:pt x="261" y="564"/>
                              </a:lnTo>
                              <a:lnTo>
                                <a:pt x="260" y="554"/>
                              </a:lnTo>
                              <a:lnTo>
                                <a:pt x="260" y="547"/>
                              </a:lnTo>
                              <a:lnTo>
                                <a:pt x="259" y="545"/>
                              </a:lnTo>
                              <a:lnTo>
                                <a:pt x="260" y="543"/>
                              </a:lnTo>
                              <a:lnTo>
                                <a:pt x="259" y="540"/>
                              </a:lnTo>
                              <a:lnTo>
                                <a:pt x="258" y="539"/>
                              </a:lnTo>
                              <a:lnTo>
                                <a:pt x="259" y="534"/>
                              </a:lnTo>
                              <a:lnTo>
                                <a:pt x="258" y="530"/>
                              </a:lnTo>
                              <a:lnTo>
                                <a:pt x="257" y="526"/>
                              </a:lnTo>
                              <a:lnTo>
                                <a:pt x="261" y="520"/>
                              </a:lnTo>
                              <a:lnTo>
                                <a:pt x="260" y="516"/>
                              </a:lnTo>
                              <a:lnTo>
                                <a:pt x="266" y="518"/>
                              </a:lnTo>
                              <a:lnTo>
                                <a:pt x="272" y="519"/>
                              </a:lnTo>
                              <a:lnTo>
                                <a:pt x="270" y="515"/>
                              </a:lnTo>
                              <a:lnTo>
                                <a:pt x="269" y="512"/>
                              </a:lnTo>
                              <a:lnTo>
                                <a:pt x="268" y="507"/>
                              </a:lnTo>
                              <a:lnTo>
                                <a:pt x="270" y="500"/>
                              </a:lnTo>
                              <a:lnTo>
                                <a:pt x="271" y="496"/>
                              </a:lnTo>
                              <a:lnTo>
                                <a:pt x="274" y="487"/>
                              </a:lnTo>
                              <a:lnTo>
                                <a:pt x="276" y="484"/>
                              </a:lnTo>
                              <a:lnTo>
                                <a:pt x="279" y="482"/>
                              </a:lnTo>
                              <a:lnTo>
                                <a:pt x="275" y="480"/>
                              </a:lnTo>
                              <a:lnTo>
                                <a:pt x="270" y="475"/>
                              </a:lnTo>
                              <a:lnTo>
                                <a:pt x="268" y="469"/>
                              </a:lnTo>
                              <a:lnTo>
                                <a:pt x="268" y="467"/>
                              </a:lnTo>
                              <a:lnTo>
                                <a:pt x="269" y="464"/>
                              </a:lnTo>
                              <a:lnTo>
                                <a:pt x="274" y="466"/>
                              </a:lnTo>
                              <a:lnTo>
                                <a:pt x="276" y="468"/>
                              </a:lnTo>
                              <a:lnTo>
                                <a:pt x="280" y="468"/>
                              </a:lnTo>
                              <a:lnTo>
                                <a:pt x="283" y="464"/>
                              </a:lnTo>
                              <a:lnTo>
                                <a:pt x="288" y="464"/>
                              </a:lnTo>
                              <a:lnTo>
                                <a:pt x="293" y="459"/>
                              </a:lnTo>
                              <a:lnTo>
                                <a:pt x="296" y="458"/>
                              </a:lnTo>
                              <a:lnTo>
                                <a:pt x="295" y="456"/>
                              </a:lnTo>
                              <a:lnTo>
                                <a:pt x="292" y="455"/>
                              </a:lnTo>
                              <a:lnTo>
                                <a:pt x="291" y="454"/>
                              </a:lnTo>
                              <a:lnTo>
                                <a:pt x="292" y="452"/>
                              </a:lnTo>
                              <a:lnTo>
                                <a:pt x="294" y="450"/>
                              </a:lnTo>
                              <a:lnTo>
                                <a:pt x="292" y="445"/>
                              </a:lnTo>
                              <a:lnTo>
                                <a:pt x="290" y="442"/>
                              </a:lnTo>
                              <a:lnTo>
                                <a:pt x="290" y="439"/>
                              </a:lnTo>
                              <a:lnTo>
                                <a:pt x="291" y="438"/>
                              </a:lnTo>
                              <a:lnTo>
                                <a:pt x="293" y="442"/>
                              </a:lnTo>
                              <a:lnTo>
                                <a:pt x="299" y="442"/>
                              </a:lnTo>
                              <a:lnTo>
                                <a:pt x="298" y="443"/>
                              </a:lnTo>
                              <a:lnTo>
                                <a:pt x="298" y="445"/>
                              </a:lnTo>
                              <a:lnTo>
                                <a:pt x="302" y="445"/>
                              </a:lnTo>
                              <a:lnTo>
                                <a:pt x="304" y="443"/>
                              </a:lnTo>
                              <a:lnTo>
                                <a:pt x="305" y="441"/>
                              </a:lnTo>
                              <a:lnTo>
                                <a:pt x="315" y="438"/>
                              </a:lnTo>
                              <a:lnTo>
                                <a:pt x="316" y="436"/>
                              </a:lnTo>
                              <a:lnTo>
                                <a:pt x="316" y="434"/>
                              </a:lnTo>
                              <a:lnTo>
                                <a:pt x="316" y="431"/>
                              </a:lnTo>
                              <a:lnTo>
                                <a:pt x="308" y="431"/>
                              </a:lnTo>
                              <a:lnTo>
                                <a:pt x="310" y="429"/>
                              </a:lnTo>
                              <a:lnTo>
                                <a:pt x="312" y="428"/>
                              </a:lnTo>
                              <a:lnTo>
                                <a:pt x="318" y="426"/>
                              </a:lnTo>
                              <a:lnTo>
                                <a:pt x="320" y="422"/>
                              </a:lnTo>
                              <a:lnTo>
                                <a:pt x="321" y="419"/>
                              </a:lnTo>
                              <a:lnTo>
                                <a:pt x="323" y="419"/>
                              </a:lnTo>
                              <a:lnTo>
                                <a:pt x="327" y="417"/>
                              </a:lnTo>
                              <a:lnTo>
                                <a:pt x="330" y="417"/>
                              </a:lnTo>
                              <a:lnTo>
                                <a:pt x="332" y="417"/>
                              </a:lnTo>
                              <a:lnTo>
                                <a:pt x="331" y="416"/>
                              </a:lnTo>
                              <a:lnTo>
                                <a:pt x="329" y="415"/>
                              </a:lnTo>
                              <a:lnTo>
                                <a:pt x="330" y="413"/>
                              </a:lnTo>
                              <a:lnTo>
                                <a:pt x="339" y="415"/>
                              </a:lnTo>
                              <a:lnTo>
                                <a:pt x="348" y="407"/>
                              </a:lnTo>
                              <a:lnTo>
                                <a:pt x="350" y="402"/>
                              </a:lnTo>
                              <a:lnTo>
                                <a:pt x="353" y="398"/>
                              </a:lnTo>
                              <a:lnTo>
                                <a:pt x="359" y="402"/>
                              </a:lnTo>
                              <a:lnTo>
                                <a:pt x="359" y="400"/>
                              </a:lnTo>
                              <a:lnTo>
                                <a:pt x="359" y="396"/>
                              </a:lnTo>
                              <a:lnTo>
                                <a:pt x="363" y="398"/>
                              </a:lnTo>
                              <a:lnTo>
                                <a:pt x="366" y="400"/>
                              </a:lnTo>
                              <a:lnTo>
                                <a:pt x="369" y="399"/>
                              </a:lnTo>
                              <a:lnTo>
                                <a:pt x="371" y="394"/>
                              </a:lnTo>
                              <a:lnTo>
                                <a:pt x="377" y="389"/>
                              </a:lnTo>
                              <a:lnTo>
                                <a:pt x="390" y="386"/>
                              </a:lnTo>
                              <a:lnTo>
                                <a:pt x="397" y="382"/>
                              </a:lnTo>
                              <a:lnTo>
                                <a:pt x="400" y="378"/>
                              </a:lnTo>
                              <a:lnTo>
                                <a:pt x="410" y="375"/>
                              </a:lnTo>
                              <a:lnTo>
                                <a:pt x="414" y="372"/>
                              </a:lnTo>
                              <a:lnTo>
                                <a:pt x="425" y="350"/>
                              </a:lnTo>
                              <a:lnTo>
                                <a:pt x="435" y="342"/>
                              </a:lnTo>
                              <a:lnTo>
                                <a:pt x="444" y="336"/>
                              </a:lnTo>
                              <a:lnTo>
                                <a:pt x="445" y="334"/>
                              </a:lnTo>
                              <a:lnTo>
                                <a:pt x="446" y="331"/>
                              </a:lnTo>
                              <a:lnTo>
                                <a:pt x="441" y="325"/>
                              </a:lnTo>
                              <a:lnTo>
                                <a:pt x="438" y="319"/>
                              </a:lnTo>
                              <a:lnTo>
                                <a:pt x="436" y="312"/>
                              </a:lnTo>
                              <a:lnTo>
                                <a:pt x="433" y="309"/>
                              </a:lnTo>
                              <a:lnTo>
                                <a:pt x="430" y="307"/>
                              </a:lnTo>
                              <a:lnTo>
                                <a:pt x="432" y="302"/>
                              </a:lnTo>
                              <a:lnTo>
                                <a:pt x="436" y="297"/>
                              </a:lnTo>
                              <a:lnTo>
                                <a:pt x="442" y="292"/>
                              </a:lnTo>
                              <a:lnTo>
                                <a:pt x="448" y="284"/>
                              </a:lnTo>
                              <a:lnTo>
                                <a:pt x="449" y="282"/>
                              </a:lnTo>
                              <a:lnTo>
                                <a:pt x="447" y="279"/>
                              </a:lnTo>
                              <a:lnTo>
                                <a:pt x="446" y="276"/>
                              </a:lnTo>
                              <a:lnTo>
                                <a:pt x="443" y="273"/>
                              </a:lnTo>
                              <a:lnTo>
                                <a:pt x="441" y="271"/>
                              </a:lnTo>
                              <a:lnTo>
                                <a:pt x="443" y="271"/>
                              </a:lnTo>
                              <a:lnTo>
                                <a:pt x="448" y="275"/>
                              </a:lnTo>
                              <a:lnTo>
                                <a:pt x="450" y="275"/>
                              </a:lnTo>
                              <a:lnTo>
                                <a:pt x="450" y="272"/>
                              </a:lnTo>
                              <a:lnTo>
                                <a:pt x="449" y="271"/>
                              </a:lnTo>
                              <a:lnTo>
                                <a:pt x="447" y="270"/>
                              </a:lnTo>
                              <a:lnTo>
                                <a:pt x="446" y="268"/>
                              </a:lnTo>
                              <a:lnTo>
                                <a:pt x="447" y="266"/>
                              </a:lnTo>
                              <a:lnTo>
                                <a:pt x="448" y="265"/>
                              </a:lnTo>
                              <a:lnTo>
                                <a:pt x="453" y="265"/>
                              </a:lnTo>
                              <a:lnTo>
                                <a:pt x="462" y="263"/>
                              </a:lnTo>
                              <a:lnTo>
                                <a:pt x="463" y="263"/>
                              </a:lnTo>
                              <a:lnTo>
                                <a:pt x="465" y="260"/>
                              </a:lnTo>
                              <a:lnTo>
                                <a:pt x="463" y="258"/>
                              </a:lnTo>
                              <a:lnTo>
                                <a:pt x="463" y="256"/>
                              </a:lnTo>
                              <a:lnTo>
                                <a:pt x="471" y="256"/>
                              </a:lnTo>
                              <a:lnTo>
                                <a:pt x="473" y="254"/>
                              </a:lnTo>
                              <a:lnTo>
                                <a:pt x="472" y="253"/>
                              </a:lnTo>
                              <a:lnTo>
                                <a:pt x="471" y="252"/>
                              </a:lnTo>
                              <a:lnTo>
                                <a:pt x="470" y="250"/>
                              </a:lnTo>
                              <a:lnTo>
                                <a:pt x="478" y="251"/>
                              </a:lnTo>
                              <a:lnTo>
                                <a:pt x="478" y="250"/>
                              </a:lnTo>
                              <a:lnTo>
                                <a:pt x="479" y="242"/>
                              </a:lnTo>
                              <a:lnTo>
                                <a:pt x="479" y="240"/>
                              </a:lnTo>
                              <a:lnTo>
                                <a:pt x="481" y="238"/>
                              </a:lnTo>
                              <a:lnTo>
                                <a:pt x="483" y="234"/>
                              </a:lnTo>
                              <a:lnTo>
                                <a:pt x="484" y="232"/>
                              </a:lnTo>
                              <a:lnTo>
                                <a:pt x="487" y="233"/>
                              </a:lnTo>
                              <a:lnTo>
                                <a:pt x="490" y="237"/>
                              </a:lnTo>
                              <a:lnTo>
                                <a:pt x="493" y="236"/>
                              </a:lnTo>
                              <a:lnTo>
                                <a:pt x="499" y="232"/>
                              </a:lnTo>
                              <a:lnTo>
                                <a:pt x="506" y="238"/>
                              </a:lnTo>
                              <a:lnTo>
                                <a:pt x="514" y="241"/>
                              </a:lnTo>
                              <a:lnTo>
                                <a:pt x="516" y="240"/>
                              </a:lnTo>
                              <a:lnTo>
                                <a:pt x="519" y="238"/>
                              </a:lnTo>
                              <a:lnTo>
                                <a:pt x="528" y="237"/>
                              </a:lnTo>
                              <a:lnTo>
                                <a:pt x="535" y="237"/>
                              </a:lnTo>
                              <a:lnTo>
                                <a:pt x="540" y="235"/>
                              </a:lnTo>
                              <a:lnTo>
                                <a:pt x="548" y="238"/>
                              </a:lnTo>
                              <a:lnTo>
                                <a:pt x="559" y="237"/>
                              </a:lnTo>
                              <a:lnTo>
                                <a:pt x="555" y="223"/>
                              </a:lnTo>
                              <a:close/>
                              <a:moveTo>
                                <a:pt x="322" y="657"/>
                              </a:moveTo>
                              <a:lnTo>
                                <a:pt x="319" y="659"/>
                              </a:lnTo>
                              <a:lnTo>
                                <a:pt x="319" y="661"/>
                              </a:lnTo>
                              <a:lnTo>
                                <a:pt x="318" y="662"/>
                              </a:lnTo>
                              <a:lnTo>
                                <a:pt x="319" y="664"/>
                              </a:lnTo>
                              <a:lnTo>
                                <a:pt x="320" y="662"/>
                              </a:lnTo>
                              <a:lnTo>
                                <a:pt x="322" y="661"/>
                              </a:lnTo>
                              <a:lnTo>
                                <a:pt x="325" y="659"/>
                              </a:lnTo>
                              <a:lnTo>
                                <a:pt x="325" y="658"/>
                              </a:lnTo>
                              <a:lnTo>
                                <a:pt x="322" y="657"/>
                              </a:lnTo>
                              <a:close/>
                              <a:moveTo>
                                <a:pt x="344" y="756"/>
                              </a:moveTo>
                              <a:lnTo>
                                <a:pt x="339" y="761"/>
                              </a:lnTo>
                              <a:lnTo>
                                <a:pt x="342" y="763"/>
                              </a:lnTo>
                              <a:lnTo>
                                <a:pt x="344" y="764"/>
                              </a:lnTo>
                              <a:lnTo>
                                <a:pt x="345" y="760"/>
                              </a:lnTo>
                              <a:lnTo>
                                <a:pt x="352" y="757"/>
                              </a:lnTo>
                              <a:lnTo>
                                <a:pt x="350" y="756"/>
                              </a:lnTo>
                              <a:lnTo>
                                <a:pt x="344" y="756"/>
                              </a:lnTo>
                            </a:path>
                          </a:pathLst>
                        </a:custGeom>
                        <a:solidFill>
                          <a:srgbClr val="FBD113"/>
                        </a:solidFill>
                        <a:ln w="9525">
                          <a:solidFill>
                            <a:schemeClr val="bg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it-IT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57" name="Freeform 40">
                          <a:extLst>
                            <a:ext uri="{FF2B5EF4-FFF2-40B4-BE49-F238E27FC236}">
                              <a16:creationId xmlns:a16="http://schemas.microsoft.com/office/drawing/2014/main" id="{B69D18A3-2DF6-4FFF-AB06-B09F1F86F72E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6045200" y="3721100"/>
                          <a:ext cx="468313" cy="385763"/>
                        </a:xfrm>
                        <a:custGeom>
                          <a:avLst/>
                          <a:gdLst>
                            <a:gd name="T0" fmla="*/ 286 w 295"/>
                            <a:gd name="T1" fmla="*/ 69 h 243"/>
                            <a:gd name="T2" fmla="*/ 271 w 295"/>
                            <a:gd name="T3" fmla="*/ 48 h 243"/>
                            <a:gd name="T4" fmla="*/ 269 w 295"/>
                            <a:gd name="T5" fmla="*/ 22 h 243"/>
                            <a:gd name="T6" fmla="*/ 268 w 295"/>
                            <a:gd name="T7" fmla="*/ 16 h 243"/>
                            <a:gd name="T8" fmla="*/ 241 w 295"/>
                            <a:gd name="T9" fmla="*/ 4 h 243"/>
                            <a:gd name="T10" fmla="*/ 201 w 295"/>
                            <a:gd name="T11" fmla="*/ 4 h 243"/>
                            <a:gd name="T12" fmla="*/ 169 w 295"/>
                            <a:gd name="T13" fmla="*/ 2 h 243"/>
                            <a:gd name="T14" fmla="*/ 163 w 295"/>
                            <a:gd name="T15" fmla="*/ 4 h 243"/>
                            <a:gd name="T16" fmla="*/ 116 w 295"/>
                            <a:gd name="T17" fmla="*/ 4 h 243"/>
                            <a:gd name="T18" fmla="*/ 69 w 295"/>
                            <a:gd name="T19" fmla="*/ 4 h 243"/>
                            <a:gd name="T20" fmla="*/ 55 w 295"/>
                            <a:gd name="T21" fmla="*/ 40 h 243"/>
                            <a:gd name="T22" fmla="*/ 38 w 295"/>
                            <a:gd name="T23" fmla="*/ 40 h 243"/>
                            <a:gd name="T24" fmla="*/ 38 w 295"/>
                            <a:gd name="T25" fmla="*/ 74 h 243"/>
                            <a:gd name="T26" fmla="*/ 38 w 295"/>
                            <a:gd name="T27" fmla="*/ 117 h 243"/>
                            <a:gd name="T28" fmla="*/ 22 w 295"/>
                            <a:gd name="T29" fmla="*/ 118 h 243"/>
                            <a:gd name="T30" fmla="*/ 17 w 295"/>
                            <a:gd name="T31" fmla="*/ 129 h 243"/>
                            <a:gd name="T32" fmla="*/ 12 w 295"/>
                            <a:gd name="T33" fmla="*/ 136 h 243"/>
                            <a:gd name="T34" fmla="*/ 11 w 295"/>
                            <a:gd name="T35" fmla="*/ 143 h 243"/>
                            <a:gd name="T36" fmla="*/ 8 w 295"/>
                            <a:gd name="T37" fmla="*/ 148 h 243"/>
                            <a:gd name="T38" fmla="*/ 6 w 295"/>
                            <a:gd name="T39" fmla="*/ 156 h 243"/>
                            <a:gd name="T40" fmla="*/ 1 w 295"/>
                            <a:gd name="T41" fmla="*/ 166 h 243"/>
                            <a:gd name="T42" fmla="*/ 5 w 295"/>
                            <a:gd name="T43" fmla="*/ 171 h 243"/>
                            <a:gd name="T44" fmla="*/ 11 w 295"/>
                            <a:gd name="T45" fmla="*/ 182 h 243"/>
                            <a:gd name="T46" fmla="*/ 15 w 295"/>
                            <a:gd name="T47" fmla="*/ 193 h 243"/>
                            <a:gd name="T48" fmla="*/ 19 w 295"/>
                            <a:gd name="T49" fmla="*/ 201 h 243"/>
                            <a:gd name="T50" fmla="*/ 30 w 295"/>
                            <a:gd name="T51" fmla="*/ 218 h 243"/>
                            <a:gd name="T52" fmla="*/ 29 w 295"/>
                            <a:gd name="T53" fmla="*/ 236 h 243"/>
                            <a:gd name="T54" fmla="*/ 37 w 295"/>
                            <a:gd name="T55" fmla="*/ 242 h 243"/>
                            <a:gd name="T56" fmla="*/ 48 w 295"/>
                            <a:gd name="T57" fmla="*/ 238 h 243"/>
                            <a:gd name="T58" fmla="*/ 50 w 295"/>
                            <a:gd name="T59" fmla="*/ 229 h 243"/>
                            <a:gd name="T60" fmla="*/ 56 w 295"/>
                            <a:gd name="T61" fmla="*/ 218 h 243"/>
                            <a:gd name="T62" fmla="*/ 61 w 295"/>
                            <a:gd name="T63" fmla="*/ 214 h 243"/>
                            <a:gd name="T64" fmla="*/ 73 w 295"/>
                            <a:gd name="T65" fmla="*/ 217 h 243"/>
                            <a:gd name="T66" fmla="*/ 90 w 295"/>
                            <a:gd name="T67" fmla="*/ 226 h 243"/>
                            <a:gd name="T68" fmla="*/ 123 w 295"/>
                            <a:gd name="T69" fmla="*/ 231 h 243"/>
                            <a:gd name="T70" fmla="*/ 130 w 295"/>
                            <a:gd name="T71" fmla="*/ 224 h 243"/>
                            <a:gd name="T72" fmla="*/ 143 w 295"/>
                            <a:gd name="T73" fmla="*/ 214 h 243"/>
                            <a:gd name="T74" fmla="*/ 158 w 295"/>
                            <a:gd name="T75" fmla="*/ 223 h 243"/>
                            <a:gd name="T76" fmla="*/ 175 w 295"/>
                            <a:gd name="T77" fmla="*/ 213 h 243"/>
                            <a:gd name="T78" fmla="*/ 186 w 295"/>
                            <a:gd name="T79" fmla="*/ 199 h 243"/>
                            <a:gd name="T80" fmla="*/ 185 w 295"/>
                            <a:gd name="T81" fmla="*/ 189 h 243"/>
                            <a:gd name="T82" fmla="*/ 192 w 295"/>
                            <a:gd name="T83" fmla="*/ 182 h 243"/>
                            <a:gd name="T84" fmla="*/ 192 w 295"/>
                            <a:gd name="T85" fmla="*/ 180 h 243"/>
                            <a:gd name="T86" fmla="*/ 198 w 295"/>
                            <a:gd name="T87" fmla="*/ 189 h 243"/>
                            <a:gd name="T88" fmla="*/ 198 w 295"/>
                            <a:gd name="T89" fmla="*/ 191 h 243"/>
                            <a:gd name="T90" fmla="*/ 199 w 295"/>
                            <a:gd name="T91" fmla="*/ 206 h 243"/>
                            <a:gd name="T92" fmla="*/ 213 w 295"/>
                            <a:gd name="T93" fmla="*/ 218 h 243"/>
                            <a:gd name="T94" fmla="*/ 213 w 295"/>
                            <a:gd name="T95" fmla="*/ 221 h 243"/>
                            <a:gd name="T96" fmla="*/ 212 w 295"/>
                            <a:gd name="T97" fmla="*/ 228 h 243"/>
                            <a:gd name="T98" fmla="*/ 215 w 295"/>
                            <a:gd name="T99" fmla="*/ 228 h 243"/>
                            <a:gd name="T100" fmla="*/ 219 w 295"/>
                            <a:gd name="T101" fmla="*/ 214 h 243"/>
                            <a:gd name="T102" fmla="*/ 226 w 295"/>
                            <a:gd name="T103" fmla="*/ 205 h 243"/>
                            <a:gd name="T104" fmla="*/ 231 w 295"/>
                            <a:gd name="T105" fmla="*/ 196 h 243"/>
                            <a:gd name="T106" fmla="*/ 239 w 295"/>
                            <a:gd name="T107" fmla="*/ 178 h 243"/>
                            <a:gd name="T108" fmla="*/ 251 w 295"/>
                            <a:gd name="T109" fmla="*/ 170 h 243"/>
                            <a:gd name="T110" fmla="*/ 255 w 295"/>
                            <a:gd name="T111" fmla="*/ 157 h 243"/>
                            <a:gd name="T112" fmla="*/ 257 w 295"/>
                            <a:gd name="T113" fmla="*/ 131 h 243"/>
                            <a:gd name="T114" fmla="*/ 263 w 295"/>
                            <a:gd name="T115" fmla="*/ 111 h 243"/>
                            <a:gd name="T116" fmla="*/ 266 w 295"/>
                            <a:gd name="T117" fmla="*/ 94 h 243"/>
                            <a:gd name="T118" fmla="*/ 275 w 295"/>
                            <a:gd name="T119" fmla="*/ 92 h 243"/>
                            <a:gd name="T120" fmla="*/ 281 w 295"/>
                            <a:gd name="T121" fmla="*/ 86 h 243"/>
                            <a:gd name="T122" fmla="*/ 287 w 295"/>
                            <a:gd name="T123" fmla="*/ 84 h 243"/>
                            <a:gd name="T124" fmla="*/ 291 w 295"/>
                            <a:gd name="T125" fmla="*/ 81 h 243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  <a:cxn ang="0">
                              <a:pos x="T92" y="T93"/>
                            </a:cxn>
                            <a:cxn ang="0">
                              <a:pos x="T94" y="T95"/>
                            </a:cxn>
                            <a:cxn ang="0">
                              <a:pos x="T96" y="T97"/>
                            </a:cxn>
                            <a:cxn ang="0">
                              <a:pos x="T98" y="T99"/>
                            </a:cxn>
                            <a:cxn ang="0">
                              <a:pos x="T100" y="T101"/>
                            </a:cxn>
                            <a:cxn ang="0">
                              <a:pos x="T102" y="T103"/>
                            </a:cxn>
                            <a:cxn ang="0">
                              <a:pos x="T104" y="T105"/>
                            </a:cxn>
                            <a:cxn ang="0">
                              <a:pos x="T106" y="T107"/>
                            </a:cxn>
                            <a:cxn ang="0">
                              <a:pos x="T108" y="T109"/>
                            </a:cxn>
                            <a:cxn ang="0">
                              <a:pos x="T110" y="T111"/>
                            </a:cxn>
                            <a:cxn ang="0">
                              <a:pos x="T112" y="T113"/>
                            </a:cxn>
                            <a:cxn ang="0">
                              <a:pos x="T114" y="T115"/>
                            </a:cxn>
                            <a:cxn ang="0">
                              <a:pos x="T116" y="T117"/>
                            </a:cxn>
                            <a:cxn ang="0">
                              <a:pos x="T118" y="T119"/>
                            </a:cxn>
                            <a:cxn ang="0">
                              <a:pos x="T120" y="T121"/>
                            </a:cxn>
                            <a:cxn ang="0">
                              <a:pos x="T122" y="T123"/>
                            </a:cxn>
                            <a:cxn ang="0">
                              <a:pos x="T124" y="T125"/>
                            </a:cxn>
                          </a:cxnLst>
                          <a:rect l="0" t="0" r="r" b="b"/>
                          <a:pathLst>
                            <a:path w="295" h="243">
                              <a:moveTo>
                                <a:pt x="294" y="75"/>
                              </a:moveTo>
                              <a:lnTo>
                                <a:pt x="290" y="72"/>
                              </a:lnTo>
                              <a:lnTo>
                                <a:pt x="289" y="71"/>
                              </a:lnTo>
                              <a:lnTo>
                                <a:pt x="288" y="72"/>
                              </a:lnTo>
                              <a:lnTo>
                                <a:pt x="288" y="72"/>
                              </a:lnTo>
                              <a:lnTo>
                                <a:pt x="286" y="70"/>
                              </a:lnTo>
                              <a:lnTo>
                                <a:pt x="286" y="69"/>
                              </a:lnTo>
                              <a:lnTo>
                                <a:pt x="283" y="66"/>
                              </a:lnTo>
                              <a:lnTo>
                                <a:pt x="279" y="64"/>
                              </a:lnTo>
                              <a:lnTo>
                                <a:pt x="277" y="63"/>
                              </a:lnTo>
                              <a:lnTo>
                                <a:pt x="276" y="63"/>
                              </a:lnTo>
                              <a:lnTo>
                                <a:pt x="275" y="61"/>
                              </a:lnTo>
                              <a:lnTo>
                                <a:pt x="273" y="56"/>
                              </a:lnTo>
                              <a:lnTo>
                                <a:pt x="271" y="48"/>
                              </a:lnTo>
                              <a:lnTo>
                                <a:pt x="271" y="44"/>
                              </a:lnTo>
                              <a:lnTo>
                                <a:pt x="270" y="38"/>
                              </a:lnTo>
                              <a:lnTo>
                                <a:pt x="270" y="33"/>
                              </a:lnTo>
                              <a:lnTo>
                                <a:pt x="270" y="30"/>
                              </a:lnTo>
                              <a:lnTo>
                                <a:pt x="270" y="27"/>
                              </a:lnTo>
                              <a:lnTo>
                                <a:pt x="269" y="24"/>
                              </a:lnTo>
                              <a:lnTo>
                                <a:pt x="269" y="22"/>
                              </a:lnTo>
                              <a:lnTo>
                                <a:pt x="269" y="20"/>
                              </a:lnTo>
                              <a:lnTo>
                                <a:pt x="270" y="21"/>
                              </a:lnTo>
                              <a:lnTo>
                                <a:pt x="271" y="21"/>
                              </a:lnTo>
                              <a:lnTo>
                                <a:pt x="271" y="21"/>
                              </a:lnTo>
                              <a:lnTo>
                                <a:pt x="271" y="20"/>
                              </a:lnTo>
                              <a:lnTo>
                                <a:pt x="270" y="18"/>
                              </a:lnTo>
                              <a:lnTo>
                                <a:pt x="268" y="16"/>
                              </a:lnTo>
                              <a:lnTo>
                                <a:pt x="266" y="11"/>
                              </a:lnTo>
                              <a:lnTo>
                                <a:pt x="265" y="8"/>
                              </a:lnTo>
                              <a:lnTo>
                                <a:pt x="264" y="4"/>
                              </a:lnTo>
                              <a:lnTo>
                                <a:pt x="259" y="4"/>
                              </a:lnTo>
                              <a:lnTo>
                                <a:pt x="253" y="4"/>
                              </a:lnTo>
                              <a:lnTo>
                                <a:pt x="247" y="4"/>
                              </a:lnTo>
                              <a:lnTo>
                                <a:pt x="241" y="4"/>
                              </a:lnTo>
                              <a:lnTo>
                                <a:pt x="236" y="4"/>
                              </a:lnTo>
                              <a:lnTo>
                                <a:pt x="230" y="4"/>
                              </a:lnTo>
                              <a:lnTo>
                                <a:pt x="224" y="4"/>
                              </a:lnTo>
                              <a:lnTo>
                                <a:pt x="218" y="4"/>
                              </a:lnTo>
                              <a:lnTo>
                                <a:pt x="212" y="4"/>
                              </a:lnTo>
                              <a:lnTo>
                                <a:pt x="207" y="4"/>
                              </a:lnTo>
                              <a:lnTo>
                                <a:pt x="201" y="4"/>
                              </a:lnTo>
                              <a:lnTo>
                                <a:pt x="195" y="4"/>
                              </a:lnTo>
                              <a:lnTo>
                                <a:pt x="189" y="4"/>
                              </a:lnTo>
                              <a:lnTo>
                                <a:pt x="184" y="4"/>
                              </a:lnTo>
                              <a:lnTo>
                                <a:pt x="178" y="4"/>
                              </a:lnTo>
                              <a:lnTo>
                                <a:pt x="172" y="4"/>
                              </a:lnTo>
                              <a:lnTo>
                                <a:pt x="169" y="4"/>
                              </a:lnTo>
                              <a:lnTo>
                                <a:pt x="169" y="2"/>
                              </a:lnTo>
                              <a:lnTo>
                                <a:pt x="170" y="1"/>
                              </a:lnTo>
                              <a:lnTo>
                                <a:pt x="169" y="0"/>
                              </a:lnTo>
                              <a:lnTo>
                                <a:pt x="168" y="0"/>
                              </a:lnTo>
                              <a:lnTo>
                                <a:pt x="167" y="0"/>
                              </a:lnTo>
                              <a:lnTo>
                                <a:pt x="166" y="4"/>
                              </a:lnTo>
                              <a:lnTo>
                                <a:pt x="165" y="4"/>
                              </a:lnTo>
                              <a:lnTo>
                                <a:pt x="163" y="4"/>
                              </a:lnTo>
                              <a:lnTo>
                                <a:pt x="156" y="4"/>
                              </a:lnTo>
                              <a:lnTo>
                                <a:pt x="149" y="4"/>
                              </a:lnTo>
                              <a:lnTo>
                                <a:pt x="142" y="4"/>
                              </a:lnTo>
                              <a:lnTo>
                                <a:pt x="136" y="4"/>
                              </a:lnTo>
                              <a:lnTo>
                                <a:pt x="129" y="4"/>
                              </a:lnTo>
                              <a:lnTo>
                                <a:pt x="122" y="4"/>
                              </a:lnTo>
                              <a:lnTo>
                                <a:pt x="116" y="4"/>
                              </a:lnTo>
                              <a:lnTo>
                                <a:pt x="109" y="4"/>
                              </a:lnTo>
                              <a:lnTo>
                                <a:pt x="102" y="4"/>
                              </a:lnTo>
                              <a:lnTo>
                                <a:pt x="95" y="4"/>
                              </a:lnTo>
                              <a:lnTo>
                                <a:pt x="89" y="4"/>
                              </a:lnTo>
                              <a:lnTo>
                                <a:pt x="82" y="4"/>
                              </a:lnTo>
                              <a:lnTo>
                                <a:pt x="75" y="4"/>
                              </a:lnTo>
                              <a:lnTo>
                                <a:pt x="69" y="4"/>
                              </a:lnTo>
                              <a:lnTo>
                                <a:pt x="62" y="4"/>
                              </a:lnTo>
                              <a:lnTo>
                                <a:pt x="55" y="4"/>
                              </a:lnTo>
                              <a:lnTo>
                                <a:pt x="55" y="13"/>
                              </a:lnTo>
                              <a:lnTo>
                                <a:pt x="55" y="22"/>
                              </a:lnTo>
                              <a:lnTo>
                                <a:pt x="55" y="31"/>
                              </a:lnTo>
                              <a:lnTo>
                                <a:pt x="55" y="40"/>
                              </a:lnTo>
                              <a:lnTo>
                                <a:pt x="55" y="40"/>
                              </a:lnTo>
                              <a:lnTo>
                                <a:pt x="55" y="40"/>
                              </a:lnTo>
                              <a:lnTo>
                                <a:pt x="55" y="40"/>
                              </a:lnTo>
                              <a:lnTo>
                                <a:pt x="55" y="40"/>
                              </a:lnTo>
                              <a:lnTo>
                                <a:pt x="51" y="40"/>
                              </a:lnTo>
                              <a:lnTo>
                                <a:pt x="46" y="40"/>
                              </a:lnTo>
                              <a:lnTo>
                                <a:pt x="42" y="40"/>
                              </a:lnTo>
                              <a:lnTo>
                                <a:pt x="38" y="40"/>
                              </a:lnTo>
                              <a:lnTo>
                                <a:pt x="38" y="43"/>
                              </a:lnTo>
                              <a:lnTo>
                                <a:pt x="38" y="45"/>
                              </a:lnTo>
                              <a:lnTo>
                                <a:pt x="38" y="47"/>
                              </a:lnTo>
                              <a:lnTo>
                                <a:pt x="38" y="49"/>
                              </a:lnTo>
                              <a:lnTo>
                                <a:pt x="38" y="57"/>
                              </a:lnTo>
                              <a:lnTo>
                                <a:pt x="38" y="65"/>
                              </a:lnTo>
                              <a:lnTo>
                                <a:pt x="38" y="74"/>
                              </a:lnTo>
                              <a:lnTo>
                                <a:pt x="38" y="81"/>
                              </a:lnTo>
                              <a:lnTo>
                                <a:pt x="38" y="90"/>
                              </a:lnTo>
                              <a:lnTo>
                                <a:pt x="38" y="98"/>
                              </a:lnTo>
                              <a:lnTo>
                                <a:pt x="38" y="106"/>
                              </a:lnTo>
                              <a:lnTo>
                                <a:pt x="38" y="114"/>
                              </a:lnTo>
                              <a:lnTo>
                                <a:pt x="38" y="116"/>
                              </a:lnTo>
                              <a:lnTo>
                                <a:pt x="38" y="117"/>
                              </a:lnTo>
                              <a:lnTo>
                                <a:pt x="37" y="117"/>
                              </a:lnTo>
                              <a:lnTo>
                                <a:pt x="37" y="118"/>
                              </a:lnTo>
                              <a:lnTo>
                                <a:pt x="33" y="117"/>
                              </a:lnTo>
                              <a:lnTo>
                                <a:pt x="31" y="117"/>
                              </a:lnTo>
                              <a:lnTo>
                                <a:pt x="28" y="117"/>
                              </a:lnTo>
                              <a:lnTo>
                                <a:pt x="25" y="118"/>
                              </a:lnTo>
                              <a:lnTo>
                                <a:pt x="22" y="118"/>
                              </a:lnTo>
                              <a:lnTo>
                                <a:pt x="21" y="119"/>
                              </a:lnTo>
                              <a:lnTo>
                                <a:pt x="19" y="121"/>
                              </a:lnTo>
                              <a:lnTo>
                                <a:pt x="20" y="125"/>
                              </a:lnTo>
                              <a:lnTo>
                                <a:pt x="20" y="126"/>
                              </a:lnTo>
                              <a:lnTo>
                                <a:pt x="19" y="127"/>
                              </a:lnTo>
                              <a:lnTo>
                                <a:pt x="18" y="128"/>
                              </a:lnTo>
                              <a:lnTo>
                                <a:pt x="17" y="129"/>
                              </a:lnTo>
                              <a:lnTo>
                                <a:pt x="17" y="130"/>
                              </a:lnTo>
                              <a:lnTo>
                                <a:pt x="16" y="132"/>
                              </a:lnTo>
                              <a:lnTo>
                                <a:pt x="15" y="133"/>
                              </a:lnTo>
                              <a:lnTo>
                                <a:pt x="15" y="134"/>
                              </a:lnTo>
                              <a:lnTo>
                                <a:pt x="15" y="135"/>
                              </a:lnTo>
                              <a:lnTo>
                                <a:pt x="14" y="136"/>
                              </a:lnTo>
                              <a:lnTo>
                                <a:pt x="12" y="136"/>
                              </a:lnTo>
                              <a:lnTo>
                                <a:pt x="11" y="137"/>
                              </a:lnTo>
                              <a:lnTo>
                                <a:pt x="10" y="137"/>
                              </a:lnTo>
                              <a:lnTo>
                                <a:pt x="10" y="138"/>
                              </a:lnTo>
                              <a:lnTo>
                                <a:pt x="10" y="139"/>
                              </a:lnTo>
                              <a:lnTo>
                                <a:pt x="10" y="140"/>
                              </a:lnTo>
                              <a:lnTo>
                                <a:pt x="11" y="142"/>
                              </a:lnTo>
                              <a:lnTo>
                                <a:pt x="11" y="143"/>
                              </a:lnTo>
                              <a:lnTo>
                                <a:pt x="12" y="144"/>
                              </a:lnTo>
                              <a:lnTo>
                                <a:pt x="12" y="144"/>
                              </a:lnTo>
                              <a:lnTo>
                                <a:pt x="12" y="145"/>
                              </a:lnTo>
                              <a:lnTo>
                                <a:pt x="12" y="146"/>
                              </a:lnTo>
                              <a:lnTo>
                                <a:pt x="10" y="147"/>
                              </a:lnTo>
                              <a:lnTo>
                                <a:pt x="9" y="148"/>
                              </a:lnTo>
                              <a:lnTo>
                                <a:pt x="8" y="148"/>
                              </a:lnTo>
                              <a:lnTo>
                                <a:pt x="8" y="149"/>
                              </a:lnTo>
                              <a:lnTo>
                                <a:pt x="6" y="150"/>
                              </a:lnTo>
                              <a:lnTo>
                                <a:pt x="5" y="151"/>
                              </a:lnTo>
                              <a:lnTo>
                                <a:pt x="5" y="152"/>
                              </a:lnTo>
                              <a:lnTo>
                                <a:pt x="5" y="153"/>
                              </a:lnTo>
                              <a:lnTo>
                                <a:pt x="5" y="155"/>
                              </a:lnTo>
                              <a:lnTo>
                                <a:pt x="6" y="156"/>
                              </a:lnTo>
                              <a:lnTo>
                                <a:pt x="7" y="157"/>
                              </a:lnTo>
                              <a:lnTo>
                                <a:pt x="7" y="159"/>
                              </a:lnTo>
                              <a:lnTo>
                                <a:pt x="7" y="160"/>
                              </a:lnTo>
                              <a:lnTo>
                                <a:pt x="6" y="161"/>
                              </a:lnTo>
                              <a:lnTo>
                                <a:pt x="6" y="162"/>
                              </a:lnTo>
                              <a:lnTo>
                                <a:pt x="3" y="164"/>
                              </a:lnTo>
                              <a:lnTo>
                                <a:pt x="1" y="166"/>
                              </a:lnTo>
                              <a:lnTo>
                                <a:pt x="0" y="168"/>
                              </a:lnTo>
                              <a:lnTo>
                                <a:pt x="0" y="170"/>
                              </a:lnTo>
                              <a:lnTo>
                                <a:pt x="0" y="171"/>
                              </a:lnTo>
                              <a:lnTo>
                                <a:pt x="1" y="171"/>
                              </a:lnTo>
                              <a:lnTo>
                                <a:pt x="2" y="171"/>
                              </a:lnTo>
                              <a:lnTo>
                                <a:pt x="3" y="172"/>
                              </a:lnTo>
                              <a:lnTo>
                                <a:pt x="5" y="171"/>
                              </a:lnTo>
                              <a:lnTo>
                                <a:pt x="7" y="171"/>
                              </a:lnTo>
                              <a:lnTo>
                                <a:pt x="9" y="172"/>
                              </a:lnTo>
                              <a:lnTo>
                                <a:pt x="10" y="174"/>
                              </a:lnTo>
                              <a:lnTo>
                                <a:pt x="10" y="175"/>
                              </a:lnTo>
                              <a:lnTo>
                                <a:pt x="11" y="178"/>
                              </a:lnTo>
                              <a:lnTo>
                                <a:pt x="11" y="181"/>
                              </a:lnTo>
                              <a:lnTo>
                                <a:pt x="11" y="182"/>
                              </a:lnTo>
                              <a:lnTo>
                                <a:pt x="12" y="183"/>
                              </a:lnTo>
                              <a:lnTo>
                                <a:pt x="13" y="183"/>
                              </a:lnTo>
                              <a:lnTo>
                                <a:pt x="13" y="184"/>
                              </a:lnTo>
                              <a:lnTo>
                                <a:pt x="13" y="189"/>
                              </a:lnTo>
                              <a:lnTo>
                                <a:pt x="13" y="191"/>
                              </a:lnTo>
                              <a:lnTo>
                                <a:pt x="14" y="192"/>
                              </a:lnTo>
                              <a:lnTo>
                                <a:pt x="15" y="193"/>
                              </a:lnTo>
                              <a:lnTo>
                                <a:pt x="16" y="193"/>
                              </a:lnTo>
                              <a:lnTo>
                                <a:pt x="17" y="194"/>
                              </a:lnTo>
                              <a:lnTo>
                                <a:pt x="18" y="194"/>
                              </a:lnTo>
                              <a:lnTo>
                                <a:pt x="19" y="195"/>
                              </a:lnTo>
                              <a:lnTo>
                                <a:pt x="19" y="197"/>
                              </a:lnTo>
                              <a:lnTo>
                                <a:pt x="19" y="198"/>
                              </a:lnTo>
                              <a:lnTo>
                                <a:pt x="19" y="201"/>
                              </a:lnTo>
                              <a:lnTo>
                                <a:pt x="18" y="203"/>
                              </a:lnTo>
                              <a:lnTo>
                                <a:pt x="19" y="205"/>
                              </a:lnTo>
                              <a:lnTo>
                                <a:pt x="20" y="206"/>
                              </a:lnTo>
                              <a:lnTo>
                                <a:pt x="25" y="211"/>
                              </a:lnTo>
                              <a:lnTo>
                                <a:pt x="26" y="212"/>
                              </a:lnTo>
                              <a:lnTo>
                                <a:pt x="28" y="216"/>
                              </a:lnTo>
                              <a:lnTo>
                                <a:pt x="30" y="218"/>
                              </a:lnTo>
                              <a:lnTo>
                                <a:pt x="32" y="222"/>
                              </a:lnTo>
                              <a:lnTo>
                                <a:pt x="32" y="224"/>
                              </a:lnTo>
                              <a:lnTo>
                                <a:pt x="32" y="226"/>
                              </a:lnTo>
                              <a:lnTo>
                                <a:pt x="32" y="231"/>
                              </a:lnTo>
                              <a:lnTo>
                                <a:pt x="31" y="232"/>
                              </a:lnTo>
                              <a:lnTo>
                                <a:pt x="29" y="234"/>
                              </a:lnTo>
                              <a:lnTo>
                                <a:pt x="29" y="236"/>
                              </a:lnTo>
                              <a:lnTo>
                                <a:pt x="29" y="237"/>
                              </a:lnTo>
                              <a:lnTo>
                                <a:pt x="30" y="237"/>
                              </a:lnTo>
                              <a:lnTo>
                                <a:pt x="30" y="238"/>
                              </a:lnTo>
                              <a:lnTo>
                                <a:pt x="30" y="240"/>
                              </a:lnTo>
                              <a:lnTo>
                                <a:pt x="31" y="241"/>
                              </a:lnTo>
                              <a:lnTo>
                                <a:pt x="32" y="241"/>
                              </a:lnTo>
                              <a:lnTo>
                                <a:pt x="37" y="242"/>
                              </a:lnTo>
                              <a:lnTo>
                                <a:pt x="39" y="242"/>
                              </a:lnTo>
                              <a:lnTo>
                                <a:pt x="41" y="243"/>
                              </a:lnTo>
                              <a:lnTo>
                                <a:pt x="41" y="242"/>
                              </a:lnTo>
                              <a:lnTo>
                                <a:pt x="42" y="241"/>
                              </a:lnTo>
                              <a:lnTo>
                                <a:pt x="44" y="240"/>
                              </a:lnTo>
                              <a:lnTo>
                                <a:pt x="48" y="238"/>
                              </a:lnTo>
                              <a:lnTo>
                                <a:pt x="48" y="238"/>
                              </a:lnTo>
                              <a:lnTo>
                                <a:pt x="48" y="236"/>
                              </a:lnTo>
                              <a:lnTo>
                                <a:pt x="48" y="236"/>
                              </a:lnTo>
                              <a:lnTo>
                                <a:pt x="50" y="234"/>
                              </a:lnTo>
                              <a:lnTo>
                                <a:pt x="50" y="232"/>
                              </a:lnTo>
                              <a:lnTo>
                                <a:pt x="50" y="231"/>
                              </a:lnTo>
                              <a:lnTo>
                                <a:pt x="50" y="230"/>
                              </a:lnTo>
                              <a:lnTo>
                                <a:pt x="50" y="229"/>
                              </a:lnTo>
                              <a:lnTo>
                                <a:pt x="51" y="228"/>
                              </a:lnTo>
                              <a:lnTo>
                                <a:pt x="52" y="227"/>
                              </a:lnTo>
                              <a:lnTo>
                                <a:pt x="52" y="226"/>
                              </a:lnTo>
                              <a:lnTo>
                                <a:pt x="52" y="223"/>
                              </a:lnTo>
                              <a:lnTo>
                                <a:pt x="53" y="222"/>
                              </a:lnTo>
                              <a:lnTo>
                                <a:pt x="55" y="219"/>
                              </a:lnTo>
                              <a:lnTo>
                                <a:pt x="56" y="218"/>
                              </a:lnTo>
                              <a:lnTo>
                                <a:pt x="56" y="217"/>
                              </a:lnTo>
                              <a:lnTo>
                                <a:pt x="56" y="216"/>
                              </a:lnTo>
                              <a:lnTo>
                                <a:pt x="56" y="215"/>
                              </a:lnTo>
                              <a:lnTo>
                                <a:pt x="57" y="214"/>
                              </a:lnTo>
                              <a:lnTo>
                                <a:pt x="57" y="214"/>
                              </a:lnTo>
                              <a:lnTo>
                                <a:pt x="59" y="213"/>
                              </a:lnTo>
                              <a:lnTo>
                                <a:pt x="61" y="214"/>
                              </a:lnTo>
                              <a:lnTo>
                                <a:pt x="70" y="211"/>
                              </a:lnTo>
                              <a:lnTo>
                                <a:pt x="71" y="212"/>
                              </a:lnTo>
                              <a:lnTo>
                                <a:pt x="71" y="213"/>
                              </a:lnTo>
                              <a:lnTo>
                                <a:pt x="71" y="214"/>
                              </a:lnTo>
                              <a:lnTo>
                                <a:pt x="71" y="216"/>
                              </a:lnTo>
                              <a:lnTo>
                                <a:pt x="72" y="216"/>
                              </a:lnTo>
                              <a:lnTo>
                                <a:pt x="73" y="217"/>
                              </a:lnTo>
                              <a:lnTo>
                                <a:pt x="74" y="218"/>
                              </a:lnTo>
                              <a:lnTo>
                                <a:pt x="75" y="218"/>
                              </a:lnTo>
                              <a:lnTo>
                                <a:pt x="76" y="220"/>
                              </a:lnTo>
                              <a:lnTo>
                                <a:pt x="83" y="227"/>
                              </a:lnTo>
                              <a:lnTo>
                                <a:pt x="85" y="228"/>
                              </a:lnTo>
                              <a:lnTo>
                                <a:pt x="87" y="228"/>
                              </a:lnTo>
                              <a:lnTo>
                                <a:pt x="90" y="226"/>
                              </a:lnTo>
                              <a:lnTo>
                                <a:pt x="92" y="226"/>
                              </a:lnTo>
                              <a:lnTo>
                                <a:pt x="105" y="226"/>
                              </a:lnTo>
                              <a:lnTo>
                                <a:pt x="106" y="226"/>
                              </a:lnTo>
                              <a:lnTo>
                                <a:pt x="106" y="226"/>
                              </a:lnTo>
                              <a:lnTo>
                                <a:pt x="109" y="230"/>
                              </a:lnTo>
                              <a:lnTo>
                                <a:pt x="109" y="231"/>
                              </a:lnTo>
                              <a:lnTo>
                                <a:pt x="123" y="231"/>
                              </a:lnTo>
                              <a:lnTo>
                                <a:pt x="123" y="230"/>
                              </a:lnTo>
                              <a:lnTo>
                                <a:pt x="123" y="229"/>
                              </a:lnTo>
                              <a:lnTo>
                                <a:pt x="125" y="227"/>
                              </a:lnTo>
                              <a:lnTo>
                                <a:pt x="126" y="226"/>
                              </a:lnTo>
                              <a:lnTo>
                                <a:pt x="126" y="226"/>
                              </a:lnTo>
                              <a:lnTo>
                                <a:pt x="128" y="225"/>
                              </a:lnTo>
                              <a:lnTo>
                                <a:pt x="130" y="224"/>
                              </a:lnTo>
                              <a:lnTo>
                                <a:pt x="134" y="223"/>
                              </a:lnTo>
                              <a:lnTo>
                                <a:pt x="136" y="222"/>
                              </a:lnTo>
                              <a:lnTo>
                                <a:pt x="137" y="220"/>
                              </a:lnTo>
                              <a:lnTo>
                                <a:pt x="137" y="218"/>
                              </a:lnTo>
                              <a:lnTo>
                                <a:pt x="137" y="217"/>
                              </a:lnTo>
                              <a:lnTo>
                                <a:pt x="138" y="217"/>
                              </a:lnTo>
                              <a:lnTo>
                                <a:pt x="143" y="214"/>
                              </a:lnTo>
                              <a:lnTo>
                                <a:pt x="144" y="214"/>
                              </a:lnTo>
                              <a:lnTo>
                                <a:pt x="152" y="219"/>
                              </a:lnTo>
                              <a:lnTo>
                                <a:pt x="157" y="223"/>
                              </a:lnTo>
                              <a:lnTo>
                                <a:pt x="157" y="224"/>
                              </a:lnTo>
                              <a:lnTo>
                                <a:pt x="157" y="224"/>
                              </a:lnTo>
                              <a:lnTo>
                                <a:pt x="157" y="224"/>
                              </a:lnTo>
                              <a:lnTo>
                                <a:pt x="158" y="223"/>
                              </a:lnTo>
                              <a:lnTo>
                                <a:pt x="158" y="223"/>
                              </a:lnTo>
                              <a:lnTo>
                                <a:pt x="158" y="223"/>
                              </a:lnTo>
                              <a:lnTo>
                                <a:pt x="160" y="223"/>
                              </a:lnTo>
                              <a:lnTo>
                                <a:pt x="164" y="223"/>
                              </a:lnTo>
                              <a:lnTo>
                                <a:pt x="165" y="223"/>
                              </a:lnTo>
                              <a:lnTo>
                                <a:pt x="173" y="215"/>
                              </a:lnTo>
                              <a:lnTo>
                                <a:pt x="175" y="213"/>
                              </a:lnTo>
                              <a:lnTo>
                                <a:pt x="175" y="212"/>
                              </a:lnTo>
                              <a:lnTo>
                                <a:pt x="176" y="211"/>
                              </a:lnTo>
                              <a:lnTo>
                                <a:pt x="177" y="207"/>
                              </a:lnTo>
                              <a:lnTo>
                                <a:pt x="178" y="207"/>
                              </a:lnTo>
                              <a:lnTo>
                                <a:pt x="186" y="200"/>
                              </a:lnTo>
                              <a:lnTo>
                                <a:pt x="186" y="200"/>
                              </a:lnTo>
                              <a:lnTo>
                                <a:pt x="186" y="199"/>
                              </a:lnTo>
                              <a:lnTo>
                                <a:pt x="185" y="197"/>
                              </a:lnTo>
                              <a:lnTo>
                                <a:pt x="185" y="196"/>
                              </a:lnTo>
                              <a:lnTo>
                                <a:pt x="185" y="194"/>
                              </a:lnTo>
                              <a:lnTo>
                                <a:pt x="185" y="191"/>
                              </a:lnTo>
                              <a:lnTo>
                                <a:pt x="185" y="189"/>
                              </a:lnTo>
                              <a:lnTo>
                                <a:pt x="185" y="189"/>
                              </a:lnTo>
                              <a:lnTo>
                                <a:pt x="185" y="189"/>
                              </a:lnTo>
                              <a:lnTo>
                                <a:pt x="185" y="189"/>
                              </a:lnTo>
                              <a:lnTo>
                                <a:pt x="180" y="184"/>
                              </a:lnTo>
                              <a:lnTo>
                                <a:pt x="192" y="183"/>
                              </a:lnTo>
                              <a:lnTo>
                                <a:pt x="192" y="183"/>
                              </a:lnTo>
                              <a:lnTo>
                                <a:pt x="192" y="183"/>
                              </a:lnTo>
                              <a:lnTo>
                                <a:pt x="192" y="182"/>
                              </a:lnTo>
                              <a:lnTo>
                                <a:pt x="192" y="182"/>
                              </a:lnTo>
                              <a:lnTo>
                                <a:pt x="191" y="181"/>
                              </a:lnTo>
                              <a:lnTo>
                                <a:pt x="191" y="181"/>
                              </a:lnTo>
                              <a:lnTo>
                                <a:pt x="192" y="181"/>
                              </a:lnTo>
                              <a:lnTo>
                                <a:pt x="192" y="180"/>
                              </a:lnTo>
                              <a:lnTo>
                                <a:pt x="192" y="180"/>
                              </a:lnTo>
                              <a:lnTo>
                                <a:pt x="192" y="180"/>
                              </a:lnTo>
                              <a:lnTo>
                                <a:pt x="192" y="180"/>
                              </a:lnTo>
                              <a:lnTo>
                                <a:pt x="192" y="180"/>
                              </a:lnTo>
                              <a:lnTo>
                                <a:pt x="192" y="180"/>
                              </a:lnTo>
                              <a:lnTo>
                                <a:pt x="200" y="180"/>
                              </a:lnTo>
                              <a:lnTo>
                                <a:pt x="200" y="181"/>
                              </a:lnTo>
                              <a:lnTo>
                                <a:pt x="198" y="184"/>
                              </a:lnTo>
                              <a:lnTo>
                                <a:pt x="199" y="187"/>
                              </a:lnTo>
                              <a:lnTo>
                                <a:pt x="198" y="189"/>
                              </a:lnTo>
                              <a:lnTo>
                                <a:pt x="198" y="189"/>
                              </a:lnTo>
                              <a:lnTo>
                                <a:pt x="198" y="190"/>
                              </a:lnTo>
                              <a:lnTo>
                                <a:pt x="198" y="190"/>
                              </a:lnTo>
                              <a:lnTo>
                                <a:pt x="198" y="190"/>
                              </a:lnTo>
                              <a:lnTo>
                                <a:pt x="198" y="190"/>
                              </a:lnTo>
                              <a:lnTo>
                                <a:pt x="198" y="191"/>
                              </a:lnTo>
                              <a:lnTo>
                                <a:pt x="198" y="191"/>
                              </a:lnTo>
                              <a:lnTo>
                                <a:pt x="199" y="204"/>
                              </a:lnTo>
                              <a:lnTo>
                                <a:pt x="199" y="204"/>
                              </a:lnTo>
                              <a:lnTo>
                                <a:pt x="199" y="205"/>
                              </a:lnTo>
                              <a:lnTo>
                                <a:pt x="199" y="205"/>
                              </a:lnTo>
                              <a:lnTo>
                                <a:pt x="198" y="206"/>
                              </a:lnTo>
                              <a:lnTo>
                                <a:pt x="198" y="206"/>
                              </a:lnTo>
                              <a:lnTo>
                                <a:pt x="199" y="206"/>
                              </a:lnTo>
                              <a:lnTo>
                                <a:pt x="203" y="207"/>
                              </a:lnTo>
                              <a:lnTo>
                                <a:pt x="203" y="207"/>
                              </a:lnTo>
                              <a:lnTo>
                                <a:pt x="203" y="207"/>
                              </a:lnTo>
                              <a:lnTo>
                                <a:pt x="204" y="209"/>
                              </a:lnTo>
                              <a:lnTo>
                                <a:pt x="212" y="216"/>
                              </a:lnTo>
                              <a:lnTo>
                                <a:pt x="212" y="216"/>
                              </a:lnTo>
                              <a:lnTo>
                                <a:pt x="213" y="218"/>
                              </a:lnTo>
                              <a:lnTo>
                                <a:pt x="213" y="218"/>
                              </a:lnTo>
                              <a:lnTo>
                                <a:pt x="213" y="218"/>
                              </a:lnTo>
                              <a:lnTo>
                                <a:pt x="213" y="219"/>
                              </a:lnTo>
                              <a:lnTo>
                                <a:pt x="213" y="220"/>
                              </a:lnTo>
                              <a:lnTo>
                                <a:pt x="213" y="220"/>
                              </a:lnTo>
                              <a:lnTo>
                                <a:pt x="213" y="221"/>
                              </a:lnTo>
                              <a:lnTo>
                                <a:pt x="213" y="221"/>
                              </a:lnTo>
                              <a:lnTo>
                                <a:pt x="213" y="221"/>
                              </a:lnTo>
                              <a:lnTo>
                                <a:pt x="213" y="221"/>
                              </a:lnTo>
                              <a:lnTo>
                                <a:pt x="213" y="222"/>
                              </a:lnTo>
                              <a:lnTo>
                                <a:pt x="212" y="224"/>
                              </a:lnTo>
                              <a:lnTo>
                                <a:pt x="212" y="225"/>
                              </a:lnTo>
                              <a:lnTo>
                                <a:pt x="212" y="227"/>
                              </a:lnTo>
                              <a:lnTo>
                                <a:pt x="212" y="228"/>
                              </a:lnTo>
                              <a:lnTo>
                                <a:pt x="212" y="228"/>
                              </a:lnTo>
                              <a:lnTo>
                                <a:pt x="212" y="228"/>
                              </a:lnTo>
                              <a:lnTo>
                                <a:pt x="212" y="228"/>
                              </a:lnTo>
                              <a:lnTo>
                                <a:pt x="212" y="228"/>
                              </a:lnTo>
                              <a:lnTo>
                                <a:pt x="212" y="228"/>
                              </a:lnTo>
                              <a:lnTo>
                                <a:pt x="215" y="228"/>
                              </a:lnTo>
                              <a:lnTo>
                                <a:pt x="215" y="228"/>
                              </a:lnTo>
                              <a:lnTo>
                                <a:pt x="215" y="227"/>
                              </a:lnTo>
                              <a:lnTo>
                                <a:pt x="216" y="224"/>
                              </a:lnTo>
                              <a:lnTo>
                                <a:pt x="217" y="222"/>
                              </a:lnTo>
                              <a:lnTo>
                                <a:pt x="217" y="220"/>
                              </a:lnTo>
                              <a:lnTo>
                                <a:pt x="219" y="217"/>
                              </a:lnTo>
                              <a:lnTo>
                                <a:pt x="219" y="216"/>
                              </a:lnTo>
                              <a:lnTo>
                                <a:pt x="219" y="214"/>
                              </a:lnTo>
                              <a:lnTo>
                                <a:pt x="219" y="209"/>
                              </a:lnTo>
                              <a:lnTo>
                                <a:pt x="220" y="207"/>
                              </a:lnTo>
                              <a:lnTo>
                                <a:pt x="221" y="205"/>
                              </a:lnTo>
                              <a:lnTo>
                                <a:pt x="223" y="204"/>
                              </a:lnTo>
                              <a:lnTo>
                                <a:pt x="224" y="203"/>
                              </a:lnTo>
                              <a:lnTo>
                                <a:pt x="225" y="204"/>
                              </a:lnTo>
                              <a:lnTo>
                                <a:pt x="226" y="205"/>
                              </a:lnTo>
                              <a:lnTo>
                                <a:pt x="228" y="206"/>
                              </a:lnTo>
                              <a:lnTo>
                                <a:pt x="228" y="205"/>
                              </a:lnTo>
                              <a:lnTo>
                                <a:pt x="230" y="205"/>
                              </a:lnTo>
                              <a:lnTo>
                                <a:pt x="230" y="204"/>
                              </a:lnTo>
                              <a:lnTo>
                                <a:pt x="230" y="202"/>
                              </a:lnTo>
                              <a:lnTo>
                                <a:pt x="231" y="198"/>
                              </a:lnTo>
                              <a:lnTo>
                                <a:pt x="231" y="196"/>
                              </a:lnTo>
                              <a:lnTo>
                                <a:pt x="232" y="194"/>
                              </a:lnTo>
                              <a:lnTo>
                                <a:pt x="232" y="190"/>
                              </a:lnTo>
                              <a:lnTo>
                                <a:pt x="233" y="188"/>
                              </a:lnTo>
                              <a:lnTo>
                                <a:pt x="233" y="187"/>
                              </a:lnTo>
                              <a:lnTo>
                                <a:pt x="236" y="184"/>
                              </a:lnTo>
                              <a:lnTo>
                                <a:pt x="238" y="181"/>
                              </a:lnTo>
                              <a:lnTo>
                                <a:pt x="239" y="178"/>
                              </a:lnTo>
                              <a:lnTo>
                                <a:pt x="242" y="174"/>
                              </a:lnTo>
                              <a:lnTo>
                                <a:pt x="243" y="173"/>
                              </a:lnTo>
                              <a:lnTo>
                                <a:pt x="244" y="172"/>
                              </a:lnTo>
                              <a:lnTo>
                                <a:pt x="246" y="171"/>
                              </a:lnTo>
                              <a:lnTo>
                                <a:pt x="249" y="171"/>
                              </a:lnTo>
                              <a:lnTo>
                                <a:pt x="251" y="171"/>
                              </a:lnTo>
                              <a:lnTo>
                                <a:pt x="251" y="170"/>
                              </a:lnTo>
                              <a:lnTo>
                                <a:pt x="251" y="169"/>
                              </a:lnTo>
                              <a:lnTo>
                                <a:pt x="252" y="167"/>
                              </a:lnTo>
                              <a:lnTo>
                                <a:pt x="252" y="164"/>
                              </a:lnTo>
                              <a:lnTo>
                                <a:pt x="253" y="161"/>
                              </a:lnTo>
                              <a:lnTo>
                                <a:pt x="254" y="159"/>
                              </a:lnTo>
                              <a:lnTo>
                                <a:pt x="255" y="157"/>
                              </a:lnTo>
                              <a:lnTo>
                                <a:pt x="255" y="157"/>
                              </a:lnTo>
                              <a:lnTo>
                                <a:pt x="256" y="155"/>
                              </a:lnTo>
                              <a:lnTo>
                                <a:pt x="257" y="151"/>
                              </a:lnTo>
                              <a:lnTo>
                                <a:pt x="257" y="148"/>
                              </a:lnTo>
                              <a:lnTo>
                                <a:pt x="258" y="144"/>
                              </a:lnTo>
                              <a:lnTo>
                                <a:pt x="258" y="138"/>
                              </a:lnTo>
                              <a:lnTo>
                                <a:pt x="257" y="135"/>
                              </a:lnTo>
                              <a:lnTo>
                                <a:pt x="257" y="131"/>
                              </a:lnTo>
                              <a:lnTo>
                                <a:pt x="257" y="128"/>
                              </a:lnTo>
                              <a:lnTo>
                                <a:pt x="258" y="126"/>
                              </a:lnTo>
                              <a:lnTo>
                                <a:pt x="259" y="124"/>
                              </a:lnTo>
                              <a:lnTo>
                                <a:pt x="261" y="117"/>
                              </a:lnTo>
                              <a:lnTo>
                                <a:pt x="262" y="116"/>
                              </a:lnTo>
                              <a:lnTo>
                                <a:pt x="263" y="113"/>
                              </a:lnTo>
                              <a:lnTo>
                                <a:pt x="263" y="111"/>
                              </a:lnTo>
                              <a:lnTo>
                                <a:pt x="265" y="107"/>
                              </a:lnTo>
                              <a:lnTo>
                                <a:pt x="265" y="104"/>
                              </a:lnTo>
                              <a:lnTo>
                                <a:pt x="265" y="101"/>
                              </a:lnTo>
                              <a:lnTo>
                                <a:pt x="266" y="99"/>
                              </a:lnTo>
                              <a:lnTo>
                                <a:pt x="266" y="98"/>
                              </a:lnTo>
                              <a:lnTo>
                                <a:pt x="266" y="97"/>
                              </a:lnTo>
                              <a:lnTo>
                                <a:pt x="266" y="94"/>
                              </a:lnTo>
                              <a:lnTo>
                                <a:pt x="267" y="93"/>
                              </a:lnTo>
                              <a:lnTo>
                                <a:pt x="268" y="93"/>
                              </a:lnTo>
                              <a:lnTo>
                                <a:pt x="270" y="94"/>
                              </a:lnTo>
                              <a:lnTo>
                                <a:pt x="271" y="93"/>
                              </a:lnTo>
                              <a:lnTo>
                                <a:pt x="272" y="93"/>
                              </a:lnTo>
                              <a:lnTo>
                                <a:pt x="274" y="93"/>
                              </a:lnTo>
                              <a:lnTo>
                                <a:pt x="275" y="92"/>
                              </a:lnTo>
                              <a:lnTo>
                                <a:pt x="276" y="89"/>
                              </a:lnTo>
                              <a:lnTo>
                                <a:pt x="276" y="88"/>
                              </a:lnTo>
                              <a:lnTo>
                                <a:pt x="277" y="88"/>
                              </a:lnTo>
                              <a:lnTo>
                                <a:pt x="278" y="88"/>
                              </a:lnTo>
                              <a:lnTo>
                                <a:pt x="279" y="87"/>
                              </a:lnTo>
                              <a:lnTo>
                                <a:pt x="280" y="86"/>
                              </a:lnTo>
                              <a:lnTo>
                                <a:pt x="281" y="86"/>
                              </a:lnTo>
                              <a:lnTo>
                                <a:pt x="282" y="86"/>
                              </a:lnTo>
                              <a:lnTo>
                                <a:pt x="283" y="86"/>
                              </a:lnTo>
                              <a:lnTo>
                                <a:pt x="284" y="85"/>
                              </a:lnTo>
                              <a:lnTo>
                                <a:pt x="285" y="85"/>
                              </a:lnTo>
                              <a:lnTo>
                                <a:pt x="286" y="85"/>
                              </a:lnTo>
                              <a:lnTo>
                                <a:pt x="287" y="85"/>
                              </a:lnTo>
                              <a:lnTo>
                                <a:pt x="287" y="84"/>
                              </a:lnTo>
                              <a:lnTo>
                                <a:pt x="288" y="84"/>
                              </a:lnTo>
                              <a:lnTo>
                                <a:pt x="289" y="84"/>
                              </a:lnTo>
                              <a:lnTo>
                                <a:pt x="289" y="83"/>
                              </a:lnTo>
                              <a:lnTo>
                                <a:pt x="289" y="83"/>
                              </a:lnTo>
                              <a:lnTo>
                                <a:pt x="290" y="82"/>
                              </a:lnTo>
                              <a:lnTo>
                                <a:pt x="291" y="81"/>
                              </a:lnTo>
                              <a:lnTo>
                                <a:pt x="291" y="81"/>
                              </a:lnTo>
                              <a:lnTo>
                                <a:pt x="291" y="80"/>
                              </a:lnTo>
                              <a:lnTo>
                                <a:pt x="292" y="79"/>
                              </a:lnTo>
                              <a:lnTo>
                                <a:pt x="293" y="77"/>
                              </a:lnTo>
                              <a:lnTo>
                                <a:pt x="295" y="76"/>
                              </a:lnTo>
                              <a:lnTo>
                                <a:pt x="294" y="75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DCDCDC"/>
                        </a:solidFill>
                        <a:ln w="9525">
                          <a:solidFill>
                            <a:schemeClr val="bg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it-IT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58" name="Freeform 51">
                          <a:extLst>
                            <a:ext uri="{FF2B5EF4-FFF2-40B4-BE49-F238E27FC236}">
                              <a16:creationId xmlns:a16="http://schemas.microsoft.com/office/drawing/2014/main" id="{9CFCFBF4-1491-45C3-B54B-E1905CDD23CD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983288" y="2630488"/>
                          <a:ext cx="90488" cy="36513"/>
                        </a:xfrm>
                        <a:custGeom>
                          <a:avLst/>
                          <a:gdLst>
                            <a:gd name="T0" fmla="*/ 54 w 57"/>
                            <a:gd name="T1" fmla="*/ 16 h 23"/>
                            <a:gd name="T2" fmla="*/ 57 w 57"/>
                            <a:gd name="T3" fmla="*/ 11 h 23"/>
                            <a:gd name="T4" fmla="*/ 56 w 57"/>
                            <a:gd name="T5" fmla="*/ 10 h 23"/>
                            <a:gd name="T6" fmla="*/ 55 w 57"/>
                            <a:gd name="T7" fmla="*/ 8 h 23"/>
                            <a:gd name="T8" fmla="*/ 53 w 57"/>
                            <a:gd name="T9" fmla="*/ 7 h 23"/>
                            <a:gd name="T10" fmla="*/ 52 w 57"/>
                            <a:gd name="T11" fmla="*/ 5 h 23"/>
                            <a:gd name="T12" fmla="*/ 48 w 57"/>
                            <a:gd name="T13" fmla="*/ 5 h 23"/>
                            <a:gd name="T14" fmla="*/ 44 w 57"/>
                            <a:gd name="T15" fmla="*/ 5 h 23"/>
                            <a:gd name="T16" fmla="*/ 43 w 57"/>
                            <a:gd name="T17" fmla="*/ 5 h 23"/>
                            <a:gd name="T18" fmla="*/ 40 w 57"/>
                            <a:gd name="T19" fmla="*/ 4 h 23"/>
                            <a:gd name="T20" fmla="*/ 36 w 57"/>
                            <a:gd name="T21" fmla="*/ 3 h 23"/>
                            <a:gd name="T22" fmla="*/ 34 w 57"/>
                            <a:gd name="T23" fmla="*/ 2 h 23"/>
                            <a:gd name="T24" fmla="*/ 32 w 57"/>
                            <a:gd name="T25" fmla="*/ 1 h 23"/>
                            <a:gd name="T26" fmla="*/ 31 w 57"/>
                            <a:gd name="T27" fmla="*/ 0 h 23"/>
                            <a:gd name="T28" fmla="*/ 30 w 57"/>
                            <a:gd name="T29" fmla="*/ 0 h 23"/>
                            <a:gd name="T30" fmla="*/ 29 w 57"/>
                            <a:gd name="T31" fmla="*/ 0 h 23"/>
                            <a:gd name="T32" fmla="*/ 28 w 57"/>
                            <a:gd name="T33" fmla="*/ 4 h 23"/>
                            <a:gd name="T34" fmla="*/ 28 w 57"/>
                            <a:gd name="T35" fmla="*/ 8 h 23"/>
                            <a:gd name="T36" fmla="*/ 24 w 57"/>
                            <a:gd name="T37" fmla="*/ 9 h 23"/>
                            <a:gd name="T38" fmla="*/ 22 w 57"/>
                            <a:gd name="T39" fmla="*/ 9 h 23"/>
                            <a:gd name="T40" fmla="*/ 20 w 57"/>
                            <a:gd name="T41" fmla="*/ 8 h 23"/>
                            <a:gd name="T42" fmla="*/ 19 w 57"/>
                            <a:gd name="T43" fmla="*/ 8 h 23"/>
                            <a:gd name="T44" fmla="*/ 17 w 57"/>
                            <a:gd name="T45" fmla="*/ 7 h 23"/>
                            <a:gd name="T46" fmla="*/ 22 w 57"/>
                            <a:gd name="T47" fmla="*/ 2 h 23"/>
                            <a:gd name="T48" fmla="*/ 24 w 57"/>
                            <a:gd name="T49" fmla="*/ 0 h 23"/>
                            <a:gd name="T50" fmla="*/ 22 w 57"/>
                            <a:gd name="T51" fmla="*/ 0 h 23"/>
                            <a:gd name="T52" fmla="*/ 22 w 57"/>
                            <a:gd name="T53" fmla="*/ 1 h 23"/>
                            <a:gd name="T54" fmla="*/ 19 w 57"/>
                            <a:gd name="T55" fmla="*/ 4 h 23"/>
                            <a:gd name="T56" fmla="*/ 16 w 57"/>
                            <a:gd name="T57" fmla="*/ 7 h 23"/>
                            <a:gd name="T58" fmla="*/ 14 w 57"/>
                            <a:gd name="T59" fmla="*/ 8 h 23"/>
                            <a:gd name="T60" fmla="*/ 9 w 57"/>
                            <a:gd name="T61" fmla="*/ 8 h 23"/>
                            <a:gd name="T62" fmla="*/ 6 w 57"/>
                            <a:gd name="T63" fmla="*/ 9 h 23"/>
                            <a:gd name="T64" fmla="*/ 6 w 57"/>
                            <a:gd name="T65" fmla="*/ 11 h 23"/>
                            <a:gd name="T66" fmla="*/ 6 w 57"/>
                            <a:gd name="T67" fmla="*/ 13 h 23"/>
                            <a:gd name="T68" fmla="*/ 4 w 57"/>
                            <a:gd name="T69" fmla="*/ 16 h 23"/>
                            <a:gd name="T70" fmla="*/ 2 w 57"/>
                            <a:gd name="T71" fmla="*/ 18 h 23"/>
                            <a:gd name="T72" fmla="*/ 0 w 57"/>
                            <a:gd name="T73" fmla="*/ 20 h 23"/>
                            <a:gd name="T74" fmla="*/ 1 w 57"/>
                            <a:gd name="T75" fmla="*/ 20 h 23"/>
                            <a:gd name="T76" fmla="*/ 6 w 57"/>
                            <a:gd name="T77" fmla="*/ 21 h 23"/>
                            <a:gd name="T78" fmla="*/ 11 w 57"/>
                            <a:gd name="T79" fmla="*/ 21 h 23"/>
                            <a:gd name="T80" fmla="*/ 18 w 57"/>
                            <a:gd name="T81" fmla="*/ 21 h 23"/>
                            <a:gd name="T82" fmla="*/ 27 w 57"/>
                            <a:gd name="T83" fmla="*/ 21 h 23"/>
                            <a:gd name="T84" fmla="*/ 36 w 57"/>
                            <a:gd name="T85" fmla="*/ 22 h 23"/>
                            <a:gd name="T86" fmla="*/ 45 w 57"/>
                            <a:gd name="T87" fmla="*/ 22 h 23"/>
                            <a:gd name="T88" fmla="*/ 55 w 57"/>
                            <a:gd name="T89" fmla="*/ 23 h 23"/>
                            <a:gd name="T90" fmla="*/ 56 w 57"/>
                            <a:gd name="T91" fmla="*/ 22 h 23"/>
                            <a:gd name="T92" fmla="*/ 55 w 57"/>
                            <a:gd name="T93" fmla="*/ 21 h 23"/>
                            <a:gd name="T94" fmla="*/ 54 w 57"/>
                            <a:gd name="T95" fmla="*/ 19 h 23"/>
                            <a:gd name="T96" fmla="*/ 54 w 57"/>
                            <a:gd name="T97" fmla="*/ 17 h 23"/>
                            <a:gd name="T98" fmla="*/ 54 w 57"/>
                            <a:gd name="T99" fmla="*/ 16 h 23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  <a:cxn ang="0">
                              <a:pos x="T92" y="T93"/>
                            </a:cxn>
                            <a:cxn ang="0">
                              <a:pos x="T94" y="T95"/>
                            </a:cxn>
                            <a:cxn ang="0">
                              <a:pos x="T96" y="T97"/>
                            </a:cxn>
                            <a:cxn ang="0">
                              <a:pos x="T98" y="T99"/>
                            </a:cxn>
                          </a:cxnLst>
                          <a:rect l="0" t="0" r="r" b="b"/>
                          <a:pathLst>
                            <a:path w="57" h="23">
                              <a:moveTo>
                                <a:pt x="54" y="16"/>
                              </a:moveTo>
                              <a:lnTo>
                                <a:pt x="57" y="11"/>
                              </a:lnTo>
                              <a:lnTo>
                                <a:pt x="56" y="10"/>
                              </a:lnTo>
                              <a:lnTo>
                                <a:pt x="55" y="8"/>
                              </a:lnTo>
                              <a:lnTo>
                                <a:pt x="53" y="7"/>
                              </a:lnTo>
                              <a:lnTo>
                                <a:pt x="52" y="5"/>
                              </a:lnTo>
                              <a:lnTo>
                                <a:pt x="48" y="5"/>
                              </a:lnTo>
                              <a:lnTo>
                                <a:pt x="44" y="5"/>
                              </a:lnTo>
                              <a:lnTo>
                                <a:pt x="43" y="5"/>
                              </a:lnTo>
                              <a:lnTo>
                                <a:pt x="40" y="4"/>
                              </a:lnTo>
                              <a:lnTo>
                                <a:pt x="36" y="3"/>
                              </a:lnTo>
                              <a:lnTo>
                                <a:pt x="34" y="2"/>
                              </a:lnTo>
                              <a:lnTo>
                                <a:pt x="32" y="1"/>
                              </a:lnTo>
                              <a:lnTo>
                                <a:pt x="31" y="0"/>
                              </a:lnTo>
                              <a:lnTo>
                                <a:pt x="30" y="0"/>
                              </a:lnTo>
                              <a:lnTo>
                                <a:pt x="29" y="0"/>
                              </a:lnTo>
                              <a:lnTo>
                                <a:pt x="28" y="4"/>
                              </a:lnTo>
                              <a:lnTo>
                                <a:pt x="28" y="8"/>
                              </a:lnTo>
                              <a:lnTo>
                                <a:pt x="24" y="9"/>
                              </a:lnTo>
                              <a:lnTo>
                                <a:pt x="22" y="9"/>
                              </a:lnTo>
                              <a:lnTo>
                                <a:pt x="20" y="8"/>
                              </a:lnTo>
                              <a:lnTo>
                                <a:pt x="19" y="8"/>
                              </a:lnTo>
                              <a:lnTo>
                                <a:pt x="17" y="7"/>
                              </a:lnTo>
                              <a:lnTo>
                                <a:pt x="22" y="2"/>
                              </a:lnTo>
                              <a:lnTo>
                                <a:pt x="24" y="0"/>
                              </a:lnTo>
                              <a:lnTo>
                                <a:pt x="22" y="0"/>
                              </a:lnTo>
                              <a:lnTo>
                                <a:pt x="22" y="1"/>
                              </a:lnTo>
                              <a:lnTo>
                                <a:pt x="19" y="4"/>
                              </a:lnTo>
                              <a:lnTo>
                                <a:pt x="16" y="7"/>
                              </a:lnTo>
                              <a:lnTo>
                                <a:pt x="14" y="8"/>
                              </a:lnTo>
                              <a:lnTo>
                                <a:pt x="9" y="8"/>
                              </a:lnTo>
                              <a:lnTo>
                                <a:pt x="6" y="9"/>
                              </a:lnTo>
                              <a:lnTo>
                                <a:pt x="6" y="11"/>
                              </a:lnTo>
                              <a:lnTo>
                                <a:pt x="6" y="13"/>
                              </a:lnTo>
                              <a:lnTo>
                                <a:pt x="4" y="16"/>
                              </a:lnTo>
                              <a:lnTo>
                                <a:pt x="2" y="18"/>
                              </a:lnTo>
                              <a:lnTo>
                                <a:pt x="0" y="20"/>
                              </a:lnTo>
                              <a:lnTo>
                                <a:pt x="1" y="20"/>
                              </a:lnTo>
                              <a:lnTo>
                                <a:pt x="6" y="21"/>
                              </a:lnTo>
                              <a:lnTo>
                                <a:pt x="11" y="21"/>
                              </a:lnTo>
                              <a:lnTo>
                                <a:pt x="18" y="21"/>
                              </a:lnTo>
                              <a:lnTo>
                                <a:pt x="27" y="21"/>
                              </a:lnTo>
                              <a:lnTo>
                                <a:pt x="36" y="22"/>
                              </a:lnTo>
                              <a:lnTo>
                                <a:pt x="45" y="22"/>
                              </a:lnTo>
                              <a:lnTo>
                                <a:pt x="55" y="23"/>
                              </a:lnTo>
                              <a:lnTo>
                                <a:pt x="56" y="22"/>
                              </a:lnTo>
                              <a:lnTo>
                                <a:pt x="55" y="21"/>
                              </a:lnTo>
                              <a:lnTo>
                                <a:pt x="54" y="19"/>
                              </a:lnTo>
                              <a:lnTo>
                                <a:pt x="54" y="17"/>
                              </a:lnTo>
                              <a:lnTo>
                                <a:pt x="54" y="16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DCDCDC"/>
                        </a:solidFill>
                        <a:ln w="9525">
                          <a:solidFill>
                            <a:schemeClr val="bg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it-IT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59" name="Freeform 54">
                          <a:extLst>
                            <a:ext uri="{FF2B5EF4-FFF2-40B4-BE49-F238E27FC236}">
                              <a16:creationId xmlns:a16="http://schemas.microsoft.com/office/drawing/2014/main" id="{6DC4C1D2-68E8-4188-B24D-C72DE0BC57AA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961063" y="2965450"/>
                          <a:ext cx="115888" cy="133350"/>
                        </a:xfrm>
                        <a:custGeom>
                          <a:avLst/>
                          <a:gdLst>
                            <a:gd name="T0" fmla="*/ 66 w 73"/>
                            <a:gd name="T1" fmla="*/ 59 h 84"/>
                            <a:gd name="T2" fmla="*/ 63 w 73"/>
                            <a:gd name="T3" fmla="*/ 52 h 84"/>
                            <a:gd name="T4" fmla="*/ 64 w 73"/>
                            <a:gd name="T5" fmla="*/ 47 h 84"/>
                            <a:gd name="T6" fmla="*/ 68 w 73"/>
                            <a:gd name="T7" fmla="*/ 42 h 84"/>
                            <a:gd name="T8" fmla="*/ 65 w 73"/>
                            <a:gd name="T9" fmla="*/ 39 h 84"/>
                            <a:gd name="T10" fmla="*/ 68 w 73"/>
                            <a:gd name="T11" fmla="*/ 35 h 84"/>
                            <a:gd name="T12" fmla="*/ 62 w 73"/>
                            <a:gd name="T13" fmla="*/ 32 h 84"/>
                            <a:gd name="T14" fmla="*/ 52 w 73"/>
                            <a:gd name="T15" fmla="*/ 32 h 84"/>
                            <a:gd name="T16" fmla="*/ 45 w 73"/>
                            <a:gd name="T17" fmla="*/ 28 h 84"/>
                            <a:gd name="T18" fmla="*/ 48 w 73"/>
                            <a:gd name="T19" fmla="*/ 27 h 84"/>
                            <a:gd name="T20" fmla="*/ 45 w 73"/>
                            <a:gd name="T21" fmla="*/ 25 h 84"/>
                            <a:gd name="T22" fmla="*/ 47 w 73"/>
                            <a:gd name="T23" fmla="*/ 23 h 84"/>
                            <a:gd name="T24" fmla="*/ 45 w 73"/>
                            <a:gd name="T25" fmla="*/ 21 h 84"/>
                            <a:gd name="T26" fmla="*/ 37 w 73"/>
                            <a:gd name="T27" fmla="*/ 17 h 84"/>
                            <a:gd name="T28" fmla="*/ 35 w 73"/>
                            <a:gd name="T29" fmla="*/ 14 h 84"/>
                            <a:gd name="T30" fmla="*/ 34 w 73"/>
                            <a:gd name="T31" fmla="*/ 9 h 84"/>
                            <a:gd name="T32" fmla="*/ 32 w 73"/>
                            <a:gd name="T33" fmla="*/ 8 h 84"/>
                            <a:gd name="T34" fmla="*/ 26 w 73"/>
                            <a:gd name="T35" fmla="*/ 3 h 84"/>
                            <a:gd name="T36" fmla="*/ 18 w 73"/>
                            <a:gd name="T37" fmla="*/ 1 h 84"/>
                            <a:gd name="T38" fmla="*/ 11 w 73"/>
                            <a:gd name="T39" fmla="*/ 2 h 84"/>
                            <a:gd name="T40" fmla="*/ 6 w 73"/>
                            <a:gd name="T41" fmla="*/ 4 h 84"/>
                            <a:gd name="T42" fmla="*/ 2 w 73"/>
                            <a:gd name="T43" fmla="*/ 5 h 84"/>
                            <a:gd name="T44" fmla="*/ 1 w 73"/>
                            <a:gd name="T45" fmla="*/ 9 h 84"/>
                            <a:gd name="T46" fmla="*/ 5 w 73"/>
                            <a:gd name="T47" fmla="*/ 14 h 84"/>
                            <a:gd name="T48" fmla="*/ 8 w 73"/>
                            <a:gd name="T49" fmla="*/ 19 h 84"/>
                            <a:gd name="T50" fmla="*/ 10 w 73"/>
                            <a:gd name="T51" fmla="*/ 21 h 84"/>
                            <a:gd name="T52" fmla="*/ 5 w 73"/>
                            <a:gd name="T53" fmla="*/ 22 h 84"/>
                            <a:gd name="T54" fmla="*/ 4 w 73"/>
                            <a:gd name="T55" fmla="*/ 28 h 84"/>
                            <a:gd name="T56" fmla="*/ 4 w 73"/>
                            <a:gd name="T57" fmla="*/ 28 h 84"/>
                            <a:gd name="T58" fmla="*/ 9 w 73"/>
                            <a:gd name="T59" fmla="*/ 28 h 84"/>
                            <a:gd name="T60" fmla="*/ 5 w 73"/>
                            <a:gd name="T61" fmla="*/ 37 h 84"/>
                            <a:gd name="T62" fmla="*/ 7 w 73"/>
                            <a:gd name="T63" fmla="*/ 41 h 84"/>
                            <a:gd name="T64" fmla="*/ 14 w 73"/>
                            <a:gd name="T65" fmla="*/ 47 h 84"/>
                            <a:gd name="T66" fmla="*/ 8 w 73"/>
                            <a:gd name="T67" fmla="*/ 47 h 84"/>
                            <a:gd name="T68" fmla="*/ 12 w 73"/>
                            <a:gd name="T69" fmla="*/ 54 h 84"/>
                            <a:gd name="T70" fmla="*/ 9 w 73"/>
                            <a:gd name="T71" fmla="*/ 56 h 84"/>
                            <a:gd name="T72" fmla="*/ 7 w 73"/>
                            <a:gd name="T73" fmla="*/ 59 h 84"/>
                            <a:gd name="T74" fmla="*/ 15 w 73"/>
                            <a:gd name="T75" fmla="*/ 65 h 84"/>
                            <a:gd name="T76" fmla="*/ 25 w 73"/>
                            <a:gd name="T77" fmla="*/ 70 h 84"/>
                            <a:gd name="T78" fmla="*/ 29 w 73"/>
                            <a:gd name="T79" fmla="*/ 71 h 84"/>
                            <a:gd name="T80" fmla="*/ 32 w 73"/>
                            <a:gd name="T81" fmla="*/ 66 h 84"/>
                            <a:gd name="T82" fmla="*/ 34 w 73"/>
                            <a:gd name="T83" fmla="*/ 63 h 84"/>
                            <a:gd name="T84" fmla="*/ 36 w 73"/>
                            <a:gd name="T85" fmla="*/ 65 h 84"/>
                            <a:gd name="T86" fmla="*/ 43 w 73"/>
                            <a:gd name="T87" fmla="*/ 70 h 84"/>
                            <a:gd name="T88" fmla="*/ 51 w 73"/>
                            <a:gd name="T89" fmla="*/ 75 h 84"/>
                            <a:gd name="T90" fmla="*/ 49 w 73"/>
                            <a:gd name="T91" fmla="*/ 81 h 84"/>
                            <a:gd name="T92" fmla="*/ 49 w 73"/>
                            <a:gd name="T93" fmla="*/ 84 h 84"/>
                            <a:gd name="T94" fmla="*/ 56 w 73"/>
                            <a:gd name="T95" fmla="*/ 83 h 84"/>
                            <a:gd name="T96" fmla="*/ 61 w 73"/>
                            <a:gd name="T97" fmla="*/ 83 h 84"/>
                            <a:gd name="T98" fmla="*/ 65 w 73"/>
                            <a:gd name="T99" fmla="*/ 79 h 84"/>
                            <a:gd name="T100" fmla="*/ 64 w 73"/>
                            <a:gd name="T101" fmla="*/ 74 h 84"/>
                            <a:gd name="T102" fmla="*/ 68 w 73"/>
                            <a:gd name="T103" fmla="*/ 71 h 84"/>
                            <a:gd name="T104" fmla="*/ 73 w 73"/>
                            <a:gd name="T105" fmla="*/ 65 h 8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  <a:cxn ang="0">
                              <a:pos x="T92" y="T93"/>
                            </a:cxn>
                            <a:cxn ang="0">
                              <a:pos x="T94" y="T95"/>
                            </a:cxn>
                            <a:cxn ang="0">
                              <a:pos x="T96" y="T97"/>
                            </a:cxn>
                            <a:cxn ang="0">
                              <a:pos x="T98" y="T99"/>
                            </a:cxn>
                            <a:cxn ang="0">
                              <a:pos x="T100" y="T101"/>
                            </a:cxn>
                            <a:cxn ang="0">
                              <a:pos x="T102" y="T103"/>
                            </a:cxn>
                            <a:cxn ang="0">
                              <a:pos x="T104" y="T105"/>
                            </a:cxn>
                          </a:cxnLst>
                          <a:rect l="0" t="0" r="r" b="b"/>
                          <a:pathLst>
                            <a:path w="73" h="84">
                              <a:moveTo>
                                <a:pt x="71" y="63"/>
                              </a:moveTo>
                              <a:lnTo>
                                <a:pt x="70" y="62"/>
                              </a:lnTo>
                              <a:lnTo>
                                <a:pt x="70" y="61"/>
                              </a:lnTo>
                              <a:lnTo>
                                <a:pt x="68" y="60"/>
                              </a:lnTo>
                              <a:lnTo>
                                <a:pt x="66" y="59"/>
                              </a:lnTo>
                              <a:lnTo>
                                <a:pt x="65" y="57"/>
                              </a:lnTo>
                              <a:lnTo>
                                <a:pt x="64" y="55"/>
                              </a:lnTo>
                              <a:lnTo>
                                <a:pt x="64" y="54"/>
                              </a:lnTo>
                              <a:lnTo>
                                <a:pt x="63" y="53"/>
                              </a:lnTo>
                              <a:lnTo>
                                <a:pt x="63" y="52"/>
                              </a:lnTo>
                              <a:lnTo>
                                <a:pt x="63" y="52"/>
                              </a:lnTo>
                              <a:lnTo>
                                <a:pt x="63" y="50"/>
                              </a:lnTo>
                              <a:lnTo>
                                <a:pt x="63" y="48"/>
                              </a:lnTo>
                              <a:lnTo>
                                <a:pt x="63" y="47"/>
                              </a:lnTo>
                              <a:lnTo>
                                <a:pt x="64" y="47"/>
                              </a:lnTo>
                              <a:lnTo>
                                <a:pt x="66" y="45"/>
                              </a:lnTo>
                              <a:lnTo>
                                <a:pt x="67" y="44"/>
                              </a:lnTo>
                              <a:lnTo>
                                <a:pt x="67" y="43"/>
                              </a:lnTo>
                              <a:lnTo>
                                <a:pt x="67" y="42"/>
                              </a:lnTo>
                              <a:lnTo>
                                <a:pt x="68" y="42"/>
                              </a:lnTo>
                              <a:lnTo>
                                <a:pt x="68" y="42"/>
                              </a:lnTo>
                              <a:lnTo>
                                <a:pt x="68" y="41"/>
                              </a:lnTo>
                              <a:lnTo>
                                <a:pt x="67" y="40"/>
                              </a:lnTo>
                              <a:lnTo>
                                <a:pt x="66" y="40"/>
                              </a:lnTo>
                              <a:lnTo>
                                <a:pt x="65" y="39"/>
                              </a:lnTo>
                              <a:lnTo>
                                <a:pt x="65" y="38"/>
                              </a:lnTo>
                              <a:lnTo>
                                <a:pt x="65" y="37"/>
                              </a:lnTo>
                              <a:lnTo>
                                <a:pt x="66" y="35"/>
                              </a:lnTo>
                              <a:lnTo>
                                <a:pt x="67" y="35"/>
                              </a:lnTo>
                              <a:lnTo>
                                <a:pt x="68" y="35"/>
                              </a:lnTo>
                              <a:lnTo>
                                <a:pt x="69" y="35"/>
                              </a:lnTo>
                              <a:lnTo>
                                <a:pt x="69" y="34"/>
                              </a:lnTo>
                              <a:lnTo>
                                <a:pt x="67" y="33"/>
                              </a:lnTo>
                              <a:lnTo>
                                <a:pt x="65" y="32"/>
                              </a:lnTo>
                              <a:lnTo>
                                <a:pt x="62" y="32"/>
                              </a:lnTo>
                              <a:lnTo>
                                <a:pt x="59" y="35"/>
                              </a:lnTo>
                              <a:lnTo>
                                <a:pt x="58" y="35"/>
                              </a:lnTo>
                              <a:lnTo>
                                <a:pt x="56" y="34"/>
                              </a:lnTo>
                              <a:lnTo>
                                <a:pt x="54" y="32"/>
                              </a:lnTo>
                              <a:lnTo>
                                <a:pt x="52" y="32"/>
                              </a:lnTo>
                              <a:lnTo>
                                <a:pt x="50" y="32"/>
                              </a:lnTo>
                              <a:lnTo>
                                <a:pt x="49" y="31"/>
                              </a:lnTo>
                              <a:lnTo>
                                <a:pt x="47" y="30"/>
                              </a:lnTo>
                              <a:lnTo>
                                <a:pt x="45" y="29"/>
                              </a:lnTo>
                              <a:lnTo>
                                <a:pt x="45" y="28"/>
                              </a:lnTo>
                              <a:lnTo>
                                <a:pt x="45" y="28"/>
                              </a:lnTo>
                              <a:lnTo>
                                <a:pt x="46" y="28"/>
                              </a:lnTo>
                              <a:lnTo>
                                <a:pt x="47" y="28"/>
                              </a:lnTo>
                              <a:lnTo>
                                <a:pt x="48" y="28"/>
                              </a:lnTo>
                              <a:lnTo>
                                <a:pt x="48" y="27"/>
                              </a:lnTo>
                              <a:lnTo>
                                <a:pt x="47" y="27"/>
                              </a:lnTo>
                              <a:lnTo>
                                <a:pt x="45" y="26"/>
                              </a:lnTo>
                              <a:lnTo>
                                <a:pt x="45" y="26"/>
                              </a:lnTo>
                              <a:lnTo>
                                <a:pt x="45" y="25"/>
                              </a:lnTo>
                              <a:lnTo>
                                <a:pt x="45" y="25"/>
                              </a:lnTo>
                              <a:lnTo>
                                <a:pt x="45" y="25"/>
                              </a:lnTo>
                              <a:lnTo>
                                <a:pt x="45" y="25"/>
                              </a:lnTo>
                              <a:lnTo>
                                <a:pt x="46" y="25"/>
                              </a:lnTo>
                              <a:lnTo>
                                <a:pt x="46" y="24"/>
                              </a:lnTo>
                              <a:lnTo>
                                <a:pt x="47" y="23"/>
                              </a:lnTo>
                              <a:lnTo>
                                <a:pt x="47" y="23"/>
                              </a:lnTo>
                              <a:lnTo>
                                <a:pt x="47" y="22"/>
                              </a:lnTo>
                              <a:lnTo>
                                <a:pt x="47" y="22"/>
                              </a:lnTo>
                              <a:lnTo>
                                <a:pt x="46" y="21"/>
                              </a:lnTo>
                              <a:lnTo>
                                <a:pt x="45" y="21"/>
                              </a:lnTo>
                              <a:lnTo>
                                <a:pt x="43" y="20"/>
                              </a:lnTo>
                              <a:lnTo>
                                <a:pt x="41" y="19"/>
                              </a:lnTo>
                              <a:lnTo>
                                <a:pt x="40" y="19"/>
                              </a:lnTo>
                              <a:lnTo>
                                <a:pt x="39" y="19"/>
                              </a:lnTo>
                              <a:lnTo>
                                <a:pt x="37" y="17"/>
                              </a:lnTo>
                              <a:lnTo>
                                <a:pt x="36" y="16"/>
                              </a:lnTo>
                              <a:lnTo>
                                <a:pt x="35" y="15"/>
                              </a:lnTo>
                              <a:lnTo>
                                <a:pt x="34" y="15"/>
                              </a:lnTo>
                              <a:lnTo>
                                <a:pt x="34" y="14"/>
                              </a:lnTo>
                              <a:lnTo>
                                <a:pt x="35" y="14"/>
                              </a:lnTo>
                              <a:lnTo>
                                <a:pt x="35" y="14"/>
                              </a:lnTo>
                              <a:lnTo>
                                <a:pt x="34" y="12"/>
                              </a:lnTo>
                              <a:lnTo>
                                <a:pt x="34" y="11"/>
                              </a:lnTo>
                              <a:lnTo>
                                <a:pt x="34" y="10"/>
                              </a:lnTo>
                              <a:lnTo>
                                <a:pt x="34" y="9"/>
                              </a:lnTo>
                              <a:lnTo>
                                <a:pt x="34" y="9"/>
                              </a:lnTo>
                              <a:lnTo>
                                <a:pt x="34" y="9"/>
                              </a:lnTo>
                              <a:lnTo>
                                <a:pt x="34" y="10"/>
                              </a:lnTo>
                              <a:lnTo>
                                <a:pt x="33" y="10"/>
                              </a:lnTo>
                              <a:lnTo>
                                <a:pt x="32" y="8"/>
                              </a:lnTo>
                              <a:lnTo>
                                <a:pt x="31" y="7"/>
                              </a:lnTo>
                              <a:lnTo>
                                <a:pt x="30" y="6"/>
                              </a:lnTo>
                              <a:lnTo>
                                <a:pt x="29" y="5"/>
                              </a:lnTo>
                              <a:lnTo>
                                <a:pt x="27" y="4"/>
                              </a:lnTo>
                              <a:lnTo>
                                <a:pt x="26" y="3"/>
                              </a:lnTo>
                              <a:lnTo>
                                <a:pt x="25" y="1"/>
                              </a:lnTo>
                              <a:lnTo>
                                <a:pt x="25" y="1"/>
                              </a:lnTo>
                              <a:lnTo>
                                <a:pt x="24" y="1"/>
                              </a:lnTo>
                              <a:lnTo>
                                <a:pt x="20" y="0"/>
                              </a:lnTo>
                              <a:lnTo>
                                <a:pt x="18" y="1"/>
                              </a:lnTo>
                              <a:lnTo>
                                <a:pt x="16" y="0"/>
                              </a:lnTo>
                              <a:lnTo>
                                <a:pt x="14" y="0"/>
                              </a:lnTo>
                              <a:lnTo>
                                <a:pt x="13" y="0"/>
                              </a:lnTo>
                              <a:lnTo>
                                <a:pt x="11" y="2"/>
                              </a:lnTo>
                              <a:lnTo>
                                <a:pt x="11" y="2"/>
                              </a:lnTo>
                              <a:lnTo>
                                <a:pt x="10" y="3"/>
                              </a:lnTo>
                              <a:lnTo>
                                <a:pt x="9" y="3"/>
                              </a:lnTo>
                              <a:lnTo>
                                <a:pt x="8" y="3"/>
                              </a:lnTo>
                              <a:lnTo>
                                <a:pt x="7" y="4"/>
                              </a:lnTo>
                              <a:lnTo>
                                <a:pt x="6" y="4"/>
                              </a:lnTo>
                              <a:lnTo>
                                <a:pt x="5" y="3"/>
                              </a:lnTo>
                              <a:lnTo>
                                <a:pt x="5" y="3"/>
                              </a:lnTo>
                              <a:lnTo>
                                <a:pt x="4" y="4"/>
                              </a:lnTo>
                              <a:lnTo>
                                <a:pt x="3" y="5"/>
                              </a:lnTo>
                              <a:lnTo>
                                <a:pt x="2" y="5"/>
                              </a:lnTo>
                              <a:lnTo>
                                <a:pt x="2" y="5"/>
                              </a:lnTo>
                              <a:lnTo>
                                <a:pt x="2" y="5"/>
                              </a:lnTo>
                              <a:lnTo>
                                <a:pt x="1" y="7"/>
                              </a:lnTo>
                              <a:lnTo>
                                <a:pt x="0" y="7"/>
                              </a:lnTo>
                              <a:lnTo>
                                <a:pt x="1" y="9"/>
                              </a:lnTo>
                              <a:lnTo>
                                <a:pt x="2" y="11"/>
                              </a:lnTo>
                              <a:lnTo>
                                <a:pt x="2" y="12"/>
                              </a:lnTo>
                              <a:lnTo>
                                <a:pt x="2" y="13"/>
                              </a:lnTo>
                              <a:lnTo>
                                <a:pt x="4" y="14"/>
                              </a:lnTo>
                              <a:lnTo>
                                <a:pt x="5" y="14"/>
                              </a:lnTo>
                              <a:lnTo>
                                <a:pt x="4" y="14"/>
                              </a:lnTo>
                              <a:lnTo>
                                <a:pt x="3" y="15"/>
                              </a:lnTo>
                              <a:lnTo>
                                <a:pt x="3" y="17"/>
                              </a:lnTo>
                              <a:lnTo>
                                <a:pt x="5" y="18"/>
                              </a:lnTo>
                              <a:lnTo>
                                <a:pt x="8" y="19"/>
                              </a:lnTo>
                              <a:lnTo>
                                <a:pt x="9" y="20"/>
                              </a:lnTo>
                              <a:lnTo>
                                <a:pt x="9" y="20"/>
                              </a:lnTo>
                              <a:lnTo>
                                <a:pt x="10" y="21"/>
                              </a:lnTo>
                              <a:lnTo>
                                <a:pt x="10" y="21"/>
                              </a:lnTo>
                              <a:lnTo>
                                <a:pt x="10" y="21"/>
                              </a:lnTo>
                              <a:lnTo>
                                <a:pt x="10" y="22"/>
                              </a:lnTo>
                              <a:lnTo>
                                <a:pt x="9" y="22"/>
                              </a:lnTo>
                              <a:lnTo>
                                <a:pt x="7" y="22"/>
                              </a:lnTo>
                              <a:lnTo>
                                <a:pt x="6" y="21"/>
                              </a:lnTo>
                              <a:lnTo>
                                <a:pt x="5" y="22"/>
                              </a:lnTo>
                              <a:lnTo>
                                <a:pt x="5" y="22"/>
                              </a:lnTo>
                              <a:lnTo>
                                <a:pt x="5" y="23"/>
                              </a:lnTo>
                              <a:lnTo>
                                <a:pt x="5" y="26"/>
                              </a:lnTo>
                              <a:lnTo>
                                <a:pt x="5" y="27"/>
                              </a:lnTo>
                              <a:lnTo>
                                <a:pt x="4" y="28"/>
                              </a:lnTo>
                              <a:lnTo>
                                <a:pt x="4" y="27"/>
                              </a:lnTo>
                              <a:lnTo>
                                <a:pt x="3" y="27"/>
                              </a:lnTo>
                              <a:lnTo>
                                <a:pt x="3" y="28"/>
                              </a:lnTo>
                              <a:lnTo>
                                <a:pt x="3" y="28"/>
                              </a:lnTo>
                              <a:lnTo>
                                <a:pt x="4" y="28"/>
                              </a:lnTo>
                              <a:lnTo>
                                <a:pt x="5" y="28"/>
                              </a:lnTo>
                              <a:lnTo>
                                <a:pt x="7" y="27"/>
                              </a:lnTo>
                              <a:lnTo>
                                <a:pt x="9" y="28"/>
                              </a:lnTo>
                              <a:lnTo>
                                <a:pt x="9" y="28"/>
                              </a:lnTo>
                              <a:lnTo>
                                <a:pt x="9" y="28"/>
                              </a:lnTo>
                              <a:lnTo>
                                <a:pt x="9" y="30"/>
                              </a:lnTo>
                              <a:lnTo>
                                <a:pt x="8" y="32"/>
                              </a:lnTo>
                              <a:lnTo>
                                <a:pt x="7" y="34"/>
                              </a:lnTo>
                              <a:lnTo>
                                <a:pt x="6" y="36"/>
                              </a:lnTo>
                              <a:lnTo>
                                <a:pt x="5" y="37"/>
                              </a:lnTo>
                              <a:lnTo>
                                <a:pt x="5" y="38"/>
                              </a:lnTo>
                              <a:lnTo>
                                <a:pt x="5" y="39"/>
                              </a:lnTo>
                              <a:lnTo>
                                <a:pt x="5" y="40"/>
                              </a:lnTo>
                              <a:lnTo>
                                <a:pt x="6" y="41"/>
                              </a:lnTo>
                              <a:lnTo>
                                <a:pt x="7" y="41"/>
                              </a:lnTo>
                              <a:lnTo>
                                <a:pt x="9" y="42"/>
                              </a:lnTo>
                              <a:lnTo>
                                <a:pt x="11" y="43"/>
                              </a:lnTo>
                              <a:lnTo>
                                <a:pt x="13" y="45"/>
                              </a:lnTo>
                              <a:lnTo>
                                <a:pt x="14" y="46"/>
                              </a:lnTo>
                              <a:lnTo>
                                <a:pt x="14" y="47"/>
                              </a:lnTo>
                              <a:lnTo>
                                <a:pt x="13" y="47"/>
                              </a:lnTo>
                              <a:lnTo>
                                <a:pt x="11" y="48"/>
                              </a:lnTo>
                              <a:lnTo>
                                <a:pt x="9" y="47"/>
                              </a:lnTo>
                              <a:lnTo>
                                <a:pt x="9" y="47"/>
                              </a:lnTo>
                              <a:lnTo>
                                <a:pt x="8" y="47"/>
                              </a:lnTo>
                              <a:lnTo>
                                <a:pt x="7" y="48"/>
                              </a:lnTo>
                              <a:lnTo>
                                <a:pt x="8" y="48"/>
                              </a:lnTo>
                              <a:lnTo>
                                <a:pt x="9" y="50"/>
                              </a:lnTo>
                              <a:lnTo>
                                <a:pt x="12" y="53"/>
                              </a:lnTo>
                              <a:lnTo>
                                <a:pt x="12" y="54"/>
                              </a:lnTo>
                              <a:lnTo>
                                <a:pt x="11" y="56"/>
                              </a:lnTo>
                              <a:lnTo>
                                <a:pt x="11" y="57"/>
                              </a:lnTo>
                              <a:lnTo>
                                <a:pt x="10" y="56"/>
                              </a:lnTo>
                              <a:lnTo>
                                <a:pt x="9" y="56"/>
                              </a:lnTo>
                              <a:lnTo>
                                <a:pt x="9" y="56"/>
                              </a:lnTo>
                              <a:lnTo>
                                <a:pt x="8" y="56"/>
                              </a:lnTo>
                              <a:lnTo>
                                <a:pt x="7" y="57"/>
                              </a:lnTo>
                              <a:lnTo>
                                <a:pt x="7" y="57"/>
                              </a:lnTo>
                              <a:lnTo>
                                <a:pt x="7" y="58"/>
                              </a:lnTo>
                              <a:lnTo>
                                <a:pt x="7" y="59"/>
                              </a:lnTo>
                              <a:lnTo>
                                <a:pt x="9" y="59"/>
                              </a:lnTo>
                              <a:lnTo>
                                <a:pt x="11" y="61"/>
                              </a:lnTo>
                              <a:lnTo>
                                <a:pt x="13" y="64"/>
                              </a:lnTo>
                              <a:lnTo>
                                <a:pt x="14" y="65"/>
                              </a:lnTo>
                              <a:lnTo>
                                <a:pt x="15" y="65"/>
                              </a:lnTo>
                              <a:lnTo>
                                <a:pt x="17" y="66"/>
                              </a:lnTo>
                              <a:lnTo>
                                <a:pt x="18" y="66"/>
                              </a:lnTo>
                              <a:lnTo>
                                <a:pt x="20" y="67"/>
                              </a:lnTo>
                              <a:lnTo>
                                <a:pt x="24" y="69"/>
                              </a:lnTo>
                              <a:lnTo>
                                <a:pt x="25" y="70"/>
                              </a:lnTo>
                              <a:lnTo>
                                <a:pt x="27" y="70"/>
                              </a:lnTo>
                              <a:lnTo>
                                <a:pt x="27" y="71"/>
                              </a:lnTo>
                              <a:lnTo>
                                <a:pt x="27" y="72"/>
                              </a:lnTo>
                              <a:lnTo>
                                <a:pt x="29" y="71"/>
                              </a:lnTo>
                              <a:lnTo>
                                <a:pt x="29" y="71"/>
                              </a:lnTo>
                              <a:lnTo>
                                <a:pt x="29" y="70"/>
                              </a:lnTo>
                              <a:lnTo>
                                <a:pt x="29" y="69"/>
                              </a:lnTo>
                              <a:lnTo>
                                <a:pt x="32" y="68"/>
                              </a:lnTo>
                              <a:lnTo>
                                <a:pt x="32" y="67"/>
                              </a:lnTo>
                              <a:lnTo>
                                <a:pt x="32" y="66"/>
                              </a:lnTo>
                              <a:lnTo>
                                <a:pt x="32" y="66"/>
                              </a:lnTo>
                              <a:lnTo>
                                <a:pt x="32" y="65"/>
                              </a:lnTo>
                              <a:lnTo>
                                <a:pt x="32" y="64"/>
                              </a:lnTo>
                              <a:lnTo>
                                <a:pt x="33" y="63"/>
                              </a:lnTo>
                              <a:lnTo>
                                <a:pt x="34" y="63"/>
                              </a:lnTo>
                              <a:lnTo>
                                <a:pt x="35" y="63"/>
                              </a:lnTo>
                              <a:lnTo>
                                <a:pt x="35" y="63"/>
                              </a:lnTo>
                              <a:lnTo>
                                <a:pt x="35" y="64"/>
                              </a:lnTo>
                              <a:lnTo>
                                <a:pt x="36" y="65"/>
                              </a:lnTo>
                              <a:lnTo>
                                <a:pt x="36" y="65"/>
                              </a:lnTo>
                              <a:lnTo>
                                <a:pt x="38" y="66"/>
                              </a:lnTo>
                              <a:lnTo>
                                <a:pt x="39" y="66"/>
                              </a:lnTo>
                              <a:lnTo>
                                <a:pt x="41" y="68"/>
                              </a:lnTo>
                              <a:lnTo>
                                <a:pt x="42" y="69"/>
                              </a:lnTo>
                              <a:lnTo>
                                <a:pt x="43" y="70"/>
                              </a:lnTo>
                              <a:lnTo>
                                <a:pt x="44" y="71"/>
                              </a:lnTo>
                              <a:lnTo>
                                <a:pt x="45" y="72"/>
                              </a:lnTo>
                              <a:lnTo>
                                <a:pt x="45" y="74"/>
                              </a:lnTo>
                              <a:lnTo>
                                <a:pt x="50" y="75"/>
                              </a:lnTo>
                              <a:lnTo>
                                <a:pt x="51" y="75"/>
                              </a:lnTo>
                              <a:lnTo>
                                <a:pt x="52" y="75"/>
                              </a:lnTo>
                              <a:lnTo>
                                <a:pt x="52" y="76"/>
                              </a:lnTo>
                              <a:lnTo>
                                <a:pt x="51" y="77"/>
                              </a:lnTo>
                              <a:lnTo>
                                <a:pt x="49" y="81"/>
                              </a:lnTo>
                              <a:lnTo>
                                <a:pt x="49" y="81"/>
                              </a:lnTo>
                              <a:lnTo>
                                <a:pt x="48" y="82"/>
                              </a:lnTo>
                              <a:lnTo>
                                <a:pt x="47" y="83"/>
                              </a:lnTo>
                              <a:lnTo>
                                <a:pt x="48" y="84"/>
                              </a:lnTo>
                              <a:lnTo>
                                <a:pt x="48" y="84"/>
                              </a:lnTo>
                              <a:lnTo>
                                <a:pt x="49" y="84"/>
                              </a:lnTo>
                              <a:lnTo>
                                <a:pt x="52" y="84"/>
                              </a:lnTo>
                              <a:lnTo>
                                <a:pt x="53" y="83"/>
                              </a:lnTo>
                              <a:lnTo>
                                <a:pt x="53" y="83"/>
                              </a:lnTo>
                              <a:lnTo>
                                <a:pt x="54" y="83"/>
                              </a:lnTo>
                              <a:lnTo>
                                <a:pt x="56" y="83"/>
                              </a:lnTo>
                              <a:lnTo>
                                <a:pt x="57" y="83"/>
                              </a:lnTo>
                              <a:lnTo>
                                <a:pt x="58" y="83"/>
                              </a:lnTo>
                              <a:lnTo>
                                <a:pt x="60" y="82"/>
                              </a:lnTo>
                              <a:lnTo>
                                <a:pt x="61" y="82"/>
                              </a:lnTo>
                              <a:lnTo>
                                <a:pt x="61" y="83"/>
                              </a:lnTo>
                              <a:lnTo>
                                <a:pt x="62" y="83"/>
                              </a:lnTo>
                              <a:lnTo>
                                <a:pt x="63" y="83"/>
                              </a:lnTo>
                              <a:lnTo>
                                <a:pt x="64" y="82"/>
                              </a:lnTo>
                              <a:lnTo>
                                <a:pt x="65" y="80"/>
                              </a:lnTo>
                              <a:lnTo>
                                <a:pt x="65" y="79"/>
                              </a:lnTo>
                              <a:lnTo>
                                <a:pt x="65" y="79"/>
                              </a:lnTo>
                              <a:lnTo>
                                <a:pt x="64" y="78"/>
                              </a:lnTo>
                              <a:lnTo>
                                <a:pt x="64" y="76"/>
                              </a:lnTo>
                              <a:lnTo>
                                <a:pt x="64" y="75"/>
                              </a:lnTo>
                              <a:lnTo>
                                <a:pt x="64" y="74"/>
                              </a:lnTo>
                              <a:lnTo>
                                <a:pt x="64" y="73"/>
                              </a:lnTo>
                              <a:lnTo>
                                <a:pt x="64" y="72"/>
                              </a:lnTo>
                              <a:lnTo>
                                <a:pt x="65" y="71"/>
                              </a:lnTo>
                              <a:lnTo>
                                <a:pt x="66" y="71"/>
                              </a:lnTo>
                              <a:lnTo>
                                <a:pt x="68" y="71"/>
                              </a:lnTo>
                              <a:lnTo>
                                <a:pt x="70" y="69"/>
                              </a:lnTo>
                              <a:lnTo>
                                <a:pt x="71" y="68"/>
                              </a:lnTo>
                              <a:lnTo>
                                <a:pt x="72" y="67"/>
                              </a:lnTo>
                              <a:lnTo>
                                <a:pt x="72" y="66"/>
                              </a:lnTo>
                              <a:lnTo>
                                <a:pt x="73" y="65"/>
                              </a:lnTo>
                              <a:lnTo>
                                <a:pt x="73" y="64"/>
                              </a:lnTo>
                              <a:lnTo>
                                <a:pt x="71" y="6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DCDCDC"/>
                        </a:solidFill>
                        <a:ln w="9525">
                          <a:solidFill>
                            <a:schemeClr val="bg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it-IT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60" name="Freeform 55">
                          <a:extLst>
                            <a:ext uri="{FF2B5EF4-FFF2-40B4-BE49-F238E27FC236}">
                              <a16:creationId xmlns:a16="http://schemas.microsoft.com/office/drawing/2014/main" id="{0722670F-EC8B-4263-B4C8-FE9D502AB0D7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6000750" y="2890838"/>
                          <a:ext cx="263525" cy="160338"/>
                        </a:xfrm>
                        <a:custGeom>
                          <a:avLst/>
                          <a:gdLst>
                            <a:gd name="T0" fmla="*/ 155 w 166"/>
                            <a:gd name="T1" fmla="*/ 66 h 101"/>
                            <a:gd name="T2" fmla="*/ 150 w 166"/>
                            <a:gd name="T3" fmla="*/ 67 h 101"/>
                            <a:gd name="T4" fmla="*/ 142 w 166"/>
                            <a:gd name="T5" fmla="*/ 65 h 101"/>
                            <a:gd name="T6" fmla="*/ 138 w 166"/>
                            <a:gd name="T7" fmla="*/ 59 h 101"/>
                            <a:gd name="T8" fmla="*/ 139 w 166"/>
                            <a:gd name="T9" fmla="*/ 54 h 101"/>
                            <a:gd name="T10" fmla="*/ 141 w 166"/>
                            <a:gd name="T11" fmla="*/ 41 h 101"/>
                            <a:gd name="T12" fmla="*/ 138 w 166"/>
                            <a:gd name="T13" fmla="*/ 29 h 101"/>
                            <a:gd name="T14" fmla="*/ 131 w 166"/>
                            <a:gd name="T15" fmla="*/ 22 h 101"/>
                            <a:gd name="T16" fmla="*/ 125 w 166"/>
                            <a:gd name="T17" fmla="*/ 14 h 101"/>
                            <a:gd name="T18" fmla="*/ 120 w 166"/>
                            <a:gd name="T19" fmla="*/ 5 h 101"/>
                            <a:gd name="T20" fmla="*/ 114 w 166"/>
                            <a:gd name="T21" fmla="*/ 0 h 101"/>
                            <a:gd name="T22" fmla="*/ 106 w 166"/>
                            <a:gd name="T23" fmla="*/ 4 h 101"/>
                            <a:gd name="T24" fmla="*/ 92 w 166"/>
                            <a:gd name="T25" fmla="*/ 8 h 101"/>
                            <a:gd name="T26" fmla="*/ 81 w 166"/>
                            <a:gd name="T27" fmla="*/ 12 h 101"/>
                            <a:gd name="T28" fmla="*/ 71 w 166"/>
                            <a:gd name="T29" fmla="*/ 8 h 101"/>
                            <a:gd name="T30" fmla="*/ 61 w 166"/>
                            <a:gd name="T31" fmla="*/ 7 h 101"/>
                            <a:gd name="T32" fmla="*/ 52 w 166"/>
                            <a:gd name="T33" fmla="*/ 5 h 101"/>
                            <a:gd name="T34" fmla="*/ 46 w 166"/>
                            <a:gd name="T35" fmla="*/ 7 h 101"/>
                            <a:gd name="T36" fmla="*/ 40 w 166"/>
                            <a:gd name="T37" fmla="*/ 12 h 101"/>
                            <a:gd name="T38" fmla="*/ 34 w 166"/>
                            <a:gd name="T39" fmla="*/ 14 h 101"/>
                            <a:gd name="T40" fmla="*/ 30 w 166"/>
                            <a:gd name="T41" fmla="*/ 21 h 101"/>
                            <a:gd name="T42" fmla="*/ 25 w 166"/>
                            <a:gd name="T43" fmla="*/ 27 h 101"/>
                            <a:gd name="T44" fmla="*/ 22 w 166"/>
                            <a:gd name="T45" fmla="*/ 34 h 101"/>
                            <a:gd name="T46" fmla="*/ 18 w 166"/>
                            <a:gd name="T47" fmla="*/ 38 h 101"/>
                            <a:gd name="T48" fmla="*/ 16 w 166"/>
                            <a:gd name="T49" fmla="*/ 43 h 101"/>
                            <a:gd name="T50" fmla="*/ 9 w 166"/>
                            <a:gd name="T51" fmla="*/ 45 h 101"/>
                            <a:gd name="T52" fmla="*/ 7 w 166"/>
                            <a:gd name="T53" fmla="*/ 48 h 101"/>
                            <a:gd name="T54" fmla="*/ 2 w 166"/>
                            <a:gd name="T55" fmla="*/ 51 h 101"/>
                            <a:gd name="T56" fmla="*/ 8 w 166"/>
                            <a:gd name="T57" fmla="*/ 57 h 101"/>
                            <a:gd name="T58" fmla="*/ 9 w 166"/>
                            <a:gd name="T59" fmla="*/ 57 h 101"/>
                            <a:gd name="T60" fmla="*/ 9 w 166"/>
                            <a:gd name="T61" fmla="*/ 61 h 101"/>
                            <a:gd name="T62" fmla="*/ 14 w 166"/>
                            <a:gd name="T63" fmla="*/ 66 h 101"/>
                            <a:gd name="T64" fmla="*/ 21 w 166"/>
                            <a:gd name="T65" fmla="*/ 68 h 101"/>
                            <a:gd name="T66" fmla="*/ 21 w 166"/>
                            <a:gd name="T67" fmla="*/ 71 h 101"/>
                            <a:gd name="T68" fmla="*/ 20 w 166"/>
                            <a:gd name="T69" fmla="*/ 72 h 101"/>
                            <a:gd name="T70" fmla="*/ 23 w 166"/>
                            <a:gd name="T71" fmla="*/ 75 h 101"/>
                            <a:gd name="T72" fmla="*/ 20 w 166"/>
                            <a:gd name="T73" fmla="*/ 76 h 101"/>
                            <a:gd name="T74" fmla="*/ 29 w 166"/>
                            <a:gd name="T75" fmla="*/ 80 h 101"/>
                            <a:gd name="T76" fmla="*/ 40 w 166"/>
                            <a:gd name="T77" fmla="*/ 79 h 101"/>
                            <a:gd name="T78" fmla="*/ 42 w 166"/>
                            <a:gd name="T79" fmla="*/ 82 h 101"/>
                            <a:gd name="T80" fmla="*/ 41 w 166"/>
                            <a:gd name="T81" fmla="*/ 87 h 101"/>
                            <a:gd name="T82" fmla="*/ 45 w 166"/>
                            <a:gd name="T83" fmla="*/ 90 h 101"/>
                            <a:gd name="T84" fmla="*/ 47 w 166"/>
                            <a:gd name="T85" fmla="*/ 94 h 101"/>
                            <a:gd name="T86" fmla="*/ 52 w 166"/>
                            <a:gd name="T87" fmla="*/ 97 h 101"/>
                            <a:gd name="T88" fmla="*/ 81 w 166"/>
                            <a:gd name="T89" fmla="*/ 99 h 101"/>
                            <a:gd name="T90" fmla="*/ 100 w 166"/>
                            <a:gd name="T91" fmla="*/ 97 h 101"/>
                            <a:gd name="T92" fmla="*/ 121 w 166"/>
                            <a:gd name="T93" fmla="*/ 91 h 101"/>
                            <a:gd name="T94" fmla="*/ 132 w 166"/>
                            <a:gd name="T95" fmla="*/ 95 h 101"/>
                            <a:gd name="T96" fmla="*/ 143 w 166"/>
                            <a:gd name="T97" fmla="*/ 99 h 101"/>
                            <a:gd name="T98" fmla="*/ 148 w 166"/>
                            <a:gd name="T99" fmla="*/ 88 h 101"/>
                            <a:gd name="T100" fmla="*/ 151 w 166"/>
                            <a:gd name="T101" fmla="*/ 81 h 101"/>
                            <a:gd name="T102" fmla="*/ 152 w 166"/>
                            <a:gd name="T103" fmla="*/ 74 h 101"/>
                            <a:gd name="T104" fmla="*/ 155 w 166"/>
                            <a:gd name="T105" fmla="*/ 75 h 101"/>
                            <a:gd name="T106" fmla="*/ 165 w 166"/>
                            <a:gd name="T107" fmla="*/ 73 h 101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  <a:cxn ang="0">
                              <a:pos x="T92" y="T93"/>
                            </a:cxn>
                            <a:cxn ang="0">
                              <a:pos x="T94" y="T95"/>
                            </a:cxn>
                            <a:cxn ang="0">
                              <a:pos x="T96" y="T97"/>
                            </a:cxn>
                            <a:cxn ang="0">
                              <a:pos x="T98" y="T99"/>
                            </a:cxn>
                            <a:cxn ang="0">
                              <a:pos x="T100" y="T101"/>
                            </a:cxn>
                            <a:cxn ang="0">
                              <a:pos x="T102" y="T103"/>
                            </a:cxn>
                            <a:cxn ang="0">
                              <a:pos x="T104" y="T105"/>
                            </a:cxn>
                            <a:cxn ang="0">
                              <a:pos x="T106" y="T107"/>
                            </a:cxn>
                          </a:cxnLst>
                          <a:rect l="0" t="0" r="r" b="b"/>
                          <a:pathLst>
                            <a:path w="166" h="101">
                              <a:moveTo>
                                <a:pt x="166" y="66"/>
                              </a:moveTo>
                              <a:lnTo>
                                <a:pt x="164" y="64"/>
                              </a:lnTo>
                              <a:lnTo>
                                <a:pt x="161" y="63"/>
                              </a:lnTo>
                              <a:lnTo>
                                <a:pt x="158" y="63"/>
                              </a:lnTo>
                              <a:lnTo>
                                <a:pt x="155" y="66"/>
                              </a:lnTo>
                              <a:lnTo>
                                <a:pt x="152" y="66"/>
                              </a:lnTo>
                              <a:lnTo>
                                <a:pt x="151" y="66"/>
                              </a:lnTo>
                              <a:lnTo>
                                <a:pt x="150" y="66"/>
                              </a:lnTo>
                              <a:lnTo>
                                <a:pt x="150" y="66"/>
                              </a:lnTo>
                              <a:lnTo>
                                <a:pt x="150" y="67"/>
                              </a:lnTo>
                              <a:lnTo>
                                <a:pt x="150" y="67"/>
                              </a:lnTo>
                              <a:lnTo>
                                <a:pt x="150" y="67"/>
                              </a:lnTo>
                              <a:lnTo>
                                <a:pt x="150" y="67"/>
                              </a:lnTo>
                              <a:lnTo>
                                <a:pt x="144" y="66"/>
                              </a:lnTo>
                              <a:lnTo>
                                <a:pt x="142" y="65"/>
                              </a:lnTo>
                              <a:lnTo>
                                <a:pt x="140" y="63"/>
                              </a:lnTo>
                              <a:lnTo>
                                <a:pt x="139" y="61"/>
                              </a:lnTo>
                              <a:lnTo>
                                <a:pt x="139" y="60"/>
                              </a:lnTo>
                              <a:lnTo>
                                <a:pt x="138" y="59"/>
                              </a:lnTo>
                              <a:lnTo>
                                <a:pt x="138" y="59"/>
                              </a:lnTo>
                              <a:lnTo>
                                <a:pt x="139" y="59"/>
                              </a:lnTo>
                              <a:lnTo>
                                <a:pt x="139" y="58"/>
                              </a:lnTo>
                              <a:lnTo>
                                <a:pt x="139" y="57"/>
                              </a:lnTo>
                              <a:lnTo>
                                <a:pt x="139" y="55"/>
                              </a:lnTo>
                              <a:lnTo>
                                <a:pt x="139" y="54"/>
                              </a:lnTo>
                              <a:lnTo>
                                <a:pt x="139" y="53"/>
                              </a:lnTo>
                              <a:lnTo>
                                <a:pt x="138" y="51"/>
                              </a:lnTo>
                              <a:lnTo>
                                <a:pt x="139" y="48"/>
                              </a:lnTo>
                              <a:lnTo>
                                <a:pt x="140" y="43"/>
                              </a:lnTo>
                              <a:lnTo>
                                <a:pt x="141" y="41"/>
                              </a:lnTo>
                              <a:lnTo>
                                <a:pt x="140" y="39"/>
                              </a:lnTo>
                              <a:lnTo>
                                <a:pt x="141" y="36"/>
                              </a:lnTo>
                              <a:lnTo>
                                <a:pt x="140" y="35"/>
                              </a:lnTo>
                              <a:lnTo>
                                <a:pt x="139" y="33"/>
                              </a:lnTo>
                              <a:lnTo>
                                <a:pt x="138" y="29"/>
                              </a:lnTo>
                              <a:lnTo>
                                <a:pt x="136" y="27"/>
                              </a:lnTo>
                              <a:lnTo>
                                <a:pt x="134" y="26"/>
                              </a:lnTo>
                              <a:lnTo>
                                <a:pt x="133" y="25"/>
                              </a:lnTo>
                              <a:lnTo>
                                <a:pt x="132" y="23"/>
                              </a:lnTo>
                              <a:lnTo>
                                <a:pt x="131" y="22"/>
                              </a:lnTo>
                              <a:lnTo>
                                <a:pt x="130" y="21"/>
                              </a:lnTo>
                              <a:lnTo>
                                <a:pt x="128" y="18"/>
                              </a:lnTo>
                              <a:lnTo>
                                <a:pt x="127" y="16"/>
                              </a:lnTo>
                              <a:lnTo>
                                <a:pt x="127" y="16"/>
                              </a:lnTo>
                              <a:lnTo>
                                <a:pt x="125" y="14"/>
                              </a:lnTo>
                              <a:lnTo>
                                <a:pt x="124" y="13"/>
                              </a:lnTo>
                              <a:lnTo>
                                <a:pt x="123" y="11"/>
                              </a:lnTo>
                              <a:lnTo>
                                <a:pt x="123" y="10"/>
                              </a:lnTo>
                              <a:lnTo>
                                <a:pt x="121" y="7"/>
                              </a:lnTo>
                              <a:lnTo>
                                <a:pt x="120" y="5"/>
                              </a:lnTo>
                              <a:lnTo>
                                <a:pt x="119" y="4"/>
                              </a:lnTo>
                              <a:lnTo>
                                <a:pt x="119" y="3"/>
                              </a:lnTo>
                              <a:lnTo>
                                <a:pt x="117" y="2"/>
                              </a:lnTo>
                              <a:lnTo>
                                <a:pt x="115" y="0"/>
                              </a:lnTo>
                              <a:lnTo>
                                <a:pt x="114" y="0"/>
                              </a:lnTo>
                              <a:lnTo>
                                <a:pt x="112" y="0"/>
                              </a:lnTo>
                              <a:lnTo>
                                <a:pt x="111" y="1"/>
                              </a:lnTo>
                              <a:lnTo>
                                <a:pt x="109" y="1"/>
                              </a:lnTo>
                              <a:lnTo>
                                <a:pt x="107" y="2"/>
                              </a:lnTo>
                              <a:lnTo>
                                <a:pt x="106" y="4"/>
                              </a:lnTo>
                              <a:lnTo>
                                <a:pt x="105" y="5"/>
                              </a:lnTo>
                              <a:lnTo>
                                <a:pt x="104" y="7"/>
                              </a:lnTo>
                              <a:lnTo>
                                <a:pt x="100" y="7"/>
                              </a:lnTo>
                              <a:lnTo>
                                <a:pt x="96" y="8"/>
                              </a:lnTo>
                              <a:lnTo>
                                <a:pt x="92" y="8"/>
                              </a:lnTo>
                              <a:lnTo>
                                <a:pt x="87" y="10"/>
                              </a:lnTo>
                              <a:lnTo>
                                <a:pt x="85" y="12"/>
                              </a:lnTo>
                              <a:lnTo>
                                <a:pt x="83" y="12"/>
                              </a:lnTo>
                              <a:lnTo>
                                <a:pt x="82" y="13"/>
                              </a:lnTo>
                              <a:lnTo>
                                <a:pt x="81" y="12"/>
                              </a:lnTo>
                              <a:lnTo>
                                <a:pt x="78" y="9"/>
                              </a:lnTo>
                              <a:lnTo>
                                <a:pt x="76" y="8"/>
                              </a:lnTo>
                              <a:lnTo>
                                <a:pt x="75" y="7"/>
                              </a:lnTo>
                              <a:lnTo>
                                <a:pt x="73" y="8"/>
                              </a:lnTo>
                              <a:lnTo>
                                <a:pt x="71" y="8"/>
                              </a:lnTo>
                              <a:lnTo>
                                <a:pt x="69" y="8"/>
                              </a:lnTo>
                              <a:lnTo>
                                <a:pt x="67" y="7"/>
                              </a:lnTo>
                              <a:lnTo>
                                <a:pt x="67" y="7"/>
                              </a:lnTo>
                              <a:lnTo>
                                <a:pt x="66" y="8"/>
                              </a:lnTo>
                              <a:lnTo>
                                <a:pt x="61" y="7"/>
                              </a:lnTo>
                              <a:lnTo>
                                <a:pt x="60" y="7"/>
                              </a:lnTo>
                              <a:lnTo>
                                <a:pt x="60" y="7"/>
                              </a:lnTo>
                              <a:lnTo>
                                <a:pt x="60" y="6"/>
                              </a:lnTo>
                              <a:lnTo>
                                <a:pt x="56" y="7"/>
                              </a:lnTo>
                              <a:lnTo>
                                <a:pt x="52" y="5"/>
                              </a:lnTo>
                              <a:lnTo>
                                <a:pt x="51" y="4"/>
                              </a:lnTo>
                              <a:lnTo>
                                <a:pt x="50" y="5"/>
                              </a:lnTo>
                              <a:lnTo>
                                <a:pt x="49" y="6"/>
                              </a:lnTo>
                              <a:lnTo>
                                <a:pt x="47" y="7"/>
                              </a:lnTo>
                              <a:lnTo>
                                <a:pt x="46" y="7"/>
                              </a:lnTo>
                              <a:lnTo>
                                <a:pt x="46" y="8"/>
                              </a:lnTo>
                              <a:lnTo>
                                <a:pt x="43" y="11"/>
                              </a:lnTo>
                              <a:lnTo>
                                <a:pt x="42" y="12"/>
                              </a:lnTo>
                              <a:lnTo>
                                <a:pt x="41" y="12"/>
                              </a:lnTo>
                              <a:lnTo>
                                <a:pt x="40" y="12"/>
                              </a:lnTo>
                              <a:lnTo>
                                <a:pt x="38" y="12"/>
                              </a:lnTo>
                              <a:lnTo>
                                <a:pt x="37" y="12"/>
                              </a:lnTo>
                              <a:lnTo>
                                <a:pt x="36" y="12"/>
                              </a:lnTo>
                              <a:lnTo>
                                <a:pt x="35" y="13"/>
                              </a:lnTo>
                              <a:lnTo>
                                <a:pt x="34" y="14"/>
                              </a:lnTo>
                              <a:lnTo>
                                <a:pt x="33" y="16"/>
                              </a:lnTo>
                              <a:lnTo>
                                <a:pt x="31" y="16"/>
                              </a:lnTo>
                              <a:lnTo>
                                <a:pt x="31" y="17"/>
                              </a:lnTo>
                              <a:lnTo>
                                <a:pt x="31" y="20"/>
                              </a:lnTo>
                              <a:lnTo>
                                <a:pt x="30" y="21"/>
                              </a:lnTo>
                              <a:lnTo>
                                <a:pt x="29" y="21"/>
                              </a:lnTo>
                              <a:lnTo>
                                <a:pt x="29" y="22"/>
                              </a:lnTo>
                              <a:lnTo>
                                <a:pt x="27" y="25"/>
                              </a:lnTo>
                              <a:lnTo>
                                <a:pt x="26" y="27"/>
                              </a:lnTo>
                              <a:lnTo>
                                <a:pt x="25" y="27"/>
                              </a:lnTo>
                              <a:lnTo>
                                <a:pt x="25" y="28"/>
                              </a:lnTo>
                              <a:lnTo>
                                <a:pt x="25" y="30"/>
                              </a:lnTo>
                              <a:lnTo>
                                <a:pt x="24" y="31"/>
                              </a:lnTo>
                              <a:lnTo>
                                <a:pt x="22" y="33"/>
                              </a:lnTo>
                              <a:lnTo>
                                <a:pt x="22" y="34"/>
                              </a:lnTo>
                              <a:lnTo>
                                <a:pt x="22" y="35"/>
                              </a:lnTo>
                              <a:lnTo>
                                <a:pt x="20" y="36"/>
                              </a:lnTo>
                              <a:lnTo>
                                <a:pt x="20" y="37"/>
                              </a:lnTo>
                              <a:lnTo>
                                <a:pt x="19" y="37"/>
                              </a:lnTo>
                              <a:lnTo>
                                <a:pt x="18" y="38"/>
                              </a:lnTo>
                              <a:lnTo>
                                <a:pt x="18" y="40"/>
                              </a:lnTo>
                              <a:lnTo>
                                <a:pt x="18" y="41"/>
                              </a:lnTo>
                              <a:lnTo>
                                <a:pt x="18" y="41"/>
                              </a:lnTo>
                              <a:lnTo>
                                <a:pt x="17" y="42"/>
                              </a:lnTo>
                              <a:lnTo>
                                <a:pt x="16" y="43"/>
                              </a:lnTo>
                              <a:lnTo>
                                <a:pt x="16" y="44"/>
                              </a:lnTo>
                              <a:lnTo>
                                <a:pt x="16" y="44"/>
                              </a:lnTo>
                              <a:lnTo>
                                <a:pt x="14" y="45"/>
                              </a:lnTo>
                              <a:lnTo>
                                <a:pt x="11" y="45"/>
                              </a:lnTo>
                              <a:lnTo>
                                <a:pt x="9" y="45"/>
                              </a:lnTo>
                              <a:lnTo>
                                <a:pt x="9" y="46"/>
                              </a:lnTo>
                              <a:lnTo>
                                <a:pt x="9" y="46"/>
                              </a:lnTo>
                              <a:lnTo>
                                <a:pt x="8" y="47"/>
                              </a:lnTo>
                              <a:lnTo>
                                <a:pt x="7" y="48"/>
                              </a:lnTo>
                              <a:lnTo>
                                <a:pt x="7" y="48"/>
                              </a:lnTo>
                              <a:lnTo>
                                <a:pt x="5" y="47"/>
                              </a:lnTo>
                              <a:lnTo>
                                <a:pt x="1" y="48"/>
                              </a:lnTo>
                              <a:lnTo>
                                <a:pt x="0" y="48"/>
                              </a:lnTo>
                              <a:lnTo>
                                <a:pt x="1" y="50"/>
                              </a:lnTo>
                              <a:lnTo>
                                <a:pt x="2" y="51"/>
                              </a:lnTo>
                              <a:lnTo>
                                <a:pt x="4" y="52"/>
                              </a:lnTo>
                              <a:lnTo>
                                <a:pt x="5" y="53"/>
                              </a:lnTo>
                              <a:lnTo>
                                <a:pt x="6" y="54"/>
                              </a:lnTo>
                              <a:lnTo>
                                <a:pt x="7" y="55"/>
                              </a:lnTo>
                              <a:lnTo>
                                <a:pt x="8" y="57"/>
                              </a:lnTo>
                              <a:lnTo>
                                <a:pt x="9" y="57"/>
                              </a:lnTo>
                              <a:lnTo>
                                <a:pt x="9" y="56"/>
                              </a:lnTo>
                              <a:lnTo>
                                <a:pt x="9" y="56"/>
                              </a:lnTo>
                              <a:lnTo>
                                <a:pt x="9" y="56"/>
                              </a:lnTo>
                              <a:lnTo>
                                <a:pt x="9" y="57"/>
                              </a:lnTo>
                              <a:lnTo>
                                <a:pt x="9" y="58"/>
                              </a:lnTo>
                              <a:lnTo>
                                <a:pt x="9" y="59"/>
                              </a:lnTo>
                              <a:lnTo>
                                <a:pt x="10" y="61"/>
                              </a:lnTo>
                              <a:lnTo>
                                <a:pt x="10" y="61"/>
                              </a:lnTo>
                              <a:lnTo>
                                <a:pt x="9" y="61"/>
                              </a:lnTo>
                              <a:lnTo>
                                <a:pt x="9" y="62"/>
                              </a:lnTo>
                              <a:lnTo>
                                <a:pt x="10" y="62"/>
                              </a:lnTo>
                              <a:lnTo>
                                <a:pt x="11" y="63"/>
                              </a:lnTo>
                              <a:lnTo>
                                <a:pt x="12" y="64"/>
                              </a:lnTo>
                              <a:lnTo>
                                <a:pt x="14" y="66"/>
                              </a:lnTo>
                              <a:lnTo>
                                <a:pt x="15" y="66"/>
                              </a:lnTo>
                              <a:lnTo>
                                <a:pt x="16" y="66"/>
                              </a:lnTo>
                              <a:lnTo>
                                <a:pt x="18" y="67"/>
                              </a:lnTo>
                              <a:lnTo>
                                <a:pt x="20" y="68"/>
                              </a:lnTo>
                              <a:lnTo>
                                <a:pt x="21" y="68"/>
                              </a:lnTo>
                              <a:lnTo>
                                <a:pt x="22" y="69"/>
                              </a:lnTo>
                              <a:lnTo>
                                <a:pt x="22" y="69"/>
                              </a:lnTo>
                              <a:lnTo>
                                <a:pt x="22" y="70"/>
                              </a:lnTo>
                              <a:lnTo>
                                <a:pt x="22" y="70"/>
                              </a:lnTo>
                              <a:lnTo>
                                <a:pt x="21" y="71"/>
                              </a:lnTo>
                              <a:lnTo>
                                <a:pt x="21" y="72"/>
                              </a:lnTo>
                              <a:lnTo>
                                <a:pt x="20" y="72"/>
                              </a:lnTo>
                              <a:lnTo>
                                <a:pt x="20" y="72"/>
                              </a:lnTo>
                              <a:lnTo>
                                <a:pt x="20" y="72"/>
                              </a:lnTo>
                              <a:lnTo>
                                <a:pt x="20" y="72"/>
                              </a:lnTo>
                              <a:lnTo>
                                <a:pt x="20" y="73"/>
                              </a:lnTo>
                              <a:lnTo>
                                <a:pt x="20" y="73"/>
                              </a:lnTo>
                              <a:lnTo>
                                <a:pt x="22" y="74"/>
                              </a:lnTo>
                              <a:lnTo>
                                <a:pt x="23" y="74"/>
                              </a:lnTo>
                              <a:lnTo>
                                <a:pt x="23" y="75"/>
                              </a:lnTo>
                              <a:lnTo>
                                <a:pt x="22" y="75"/>
                              </a:lnTo>
                              <a:lnTo>
                                <a:pt x="21" y="75"/>
                              </a:lnTo>
                              <a:lnTo>
                                <a:pt x="20" y="75"/>
                              </a:lnTo>
                              <a:lnTo>
                                <a:pt x="20" y="75"/>
                              </a:lnTo>
                              <a:lnTo>
                                <a:pt x="20" y="76"/>
                              </a:lnTo>
                              <a:lnTo>
                                <a:pt x="22" y="77"/>
                              </a:lnTo>
                              <a:lnTo>
                                <a:pt x="24" y="78"/>
                              </a:lnTo>
                              <a:lnTo>
                                <a:pt x="25" y="79"/>
                              </a:lnTo>
                              <a:lnTo>
                                <a:pt x="27" y="79"/>
                              </a:lnTo>
                              <a:lnTo>
                                <a:pt x="29" y="80"/>
                              </a:lnTo>
                              <a:lnTo>
                                <a:pt x="31" y="81"/>
                              </a:lnTo>
                              <a:lnTo>
                                <a:pt x="33" y="82"/>
                              </a:lnTo>
                              <a:lnTo>
                                <a:pt x="34" y="82"/>
                              </a:lnTo>
                              <a:lnTo>
                                <a:pt x="37" y="79"/>
                              </a:lnTo>
                              <a:lnTo>
                                <a:pt x="40" y="79"/>
                              </a:lnTo>
                              <a:lnTo>
                                <a:pt x="42" y="80"/>
                              </a:lnTo>
                              <a:lnTo>
                                <a:pt x="44" y="81"/>
                              </a:lnTo>
                              <a:lnTo>
                                <a:pt x="44" y="82"/>
                              </a:lnTo>
                              <a:lnTo>
                                <a:pt x="43" y="82"/>
                              </a:lnTo>
                              <a:lnTo>
                                <a:pt x="42" y="82"/>
                              </a:lnTo>
                              <a:lnTo>
                                <a:pt x="41" y="82"/>
                              </a:lnTo>
                              <a:lnTo>
                                <a:pt x="40" y="84"/>
                              </a:lnTo>
                              <a:lnTo>
                                <a:pt x="40" y="85"/>
                              </a:lnTo>
                              <a:lnTo>
                                <a:pt x="40" y="86"/>
                              </a:lnTo>
                              <a:lnTo>
                                <a:pt x="41" y="87"/>
                              </a:lnTo>
                              <a:lnTo>
                                <a:pt x="42" y="87"/>
                              </a:lnTo>
                              <a:lnTo>
                                <a:pt x="43" y="88"/>
                              </a:lnTo>
                              <a:lnTo>
                                <a:pt x="43" y="89"/>
                              </a:lnTo>
                              <a:lnTo>
                                <a:pt x="43" y="89"/>
                              </a:lnTo>
                              <a:lnTo>
                                <a:pt x="45" y="90"/>
                              </a:lnTo>
                              <a:lnTo>
                                <a:pt x="47" y="91"/>
                              </a:lnTo>
                              <a:lnTo>
                                <a:pt x="49" y="92"/>
                              </a:lnTo>
                              <a:lnTo>
                                <a:pt x="49" y="93"/>
                              </a:lnTo>
                              <a:lnTo>
                                <a:pt x="48" y="94"/>
                              </a:lnTo>
                              <a:lnTo>
                                <a:pt x="47" y="94"/>
                              </a:lnTo>
                              <a:lnTo>
                                <a:pt x="46" y="95"/>
                              </a:lnTo>
                              <a:lnTo>
                                <a:pt x="46" y="96"/>
                              </a:lnTo>
                              <a:lnTo>
                                <a:pt x="46" y="97"/>
                              </a:lnTo>
                              <a:lnTo>
                                <a:pt x="47" y="97"/>
                              </a:lnTo>
                              <a:lnTo>
                                <a:pt x="52" y="97"/>
                              </a:lnTo>
                              <a:lnTo>
                                <a:pt x="58" y="97"/>
                              </a:lnTo>
                              <a:lnTo>
                                <a:pt x="65" y="99"/>
                              </a:lnTo>
                              <a:lnTo>
                                <a:pt x="70" y="99"/>
                              </a:lnTo>
                              <a:lnTo>
                                <a:pt x="74" y="98"/>
                              </a:lnTo>
                              <a:lnTo>
                                <a:pt x="81" y="99"/>
                              </a:lnTo>
                              <a:lnTo>
                                <a:pt x="87" y="101"/>
                              </a:lnTo>
                              <a:lnTo>
                                <a:pt x="92" y="101"/>
                              </a:lnTo>
                              <a:lnTo>
                                <a:pt x="96" y="100"/>
                              </a:lnTo>
                              <a:lnTo>
                                <a:pt x="98" y="99"/>
                              </a:lnTo>
                              <a:lnTo>
                                <a:pt x="100" y="97"/>
                              </a:lnTo>
                              <a:lnTo>
                                <a:pt x="105" y="94"/>
                              </a:lnTo>
                              <a:lnTo>
                                <a:pt x="110" y="92"/>
                              </a:lnTo>
                              <a:lnTo>
                                <a:pt x="116" y="91"/>
                              </a:lnTo>
                              <a:lnTo>
                                <a:pt x="120" y="90"/>
                              </a:lnTo>
                              <a:lnTo>
                                <a:pt x="121" y="91"/>
                              </a:lnTo>
                              <a:lnTo>
                                <a:pt x="126" y="94"/>
                              </a:lnTo>
                              <a:lnTo>
                                <a:pt x="129" y="94"/>
                              </a:lnTo>
                              <a:lnTo>
                                <a:pt x="131" y="94"/>
                              </a:lnTo>
                              <a:lnTo>
                                <a:pt x="131" y="95"/>
                              </a:lnTo>
                              <a:lnTo>
                                <a:pt x="132" y="95"/>
                              </a:lnTo>
                              <a:lnTo>
                                <a:pt x="134" y="94"/>
                              </a:lnTo>
                              <a:lnTo>
                                <a:pt x="136" y="96"/>
                              </a:lnTo>
                              <a:lnTo>
                                <a:pt x="137" y="98"/>
                              </a:lnTo>
                              <a:lnTo>
                                <a:pt x="140" y="99"/>
                              </a:lnTo>
                              <a:lnTo>
                                <a:pt x="143" y="99"/>
                              </a:lnTo>
                              <a:lnTo>
                                <a:pt x="144" y="99"/>
                              </a:lnTo>
                              <a:lnTo>
                                <a:pt x="147" y="99"/>
                              </a:lnTo>
                              <a:lnTo>
                                <a:pt x="147" y="98"/>
                              </a:lnTo>
                              <a:lnTo>
                                <a:pt x="148" y="94"/>
                              </a:lnTo>
                              <a:lnTo>
                                <a:pt x="148" y="88"/>
                              </a:lnTo>
                              <a:lnTo>
                                <a:pt x="149" y="86"/>
                              </a:lnTo>
                              <a:lnTo>
                                <a:pt x="151" y="83"/>
                              </a:lnTo>
                              <a:lnTo>
                                <a:pt x="152" y="81"/>
                              </a:lnTo>
                              <a:lnTo>
                                <a:pt x="150" y="82"/>
                              </a:lnTo>
                              <a:lnTo>
                                <a:pt x="151" y="81"/>
                              </a:lnTo>
                              <a:lnTo>
                                <a:pt x="151" y="80"/>
                              </a:lnTo>
                              <a:lnTo>
                                <a:pt x="151" y="79"/>
                              </a:lnTo>
                              <a:lnTo>
                                <a:pt x="152" y="78"/>
                              </a:lnTo>
                              <a:lnTo>
                                <a:pt x="153" y="77"/>
                              </a:lnTo>
                              <a:lnTo>
                                <a:pt x="152" y="74"/>
                              </a:lnTo>
                              <a:lnTo>
                                <a:pt x="153" y="73"/>
                              </a:lnTo>
                              <a:lnTo>
                                <a:pt x="154" y="72"/>
                              </a:lnTo>
                              <a:lnTo>
                                <a:pt x="156" y="73"/>
                              </a:lnTo>
                              <a:lnTo>
                                <a:pt x="155" y="74"/>
                              </a:lnTo>
                              <a:lnTo>
                                <a:pt x="155" y="75"/>
                              </a:lnTo>
                              <a:lnTo>
                                <a:pt x="155" y="77"/>
                              </a:lnTo>
                              <a:lnTo>
                                <a:pt x="155" y="78"/>
                              </a:lnTo>
                              <a:lnTo>
                                <a:pt x="164" y="76"/>
                              </a:lnTo>
                              <a:lnTo>
                                <a:pt x="165" y="74"/>
                              </a:lnTo>
                              <a:lnTo>
                                <a:pt x="165" y="73"/>
                              </a:lnTo>
                              <a:lnTo>
                                <a:pt x="166" y="69"/>
                              </a:lnTo>
                              <a:lnTo>
                                <a:pt x="166" y="68"/>
                              </a:lnTo>
                              <a:lnTo>
                                <a:pt x="166" y="67"/>
                              </a:lnTo>
                              <a:lnTo>
                                <a:pt x="166" y="66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BD113"/>
                        </a:solidFill>
                        <a:ln w="9525">
                          <a:solidFill>
                            <a:schemeClr val="bg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it-IT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61" name="Freeform 58">
                          <a:extLst>
                            <a:ext uri="{FF2B5EF4-FFF2-40B4-BE49-F238E27FC236}">
                              <a16:creationId xmlns:a16="http://schemas.microsoft.com/office/drawing/2014/main" id="{05A68636-DEC0-486C-AAB1-77FD0E28CAB9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170488" y="3101975"/>
                          <a:ext cx="92075" cy="168275"/>
                        </a:xfrm>
                        <a:custGeom>
                          <a:avLst/>
                          <a:gdLst>
                            <a:gd name="T0" fmla="*/ 56 w 58"/>
                            <a:gd name="T1" fmla="*/ 11 h 106"/>
                            <a:gd name="T2" fmla="*/ 52 w 58"/>
                            <a:gd name="T3" fmla="*/ 10 h 106"/>
                            <a:gd name="T4" fmla="*/ 52 w 58"/>
                            <a:gd name="T5" fmla="*/ 6 h 106"/>
                            <a:gd name="T6" fmla="*/ 49 w 58"/>
                            <a:gd name="T7" fmla="*/ 5 h 106"/>
                            <a:gd name="T8" fmla="*/ 47 w 58"/>
                            <a:gd name="T9" fmla="*/ 4 h 106"/>
                            <a:gd name="T10" fmla="*/ 42 w 58"/>
                            <a:gd name="T11" fmla="*/ 4 h 106"/>
                            <a:gd name="T12" fmla="*/ 40 w 58"/>
                            <a:gd name="T13" fmla="*/ 5 h 106"/>
                            <a:gd name="T14" fmla="*/ 37 w 58"/>
                            <a:gd name="T15" fmla="*/ 7 h 106"/>
                            <a:gd name="T16" fmla="*/ 33 w 58"/>
                            <a:gd name="T17" fmla="*/ 6 h 106"/>
                            <a:gd name="T18" fmla="*/ 28 w 58"/>
                            <a:gd name="T19" fmla="*/ 6 h 106"/>
                            <a:gd name="T20" fmla="*/ 24 w 58"/>
                            <a:gd name="T21" fmla="*/ 7 h 106"/>
                            <a:gd name="T22" fmla="*/ 22 w 58"/>
                            <a:gd name="T23" fmla="*/ 6 h 106"/>
                            <a:gd name="T24" fmla="*/ 24 w 58"/>
                            <a:gd name="T25" fmla="*/ 3 h 106"/>
                            <a:gd name="T26" fmla="*/ 23 w 58"/>
                            <a:gd name="T27" fmla="*/ 1 h 106"/>
                            <a:gd name="T28" fmla="*/ 17 w 58"/>
                            <a:gd name="T29" fmla="*/ 2 h 106"/>
                            <a:gd name="T30" fmla="*/ 13 w 58"/>
                            <a:gd name="T31" fmla="*/ 5 h 106"/>
                            <a:gd name="T32" fmla="*/ 12 w 58"/>
                            <a:gd name="T33" fmla="*/ 10 h 106"/>
                            <a:gd name="T34" fmla="*/ 12 w 58"/>
                            <a:gd name="T35" fmla="*/ 13 h 106"/>
                            <a:gd name="T36" fmla="*/ 15 w 58"/>
                            <a:gd name="T37" fmla="*/ 22 h 106"/>
                            <a:gd name="T38" fmla="*/ 15 w 58"/>
                            <a:gd name="T39" fmla="*/ 29 h 106"/>
                            <a:gd name="T40" fmla="*/ 11 w 58"/>
                            <a:gd name="T41" fmla="*/ 40 h 106"/>
                            <a:gd name="T42" fmla="*/ 12 w 58"/>
                            <a:gd name="T43" fmla="*/ 43 h 106"/>
                            <a:gd name="T44" fmla="*/ 5 w 58"/>
                            <a:gd name="T45" fmla="*/ 57 h 106"/>
                            <a:gd name="T46" fmla="*/ 3 w 58"/>
                            <a:gd name="T47" fmla="*/ 60 h 106"/>
                            <a:gd name="T48" fmla="*/ 1 w 58"/>
                            <a:gd name="T49" fmla="*/ 67 h 106"/>
                            <a:gd name="T50" fmla="*/ 1 w 58"/>
                            <a:gd name="T51" fmla="*/ 71 h 106"/>
                            <a:gd name="T52" fmla="*/ 5 w 58"/>
                            <a:gd name="T53" fmla="*/ 72 h 106"/>
                            <a:gd name="T54" fmla="*/ 10 w 58"/>
                            <a:gd name="T55" fmla="*/ 65 h 106"/>
                            <a:gd name="T56" fmla="*/ 10 w 58"/>
                            <a:gd name="T57" fmla="*/ 66 h 106"/>
                            <a:gd name="T58" fmla="*/ 9 w 58"/>
                            <a:gd name="T59" fmla="*/ 71 h 106"/>
                            <a:gd name="T60" fmla="*/ 5 w 58"/>
                            <a:gd name="T61" fmla="*/ 73 h 106"/>
                            <a:gd name="T62" fmla="*/ 6 w 58"/>
                            <a:gd name="T63" fmla="*/ 77 h 106"/>
                            <a:gd name="T64" fmla="*/ 11 w 58"/>
                            <a:gd name="T65" fmla="*/ 76 h 106"/>
                            <a:gd name="T66" fmla="*/ 15 w 58"/>
                            <a:gd name="T67" fmla="*/ 78 h 106"/>
                            <a:gd name="T68" fmla="*/ 13 w 58"/>
                            <a:gd name="T69" fmla="*/ 83 h 106"/>
                            <a:gd name="T70" fmla="*/ 13 w 58"/>
                            <a:gd name="T71" fmla="*/ 92 h 106"/>
                            <a:gd name="T72" fmla="*/ 10 w 58"/>
                            <a:gd name="T73" fmla="*/ 103 h 106"/>
                            <a:gd name="T74" fmla="*/ 12 w 58"/>
                            <a:gd name="T75" fmla="*/ 105 h 106"/>
                            <a:gd name="T76" fmla="*/ 18 w 58"/>
                            <a:gd name="T77" fmla="*/ 104 h 106"/>
                            <a:gd name="T78" fmla="*/ 29 w 58"/>
                            <a:gd name="T79" fmla="*/ 106 h 106"/>
                            <a:gd name="T80" fmla="*/ 36 w 58"/>
                            <a:gd name="T81" fmla="*/ 98 h 106"/>
                            <a:gd name="T82" fmla="*/ 36 w 58"/>
                            <a:gd name="T83" fmla="*/ 92 h 106"/>
                            <a:gd name="T84" fmla="*/ 41 w 58"/>
                            <a:gd name="T85" fmla="*/ 86 h 106"/>
                            <a:gd name="T86" fmla="*/ 45 w 58"/>
                            <a:gd name="T87" fmla="*/ 84 h 106"/>
                            <a:gd name="T88" fmla="*/ 42 w 58"/>
                            <a:gd name="T89" fmla="*/ 83 h 106"/>
                            <a:gd name="T90" fmla="*/ 39 w 58"/>
                            <a:gd name="T91" fmla="*/ 75 h 106"/>
                            <a:gd name="T92" fmla="*/ 40 w 58"/>
                            <a:gd name="T93" fmla="*/ 70 h 106"/>
                            <a:gd name="T94" fmla="*/ 44 w 58"/>
                            <a:gd name="T95" fmla="*/ 66 h 106"/>
                            <a:gd name="T96" fmla="*/ 41 w 58"/>
                            <a:gd name="T97" fmla="*/ 63 h 106"/>
                            <a:gd name="T98" fmla="*/ 38 w 58"/>
                            <a:gd name="T99" fmla="*/ 56 h 106"/>
                            <a:gd name="T100" fmla="*/ 35 w 58"/>
                            <a:gd name="T101" fmla="*/ 52 h 106"/>
                            <a:gd name="T102" fmla="*/ 43 w 58"/>
                            <a:gd name="T103" fmla="*/ 51 h 106"/>
                            <a:gd name="T104" fmla="*/ 46 w 58"/>
                            <a:gd name="T105" fmla="*/ 47 h 106"/>
                            <a:gd name="T106" fmla="*/ 44 w 58"/>
                            <a:gd name="T107" fmla="*/ 42 h 106"/>
                            <a:gd name="T108" fmla="*/ 45 w 58"/>
                            <a:gd name="T109" fmla="*/ 40 h 106"/>
                            <a:gd name="T110" fmla="*/ 47 w 58"/>
                            <a:gd name="T111" fmla="*/ 38 h 106"/>
                            <a:gd name="T112" fmla="*/ 47 w 58"/>
                            <a:gd name="T113" fmla="*/ 35 h 106"/>
                            <a:gd name="T114" fmla="*/ 47 w 58"/>
                            <a:gd name="T115" fmla="*/ 29 h 106"/>
                            <a:gd name="T116" fmla="*/ 46 w 58"/>
                            <a:gd name="T117" fmla="*/ 24 h 106"/>
                            <a:gd name="T118" fmla="*/ 49 w 58"/>
                            <a:gd name="T119" fmla="*/ 20 h 106"/>
                            <a:gd name="T120" fmla="*/ 57 w 58"/>
                            <a:gd name="T121" fmla="*/ 15 h 106"/>
                            <a:gd name="T122" fmla="*/ 58 w 58"/>
                            <a:gd name="T123" fmla="*/ 13 h 106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  <a:cxn ang="0">
                              <a:pos x="T92" y="T93"/>
                            </a:cxn>
                            <a:cxn ang="0">
                              <a:pos x="T94" y="T95"/>
                            </a:cxn>
                            <a:cxn ang="0">
                              <a:pos x="T96" y="T97"/>
                            </a:cxn>
                            <a:cxn ang="0">
                              <a:pos x="T98" y="T99"/>
                            </a:cxn>
                            <a:cxn ang="0">
                              <a:pos x="T100" y="T101"/>
                            </a:cxn>
                            <a:cxn ang="0">
                              <a:pos x="T102" y="T103"/>
                            </a:cxn>
                            <a:cxn ang="0">
                              <a:pos x="T104" y="T105"/>
                            </a:cxn>
                            <a:cxn ang="0">
                              <a:pos x="T106" y="T107"/>
                            </a:cxn>
                            <a:cxn ang="0">
                              <a:pos x="T108" y="T109"/>
                            </a:cxn>
                            <a:cxn ang="0">
                              <a:pos x="T110" y="T111"/>
                            </a:cxn>
                            <a:cxn ang="0">
                              <a:pos x="T112" y="T113"/>
                            </a:cxn>
                            <a:cxn ang="0">
                              <a:pos x="T114" y="T115"/>
                            </a:cxn>
                            <a:cxn ang="0">
                              <a:pos x="T116" y="T117"/>
                            </a:cxn>
                            <a:cxn ang="0">
                              <a:pos x="T118" y="T119"/>
                            </a:cxn>
                            <a:cxn ang="0">
                              <a:pos x="T120" y="T121"/>
                            </a:cxn>
                            <a:cxn ang="0">
                              <a:pos x="T122" y="T123"/>
                            </a:cxn>
                          </a:cxnLst>
                          <a:rect l="0" t="0" r="r" b="b"/>
                          <a:pathLst>
                            <a:path w="58" h="106">
                              <a:moveTo>
                                <a:pt x="58" y="13"/>
                              </a:moveTo>
                              <a:lnTo>
                                <a:pt x="58" y="12"/>
                              </a:lnTo>
                              <a:lnTo>
                                <a:pt x="56" y="11"/>
                              </a:lnTo>
                              <a:lnTo>
                                <a:pt x="55" y="11"/>
                              </a:lnTo>
                              <a:lnTo>
                                <a:pt x="53" y="11"/>
                              </a:lnTo>
                              <a:lnTo>
                                <a:pt x="52" y="10"/>
                              </a:lnTo>
                              <a:lnTo>
                                <a:pt x="52" y="10"/>
                              </a:lnTo>
                              <a:lnTo>
                                <a:pt x="52" y="8"/>
                              </a:lnTo>
                              <a:lnTo>
                                <a:pt x="52" y="6"/>
                              </a:lnTo>
                              <a:lnTo>
                                <a:pt x="52" y="5"/>
                              </a:lnTo>
                              <a:lnTo>
                                <a:pt x="51" y="5"/>
                              </a:lnTo>
                              <a:lnTo>
                                <a:pt x="49" y="5"/>
                              </a:lnTo>
                              <a:lnTo>
                                <a:pt x="48" y="4"/>
                              </a:lnTo>
                              <a:lnTo>
                                <a:pt x="47" y="4"/>
                              </a:lnTo>
                              <a:lnTo>
                                <a:pt x="47" y="4"/>
                              </a:lnTo>
                              <a:lnTo>
                                <a:pt x="44" y="4"/>
                              </a:lnTo>
                              <a:lnTo>
                                <a:pt x="43" y="4"/>
                              </a:lnTo>
                              <a:lnTo>
                                <a:pt x="42" y="4"/>
                              </a:lnTo>
                              <a:lnTo>
                                <a:pt x="41" y="4"/>
                              </a:lnTo>
                              <a:lnTo>
                                <a:pt x="41" y="4"/>
                              </a:lnTo>
                              <a:lnTo>
                                <a:pt x="40" y="5"/>
                              </a:lnTo>
                              <a:lnTo>
                                <a:pt x="40" y="6"/>
                              </a:lnTo>
                              <a:lnTo>
                                <a:pt x="39" y="7"/>
                              </a:lnTo>
                              <a:lnTo>
                                <a:pt x="37" y="7"/>
                              </a:lnTo>
                              <a:lnTo>
                                <a:pt x="35" y="7"/>
                              </a:lnTo>
                              <a:lnTo>
                                <a:pt x="34" y="7"/>
                              </a:lnTo>
                              <a:lnTo>
                                <a:pt x="33" y="6"/>
                              </a:lnTo>
                              <a:lnTo>
                                <a:pt x="32" y="6"/>
                              </a:lnTo>
                              <a:lnTo>
                                <a:pt x="28" y="6"/>
                              </a:lnTo>
                              <a:lnTo>
                                <a:pt x="28" y="6"/>
                              </a:lnTo>
                              <a:lnTo>
                                <a:pt x="27" y="7"/>
                              </a:lnTo>
                              <a:lnTo>
                                <a:pt x="25" y="7"/>
                              </a:lnTo>
                              <a:lnTo>
                                <a:pt x="24" y="7"/>
                              </a:lnTo>
                              <a:lnTo>
                                <a:pt x="24" y="7"/>
                              </a:lnTo>
                              <a:lnTo>
                                <a:pt x="23" y="7"/>
                              </a:lnTo>
                              <a:lnTo>
                                <a:pt x="22" y="6"/>
                              </a:lnTo>
                              <a:lnTo>
                                <a:pt x="23" y="5"/>
                              </a:lnTo>
                              <a:lnTo>
                                <a:pt x="24" y="3"/>
                              </a:lnTo>
                              <a:lnTo>
                                <a:pt x="24" y="3"/>
                              </a:lnTo>
                              <a:lnTo>
                                <a:pt x="24" y="2"/>
                              </a:lnTo>
                              <a:lnTo>
                                <a:pt x="23" y="1"/>
                              </a:lnTo>
                              <a:lnTo>
                                <a:pt x="23" y="1"/>
                              </a:lnTo>
                              <a:lnTo>
                                <a:pt x="22" y="0"/>
                              </a:lnTo>
                              <a:lnTo>
                                <a:pt x="21" y="1"/>
                              </a:lnTo>
                              <a:lnTo>
                                <a:pt x="17" y="2"/>
                              </a:lnTo>
                              <a:lnTo>
                                <a:pt x="16" y="2"/>
                              </a:lnTo>
                              <a:lnTo>
                                <a:pt x="15" y="3"/>
                              </a:lnTo>
                              <a:lnTo>
                                <a:pt x="13" y="5"/>
                              </a:lnTo>
                              <a:lnTo>
                                <a:pt x="11" y="7"/>
                              </a:lnTo>
                              <a:lnTo>
                                <a:pt x="11" y="9"/>
                              </a:lnTo>
                              <a:lnTo>
                                <a:pt x="12" y="10"/>
                              </a:lnTo>
                              <a:lnTo>
                                <a:pt x="14" y="10"/>
                              </a:lnTo>
                              <a:lnTo>
                                <a:pt x="12" y="11"/>
                              </a:lnTo>
                              <a:lnTo>
                                <a:pt x="12" y="13"/>
                              </a:lnTo>
                              <a:lnTo>
                                <a:pt x="14" y="18"/>
                              </a:lnTo>
                              <a:lnTo>
                                <a:pt x="15" y="21"/>
                              </a:lnTo>
                              <a:lnTo>
                                <a:pt x="15" y="22"/>
                              </a:lnTo>
                              <a:lnTo>
                                <a:pt x="15" y="24"/>
                              </a:lnTo>
                              <a:lnTo>
                                <a:pt x="15" y="26"/>
                              </a:lnTo>
                              <a:lnTo>
                                <a:pt x="15" y="29"/>
                              </a:lnTo>
                              <a:lnTo>
                                <a:pt x="14" y="32"/>
                              </a:lnTo>
                              <a:lnTo>
                                <a:pt x="13" y="33"/>
                              </a:lnTo>
                              <a:lnTo>
                                <a:pt x="11" y="40"/>
                              </a:lnTo>
                              <a:lnTo>
                                <a:pt x="11" y="42"/>
                              </a:lnTo>
                              <a:lnTo>
                                <a:pt x="11" y="42"/>
                              </a:lnTo>
                              <a:lnTo>
                                <a:pt x="12" y="43"/>
                              </a:lnTo>
                              <a:lnTo>
                                <a:pt x="9" y="49"/>
                              </a:lnTo>
                              <a:lnTo>
                                <a:pt x="7" y="55"/>
                              </a:lnTo>
                              <a:lnTo>
                                <a:pt x="5" y="57"/>
                              </a:lnTo>
                              <a:lnTo>
                                <a:pt x="3" y="58"/>
                              </a:lnTo>
                              <a:lnTo>
                                <a:pt x="2" y="59"/>
                              </a:lnTo>
                              <a:lnTo>
                                <a:pt x="3" y="60"/>
                              </a:lnTo>
                              <a:lnTo>
                                <a:pt x="3" y="60"/>
                              </a:lnTo>
                              <a:lnTo>
                                <a:pt x="2" y="63"/>
                              </a:lnTo>
                              <a:lnTo>
                                <a:pt x="1" y="67"/>
                              </a:lnTo>
                              <a:lnTo>
                                <a:pt x="1" y="69"/>
                              </a:lnTo>
                              <a:lnTo>
                                <a:pt x="0" y="70"/>
                              </a:lnTo>
                              <a:lnTo>
                                <a:pt x="1" y="71"/>
                              </a:lnTo>
                              <a:lnTo>
                                <a:pt x="2" y="72"/>
                              </a:lnTo>
                              <a:lnTo>
                                <a:pt x="3" y="72"/>
                              </a:lnTo>
                              <a:lnTo>
                                <a:pt x="5" y="72"/>
                              </a:lnTo>
                              <a:lnTo>
                                <a:pt x="7" y="71"/>
                              </a:lnTo>
                              <a:lnTo>
                                <a:pt x="7" y="69"/>
                              </a:lnTo>
                              <a:lnTo>
                                <a:pt x="10" y="65"/>
                              </a:lnTo>
                              <a:lnTo>
                                <a:pt x="11" y="65"/>
                              </a:lnTo>
                              <a:lnTo>
                                <a:pt x="13" y="64"/>
                              </a:lnTo>
                              <a:lnTo>
                                <a:pt x="10" y="66"/>
                              </a:lnTo>
                              <a:lnTo>
                                <a:pt x="9" y="68"/>
                              </a:lnTo>
                              <a:lnTo>
                                <a:pt x="9" y="70"/>
                              </a:lnTo>
                              <a:lnTo>
                                <a:pt x="9" y="71"/>
                              </a:lnTo>
                              <a:lnTo>
                                <a:pt x="7" y="72"/>
                              </a:lnTo>
                              <a:lnTo>
                                <a:pt x="6" y="72"/>
                              </a:lnTo>
                              <a:lnTo>
                                <a:pt x="5" y="73"/>
                              </a:lnTo>
                              <a:lnTo>
                                <a:pt x="5" y="75"/>
                              </a:lnTo>
                              <a:lnTo>
                                <a:pt x="5" y="77"/>
                              </a:lnTo>
                              <a:lnTo>
                                <a:pt x="6" y="77"/>
                              </a:lnTo>
                              <a:lnTo>
                                <a:pt x="7" y="77"/>
                              </a:lnTo>
                              <a:lnTo>
                                <a:pt x="11" y="76"/>
                              </a:lnTo>
                              <a:lnTo>
                                <a:pt x="11" y="76"/>
                              </a:lnTo>
                              <a:lnTo>
                                <a:pt x="13" y="76"/>
                              </a:lnTo>
                              <a:lnTo>
                                <a:pt x="14" y="76"/>
                              </a:lnTo>
                              <a:lnTo>
                                <a:pt x="15" y="78"/>
                              </a:lnTo>
                              <a:lnTo>
                                <a:pt x="11" y="77"/>
                              </a:lnTo>
                              <a:lnTo>
                                <a:pt x="12" y="80"/>
                              </a:lnTo>
                              <a:lnTo>
                                <a:pt x="13" y="83"/>
                              </a:lnTo>
                              <a:lnTo>
                                <a:pt x="11" y="87"/>
                              </a:lnTo>
                              <a:lnTo>
                                <a:pt x="12" y="89"/>
                              </a:lnTo>
                              <a:lnTo>
                                <a:pt x="13" y="92"/>
                              </a:lnTo>
                              <a:lnTo>
                                <a:pt x="12" y="94"/>
                              </a:lnTo>
                              <a:lnTo>
                                <a:pt x="12" y="98"/>
                              </a:lnTo>
                              <a:lnTo>
                                <a:pt x="10" y="103"/>
                              </a:lnTo>
                              <a:lnTo>
                                <a:pt x="9" y="106"/>
                              </a:lnTo>
                              <a:lnTo>
                                <a:pt x="10" y="106"/>
                              </a:lnTo>
                              <a:lnTo>
                                <a:pt x="12" y="105"/>
                              </a:lnTo>
                              <a:lnTo>
                                <a:pt x="14" y="105"/>
                              </a:lnTo>
                              <a:lnTo>
                                <a:pt x="16" y="104"/>
                              </a:lnTo>
                              <a:lnTo>
                                <a:pt x="18" y="104"/>
                              </a:lnTo>
                              <a:lnTo>
                                <a:pt x="24" y="105"/>
                              </a:lnTo>
                              <a:lnTo>
                                <a:pt x="28" y="106"/>
                              </a:lnTo>
                              <a:lnTo>
                                <a:pt x="29" y="106"/>
                              </a:lnTo>
                              <a:lnTo>
                                <a:pt x="36" y="103"/>
                              </a:lnTo>
                              <a:lnTo>
                                <a:pt x="37" y="103"/>
                              </a:lnTo>
                              <a:lnTo>
                                <a:pt x="36" y="98"/>
                              </a:lnTo>
                              <a:lnTo>
                                <a:pt x="36" y="96"/>
                              </a:lnTo>
                              <a:lnTo>
                                <a:pt x="35" y="94"/>
                              </a:lnTo>
                              <a:lnTo>
                                <a:pt x="36" y="92"/>
                              </a:lnTo>
                              <a:lnTo>
                                <a:pt x="38" y="90"/>
                              </a:lnTo>
                              <a:lnTo>
                                <a:pt x="39" y="88"/>
                              </a:lnTo>
                              <a:lnTo>
                                <a:pt x="41" y="86"/>
                              </a:lnTo>
                              <a:lnTo>
                                <a:pt x="43" y="85"/>
                              </a:lnTo>
                              <a:lnTo>
                                <a:pt x="44" y="85"/>
                              </a:lnTo>
                              <a:lnTo>
                                <a:pt x="45" y="84"/>
                              </a:lnTo>
                              <a:lnTo>
                                <a:pt x="45" y="82"/>
                              </a:lnTo>
                              <a:lnTo>
                                <a:pt x="45" y="82"/>
                              </a:lnTo>
                              <a:lnTo>
                                <a:pt x="42" y="83"/>
                              </a:lnTo>
                              <a:lnTo>
                                <a:pt x="38" y="77"/>
                              </a:lnTo>
                              <a:lnTo>
                                <a:pt x="38" y="76"/>
                              </a:lnTo>
                              <a:lnTo>
                                <a:pt x="39" y="75"/>
                              </a:lnTo>
                              <a:lnTo>
                                <a:pt x="39" y="73"/>
                              </a:lnTo>
                              <a:lnTo>
                                <a:pt x="39" y="72"/>
                              </a:lnTo>
                              <a:lnTo>
                                <a:pt x="40" y="70"/>
                              </a:lnTo>
                              <a:lnTo>
                                <a:pt x="42" y="69"/>
                              </a:lnTo>
                              <a:lnTo>
                                <a:pt x="43" y="68"/>
                              </a:lnTo>
                              <a:lnTo>
                                <a:pt x="44" y="66"/>
                              </a:lnTo>
                              <a:lnTo>
                                <a:pt x="44" y="65"/>
                              </a:lnTo>
                              <a:lnTo>
                                <a:pt x="43" y="64"/>
                              </a:lnTo>
                              <a:lnTo>
                                <a:pt x="41" y="63"/>
                              </a:lnTo>
                              <a:lnTo>
                                <a:pt x="39" y="59"/>
                              </a:lnTo>
                              <a:lnTo>
                                <a:pt x="38" y="56"/>
                              </a:lnTo>
                              <a:lnTo>
                                <a:pt x="38" y="56"/>
                              </a:lnTo>
                              <a:lnTo>
                                <a:pt x="36" y="55"/>
                              </a:lnTo>
                              <a:lnTo>
                                <a:pt x="35" y="53"/>
                              </a:lnTo>
                              <a:lnTo>
                                <a:pt x="35" y="52"/>
                              </a:lnTo>
                              <a:lnTo>
                                <a:pt x="36" y="52"/>
                              </a:lnTo>
                              <a:lnTo>
                                <a:pt x="42" y="52"/>
                              </a:lnTo>
                              <a:lnTo>
                                <a:pt x="43" y="51"/>
                              </a:lnTo>
                              <a:lnTo>
                                <a:pt x="43" y="51"/>
                              </a:lnTo>
                              <a:lnTo>
                                <a:pt x="45" y="49"/>
                              </a:lnTo>
                              <a:lnTo>
                                <a:pt x="46" y="47"/>
                              </a:lnTo>
                              <a:lnTo>
                                <a:pt x="46" y="45"/>
                              </a:lnTo>
                              <a:lnTo>
                                <a:pt x="46" y="44"/>
                              </a:lnTo>
                              <a:lnTo>
                                <a:pt x="44" y="42"/>
                              </a:lnTo>
                              <a:lnTo>
                                <a:pt x="44" y="42"/>
                              </a:lnTo>
                              <a:lnTo>
                                <a:pt x="44" y="41"/>
                              </a:lnTo>
                              <a:lnTo>
                                <a:pt x="45" y="40"/>
                              </a:lnTo>
                              <a:lnTo>
                                <a:pt x="47" y="39"/>
                              </a:lnTo>
                              <a:lnTo>
                                <a:pt x="47" y="38"/>
                              </a:lnTo>
                              <a:lnTo>
                                <a:pt x="47" y="38"/>
                              </a:lnTo>
                              <a:lnTo>
                                <a:pt x="47" y="37"/>
                              </a:lnTo>
                              <a:lnTo>
                                <a:pt x="47" y="36"/>
                              </a:lnTo>
                              <a:lnTo>
                                <a:pt x="47" y="35"/>
                              </a:lnTo>
                              <a:lnTo>
                                <a:pt x="47" y="32"/>
                              </a:lnTo>
                              <a:lnTo>
                                <a:pt x="47" y="31"/>
                              </a:lnTo>
                              <a:lnTo>
                                <a:pt x="47" y="29"/>
                              </a:lnTo>
                              <a:lnTo>
                                <a:pt x="47" y="27"/>
                              </a:lnTo>
                              <a:lnTo>
                                <a:pt x="45" y="24"/>
                              </a:lnTo>
                              <a:lnTo>
                                <a:pt x="46" y="24"/>
                              </a:lnTo>
                              <a:lnTo>
                                <a:pt x="46" y="23"/>
                              </a:lnTo>
                              <a:lnTo>
                                <a:pt x="48" y="22"/>
                              </a:lnTo>
                              <a:lnTo>
                                <a:pt x="49" y="20"/>
                              </a:lnTo>
                              <a:lnTo>
                                <a:pt x="52" y="18"/>
                              </a:lnTo>
                              <a:lnTo>
                                <a:pt x="55" y="17"/>
                              </a:lnTo>
                              <a:lnTo>
                                <a:pt x="57" y="15"/>
                              </a:lnTo>
                              <a:lnTo>
                                <a:pt x="58" y="13"/>
                              </a:lnTo>
                              <a:lnTo>
                                <a:pt x="58" y="13"/>
                              </a:lnTo>
                              <a:lnTo>
                                <a:pt x="58" y="1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BD113"/>
                        </a:solidFill>
                        <a:ln w="9525">
                          <a:solidFill>
                            <a:schemeClr val="bg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it-IT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62" name="Freeform 60">
                          <a:extLst>
                            <a:ext uri="{FF2B5EF4-FFF2-40B4-BE49-F238E27FC236}">
                              <a16:creationId xmlns:a16="http://schemas.microsoft.com/office/drawing/2014/main" id="{14258AB7-FD3A-4754-BE96-9DB249553136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829300" y="2647950"/>
                          <a:ext cx="279400" cy="215900"/>
                        </a:xfrm>
                        <a:custGeom>
                          <a:avLst/>
                          <a:gdLst>
                            <a:gd name="T0" fmla="*/ 175 w 176"/>
                            <a:gd name="T1" fmla="*/ 95 h 136"/>
                            <a:gd name="T2" fmla="*/ 172 w 176"/>
                            <a:gd name="T3" fmla="*/ 88 h 136"/>
                            <a:gd name="T4" fmla="*/ 168 w 176"/>
                            <a:gd name="T5" fmla="*/ 80 h 136"/>
                            <a:gd name="T6" fmla="*/ 168 w 176"/>
                            <a:gd name="T7" fmla="*/ 72 h 136"/>
                            <a:gd name="T8" fmla="*/ 167 w 176"/>
                            <a:gd name="T9" fmla="*/ 65 h 136"/>
                            <a:gd name="T10" fmla="*/ 159 w 176"/>
                            <a:gd name="T11" fmla="*/ 61 h 136"/>
                            <a:gd name="T12" fmla="*/ 165 w 176"/>
                            <a:gd name="T13" fmla="*/ 55 h 136"/>
                            <a:gd name="T14" fmla="*/ 173 w 176"/>
                            <a:gd name="T15" fmla="*/ 46 h 136"/>
                            <a:gd name="T16" fmla="*/ 165 w 176"/>
                            <a:gd name="T17" fmla="*/ 21 h 136"/>
                            <a:gd name="T18" fmla="*/ 163 w 176"/>
                            <a:gd name="T19" fmla="*/ 15 h 136"/>
                            <a:gd name="T20" fmla="*/ 157 w 176"/>
                            <a:gd name="T21" fmla="*/ 12 h 136"/>
                            <a:gd name="T22" fmla="*/ 153 w 176"/>
                            <a:gd name="T23" fmla="*/ 11 h 136"/>
                            <a:gd name="T24" fmla="*/ 115 w 176"/>
                            <a:gd name="T25" fmla="*/ 10 h 136"/>
                            <a:gd name="T26" fmla="*/ 96 w 176"/>
                            <a:gd name="T27" fmla="*/ 10 h 136"/>
                            <a:gd name="T28" fmla="*/ 79 w 176"/>
                            <a:gd name="T29" fmla="*/ 8 h 136"/>
                            <a:gd name="T30" fmla="*/ 82 w 176"/>
                            <a:gd name="T31" fmla="*/ 3 h 136"/>
                            <a:gd name="T32" fmla="*/ 56 w 176"/>
                            <a:gd name="T33" fmla="*/ 2 h 136"/>
                            <a:gd name="T34" fmla="*/ 38 w 176"/>
                            <a:gd name="T35" fmla="*/ 11 h 136"/>
                            <a:gd name="T36" fmla="*/ 21 w 176"/>
                            <a:gd name="T37" fmla="*/ 17 h 136"/>
                            <a:gd name="T38" fmla="*/ 2 w 176"/>
                            <a:gd name="T39" fmla="*/ 22 h 136"/>
                            <a:gd name="T40" fmla="*/ 8 w 176"/>
                            <a:gd name="T41" fmla="*/ 27 h 136"/>
                            <a:gd name="T42" fmla="*/ 3 w 176"/>
                            <a:gd name="T43" fmla="*/ 27 h 136"/>
                            <a:gd name="T44" fmla="*/ 6 w 176"/>
                            <a:gd name="T45" fmla="*/ 39 h 136"/>
                            <a:gd name="T46" fmla="*/ 0 w 176"/>
                            <a:gd name="T47" fmla="*/ 47 h 136"/>
                            <a:gd name="T48" fmla="*/ 8 w 176"/>
                            <a:gd name="T49" fmla="*/ 59 h 136"/>
                            <a:gd name="T50" fmla="*/ 11 w 176"/>
                            <a:gd name="T51" fmla="*/ 64 h 136"/>
                            <a:gd name="T52" fmla="*/ 11 w 176"/>
                            <a:gd name="T53" fmla="*/ 68 h 136"/>
                            <a:gd name="T54" fmla="*/ 11 w 176"/>
                            <a:gd name="T55" fmla="*/ 75 h 136"/>
                            <a:gd name="T56" fmla="*/ 15 w 176"/>
                            <a:gd name="T57" fmla="*/ 81 h 136"/>
                            <a:gd name="T58" fmla="*/ 13 w 176"/>
                            <a:gd name="T59" fmla="*/ 94 h 136"/>
                            <a:gd name="T60" fmla="*/ 16 w 176"/>
                            <a:gd name="T61" fmla="*/ 91 h 136"/>
                            <a:gd name="T62" fmla="*/ 21 w 176"/>
                            <a:gd name="T63" fmla="*/ 95 h 136"/>
                            <a:gd name="T64" fmla="*/ 29 w 176"/>
                            <a:gd name="T65" fmla="*/ 97 h 136"/>
                            <a:gd name="T66" fmla="*/ 34 w 176"/>
                            <a:gd name="T67" fmla="*/ 100 h 136"/>
                            <a:gd name="T68" fmla="*/ 41 w 176"/>
                            <a:gd name="T69" fmla="*/ 101 h 136"/>
                            <a:gd name="T70" fmla="*/ 38 w 176"/>
                            <a:gd name="T71" fmla="*/ 104 h 136"/>
                            <a:gd name="T72" fmla="*/ 40 w 176"/>
                            <a:gd name="T73" fmla="*/ 106 h 136"/>
                            <a:gd name="T74" fmla="*/ 46 w 176"/>
                            <a:gd name="T75" fmla="*/ 111 h 136"/>
                            <a:gd name="T76" fmla="*/ 51 w 176"/>
                            <a:gd name="T77" fmla="*/ 108 h 136"/>
                            <a:gd name="T78" fmla="*/ 54 w 176"/>
                            <a:gd name="T79" fmla="*/ 105 h 136"/>
                            <a:gd name="T80" fmla="*/ 63 w 176"/>
                            <a:gd name="T81" fmla="*/ 107 h 136"/>
                            <a:gd name="T82" fmla="*/ 61 w 176"/>
                            <a:gd name="T83" fmla="*/ 111 h 136"/>
                            <a:gd name="T84" fmla="*/ 66 w 176"/>
                            <a:gd name="T85" fmla="*/ 114 h 136"/>
                            <a:gd name="T86" fmla="*/ 70 w 176"/>
                            <a:gd name="T87" fmla="*/ 113 h 136"/>
                            <a:gd name="T88" fmla="*/ 74 w 176"/>
                            <a:gd name="T89" fmla="*/ 116 h 136"/>
                            <a:gd name="T90" fmla="*/ 79 w 176"/>
                            <a:gd name="T91" fmla="*/ 118 h 136"/>
                            <a:gd name="T92" fmla="*/ 85 w 176"/>
                            <a:gd name="T93" fmla="*/ 125 h 136"/>
                            <a:gd name="T94" fmla="*/ 92 w 176"/>
                            <a:gd name="T95" fmla="*/ 125 h 136"/>
                            <a:gd name="T96" fmla="*/ 97 w 176"/>
                            <a:gd name="T97" fmla="*/ 127 h 136"/>
                            <a:gd name="T98" fmla="*/ 100 w 176"/>
                            <a:gd name="T99" fmla="*/ 128 h 136"/>
                            <a:gd name="T100" fmla="*/ 100 w 176"/>
                            <a:gd name="T101" fmla="*/ 132 h 136"/>
                            <a:gd name="T102" fmla="*/ 107 w 176"/>
                            <a:gd name="T103" fmla="*/ 130 h 136"/>
                            <a:gd name="T104" fmla="*/ 111 w 176"/>
                            <a:gd name="T105" fmla="*/ 128 h 136"/>
                            <a:gd name="T106" fmla="*/ 118 w 176"/>
                            <a:gd name="T107" fmla="*/ 129 h 136"/>
                            <a:gd name="T108" fmla="*/ 124 w 176"/>
                            <a:gd name="T109" fmla="*/ 127 h 136"/>
                            <a:gd name="T110" fmla="*/ 137 w 176"/>
                            <a:gd name="T111" fmla="*/ 129 h 136"/>
                            <a:gd name="T112" fmla="*/ 147 w 176"/>
                            <a:gd name="T113" fmla="*/ 135 h 136"/>
                            <a:gd name="T114" fmla="*/ 154 w 176"/>
                            <a:gd name="T115" fmla="*/ 136 h 136"/>
                            <a:gd name="T116" fmla="*/ 151 w 176"/>
                            <a:gd name="T117" fmla="*/ 132 h 136"/>
                            <a:gd name="T118" fmla="*/ 150 w 176"/>
                            <a:gd name="T119" fmla="*/ 124 h 136"/>
                            <a:gd name="T120" fmla="*/ 161 w 176"/>
                            <a:gd name="T121" fmla="*/ 112 h 136"/>
                            <a:gd name="T122" fmla="*/ 174 w 176"/>
                            <a:gd name="T123" fmla="*/ 104 h 136"/>
                            <a:gd name="T124" fmla="*/ 175 w 176"/>
                            <a:gd name="T125" fmla="*/ 97 h 136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  <a:cxn ang="0">
                              <a:pos x="T92" y="T93"/>
                            </a:cxn>
                            <a:cxn ang="0">
                              <a:pos x="T94" y="T95"/>
                            </a:cxn>
                            <a:cxn ang="0">
                              <a:pos x="T96" y="T97"/>
                            </a:cxn>
                            <a:cxn ang="0">
                              <a:pos x="T98" y="T99"/>
                            </a:cxn>
                            <a:cxn ang="0">
                              <a:pos x="T100" y="T101"/>
                            </a:cxn>
                            <a:cxn ang="0">
                              <a:pos x="T102" y="T103"/>
                            </a:cxn>
                            <a:cxn ang="0">
                              <a:pos x="T104" y="T105"/>
                            </a:cxn>
                            <a:cxn ang="0">
                              <a:pos x="T106" y="T107"/>
                            </a:cxn>
                            <a:cxn ang="0">
                              <a:pos x="T108" y="T109"/>
                            </a:cxn>
                            <a:cxn ang="0">
                              <a:pos x="T110" y="T111"/>
                            </a:cxn>
                            <a:cxn ang="0">
                              <a:pos x="T112" y="T113"/>
                            </a:cxn>
                            <a:cxn ang="0">
                              <a:pos x="T114" y="T115"/>
                            </a:cxn>
                            <a:cxn ang="0">
                              <a:pos x="T116" y="T117"/>
                            </a:cxn>
                            <a:cxn ang="0">
                              <a:pos x="T118" y="T119"/>
                            </a:cxn>
                            <a:cxn ang="0">
                              <a:pos x="T120" y="T121"/>
                            </a:cxn>
                            <a:cxn ang="0">
                              <a:pos x="T122" y="T123"/>
                            </a:cxn>
                            <a:cxn ang="0">
                              <a:pos x="T124" y="T125"/>
                            </a:cxn>
                          </a:cxnLst>
                          <a:rect l="0" t="0" r="r" b="b"/>
                          <a:pathLst>
                            <a:path w="176" h="136">
                              <a:moveTo>
                                <a:pt x="174" y="97"/>
                              </a:moveTo>
                              <a:lnTo>
                                <a:pt x="174" y="96"/>
                              </a:lnTo>
                              <a:lnTo>
                                <a:pt x="174" y="95"/>
                              </a:lnTo>
                              <a:lnTo>
                                <a:pt x="175" y="95"/>
                              </a:lnTo>
                              <a:lnTo>
                                <a:pt x="175" y="95"/>
                              </a:lnTo>
                              <a:lnTo>
                                <a:pt x="176" y="95"/>
                              </a:lnTo>
                              <a:lnTo>
                                <a:pt x="176" y="94"/>
                              </a:lnTo>
                              <a:lnTo>
                                <a:pt x="174" y="92"/>
                              </a:lnTo>
                              <a:lnTo>
                                <a:pt x="173" y="91"/>
                              </a:lnTo>
                              <a:lnTo>
                                <a:pt x="172" y="88"/>
                              </a:lnTo>
                              <a:lnTo>
                                <a:pt x="169" y="85"/>
                              </a:lnTo>
                              <a:lnTo>
                                <a:pt x="168" y="84"/>
                              </a:lnTo>
                              <a:lnTo>
                                <a:pt x="168" y="83"/>
                              </a:lnTo>
                              <a:lnTo>
                                <a:pt x="168" y="82"/>
                              </a:lnTo>
                              <a:lnTo>
                                <a:pt x="168" y="80"/>
                              </a:lnTo>
                              <a:lnTo>
                                <a:pt x="167" y="79"/>
                              </a:lnTo>
                              <a:lnTo>
                                <a:pt x="166" y="77"/>
                              </a:lnTo>
                              <a:lnTo>
                                <a:pt x="166" y="74"/>
                              </a:lnTo>
                              <a:lnTo>
                                <a:pt x="167" y="73"/>
                              </a:lnTo>
                              <a:lnTo>
                                <a:pt x="168" y="72"/>
                              </a:lnTo>
                              <a:lnTo>
                                <a:pt x="167" y="70"/>
                              </a:lnTo>
                              <a:lnTo>
                                <a:pt x="168" y="68"/>
                              </a:lnTo>
                              <a:lnTo>
                                <a:pt x="168" y="67"/>
                              </a:lnTo>
                              <a:lnTo>
                                <a:pt x="168" y="66"/>
                              </a:lnTo>
                              <a:lnTo>
                                <a:pt x="167" y="65"/>
                              </a:lnTo>
                              <a:lnTo>
                                <a:pt x="165" y="64"/>
                              </a:lnTo>
                              <a:lnTo>
                                <a:pt x="164" y="64"/>
                              </a:lnTo>
                              <a:lnTo>
                                <a:pt x="162" y="63"/>
                              </a:lnTo>
                              <a:lnTo>
                                <a:pt x="160" y="61"/>
                              </a:lnTo>
                              <a:lnTo>
                                <a:pt x="159" y="61"/>
                              </a:lnTo>
                              <a:lnTo>
                                <a:pt x="160" y="60"/>
                              </a:lnTo>
                              <a:lnTo>
                                <a:pt x="160" y="59"/>
                              </a:lnTo>
                              <a:lnTo>
                                <a:pt x="162" y="57"/>
                              </a:lnTo>
                              <a:lnTo>
                                <a:pt x="164" y="55"/>
                              </a:lnTo>
                              <a:lnTo>
                                <a:pt x="165" y="55"/>
                              </a:lnTo>
                              <a:lnTo>
                                <a:pt x="171" y="52"/>
                              </a:lnTo>
                              <a:lnTo>
                                <a:pt x="173" y="51"/>
                              </a:lnTo>
                              <a:lnTo>
                                <a:pt x="173" y="49"/>
                              </a:lnTo>
                              <a:lnTo>
                                <a:pt x="173" y="48"/>
                              </a:lnTo>
                              <a:lnTo>
                                <a:pt x="173" y="46"/>
                              </a:lnTo>
                              <a:lnTo>
                                <a:pt x="172" y="43"/>
                              </a:lnTo>
                              <a:lnTo>
                                <a:pt x="172" y="41"/>
                              </a:lnTo>
                              <a:lnTo>
                                <a:pt x="171" y="37"/>
                              </a:lnTo>
                              <a:lnTo>
                                <a:pt x="167" y="30"/>
                              </a:lnTo>
                              <a:lnTo>
                                <a:pt x="165" y="21"/>
                              </a:lnTo>
                              <a:lnTo>
                                <a:pt x="165" y="21"/>
                              </a:lnTo>
                              <a:lnTo>
                                <a:pt x="165" y="20"/>
                              </a:lnTo>
                              <a:lnTo>
                                <a:pt x="165" y="18"/>
                              </a:lnTo>
                              <a:lnTo>
                                <a:pt x="164" y="17"/>
                              </a:lnTo>
                              <a:lnTo>
                                <a:pt x="163" y="15"/>
                              </a:lnTo>
                              <a:lnTo>
                                <a:pt x="162" y="14"/>
                              </a:lnTo>
                              <a:lnTo>
                                <a:pt x="159" y="13"/>
                              </a:lnTo>
                              <a:lnTo>
                                <a:pt x="158" y="13"/>
                              </a:lnTo>
                              <a:lnTo>
                                <a:pt x="157" y="12"/>
                              </a:lnTo>
                              <a:lnTo>
                                <a:pt x="157" y="12"/>
                              </a:lnTo>
                              <a:lnTo>
                                <a:pt x="157" y="12"/>
                              </a:lnTo>
                              <a:lnTo>
                                <a:pt x="156" y="11"/>
                              </a:lnTo>
                              <a:lnTo>
                                <a:pt x="155" y="10"/>
                              </a:lnTo>
                              <a:lnTo>
                                <a:pt x="153" y="10"/>
                              </a:lnTo>
                              <a:lnTo>
                                <a:pt x="153" y="11"/>
                              </a:lnTo>
                              <a:lnTo>
                                <a:pt x="152" y="12"/>
                              </a:lnTo>
                              <a:lnTo>
                                <a:pt x="142" y="11"/>
                              </a:lnTo>
                              <a:lnTo>
                                <a:pt x="133" y="11"/>
                              </a:lnTo>
                              <a:lnTo>
                                <a:pt x="124" y="10"/>
                              </a:lnTo>
                              <a:lnTo>
                                <a:pt x="115" y="10"/>
                              </a:lnTo>
                              <a:lnTo>
                                <a:pt x="108" y="10"/>
                              </a:lnTo>
                              <a:lnTo>
                                <a:pt x="103" y="10"/>
                              </a:lnTo>
                              <a:lnTo>
                                <a:pt x="98" y="9"/>
                              </a:lnTo>
                              <a:lnTo>
                                <a:pt x="97" y="9"/>
                              </a:lnTo>
                              <a:lnTo>
                                <a:pt x="96" y="10"/>
                              </a:lnTo>
                              <a:lnTo>
                                <a:pt x="93" y="11"/>
                              </a:lnTo>
                              <a:lnTo>
                                <a:pt x="86" y="12"/>
                              </a:lnTo>
                              <a:lnTo>
                                <a:pt x="83" y="11"/>
                              </a:lnTo>
                              <a:lnTo>
                                <a:pt x="81" y="10"/>
                              </a:lnTo>
                              <a:lnTo>
                                <a:pt x="79" y="8"/>
                              </a:lnTo>
                              <a:lnTo>
                                <a:pt x="76" y="2"/>
                              </a:lnTo>
                              <a:lnTo>
                                <a:pt x="77" y="2"/>
                              </a:lnTo>
                              <a:lnTo>
                                <a:pt x="81" y="4"/>
                              </a:lnTo>
                              <a:lnTo>
                                <a:pt x="83" y="5"/>
                              </a:lnTo>
                              <a:lnTo>
                                <a:pt x="82" y="3"/>
                              </a:lnTo>
                              <a:lnTo>
                                <a:pt x="78" y="1"/>
                              </a:lnTo>
                              <a:lnTo>
                                <a:pt x="74" y="0"/>
                              </a:lnTo>
                              <a:lnTo>
                                <a:pt x="70" y="0"/>
                              </a:lnTo>
                              <a:lnTo>
                                <a:pt x="66" y="0"/>
                              </a:lnTo>
                              <a:lnTo>
                                <a:pt x="56" y="2"/>
                              </a:lnTo>
                              <a:lnTo>
                                <a:pt x="51" y="4"/>
                              </a:lnTo>
                              <a:lnTo>
                                <a:pt x="49" y="5"/>
                              </a:lnTo>
                              <a:lnTo>
                                <a:pt x="43" y="7"/>
                              </a:lnTo>
                              <a:lnTo>
                                <a:pt x="40" y="10"/>
                              </a:lnTo>
                              <a:lnTo>
                                <a:pt x="38" y="11"/>
                              </a:lnTo>
                              <a:lnTo>
                                <a:pt x="38" y="12"/>
                              </a:lnTo>
                              <a:lnTo>
                                <a:pt x="37" y="13"/>
                              </a:lnTo>
                              <a:lnTo>
                                <a:pt x="34" y="14"/>
                              </a:lnTo>
                              <a:lnTo>
                                <a:pt x="32" y="14"/>
                              </a:lnTo>
                              <a:lnTo>
                                <a:pt x="21" y="17"/>
                              </a:lnTo>
                              <a:lnTo>
                                <a:pt x="11" y="19"/>
                              </a:lnTo>
                              <a:lnTo>
                                <a:pt x="5" y="22"/>
                              </a:lnTo>
                              <a:lnTo>
                                <a:pt x="3" y="21"/>
                              </a:lnTo>
                              <a:lnTo>
                                <a:pt x="2" y="21"/>
                              </a:lnTo>
                              <a:lnTo>
                                <a:pt x="2" y="22"/>
                              </a:lnTo>
                              <a:lnTo>
                                <a:pt x="2" y="23"/>
                              </a:lnTo>
                              <a:lnTo>
                                <a:pt x="5" y="23"/>
                              </a:lnTo>
                              <a:lnTo>
                                <a:pt x="8" y="24"/>
                              </a:lnTo>
                              <a:lnTo>
                                <a:pt x="8" y="26"/>
                              </a:lnTo>
                              <a:lnTo>
                                <a:pt x="8" y="27"/>
                              </a:lnTo>
                              <a:lnTo>
                                <a:pt x="8" y="28"/>
                              </a:lnTo>
                              <a:lnTo>
                                <a:pt x="9" y="29"/>
                              </a:lnTo>
                              <a:lnTo>
                                <a:pt x="7" y="28"/>
                              </a:lnTo>
                              <a:lnTo>
                                <a:pt x="3" y="26"/>
                              </a:lnTo>
                              <a:lnTo>
                                <a:pt x="3" y="27"/>
                              </a:lnTo>
                              <a:lnTo>
                                <a:pt x="3" y="29"/>
                              </a:lnTo>
                              <a:lnTo>
                                <a:pt x="4" y="31"/>
                              </a:lnTo>
                              <a:lnTo>
                                <a:pt x="6" y="37"/>
                              </a:lnTo>
                              <a:lnTo>
                                <a:pt x="6" y="39"/>
                              </a:lnTo>
                              <a:lnTo>
                                <a:pt x="6" y="39"/>
                              </a:lnTo>
                              <a:lnTo>
                                <a:pt x="5" y="41"/>
                              </a:lnTo>
                              <a:lnTo>
                                <a:pt x="3" y="43"/>
                              </a:lnTo>
                              <a:lnTo>
                                <a:pt x="2" y="44"/>
                              </a:lnTo>
                              <a:lnTo>
                                <a:pt x="1" y="46"/>
                              </a:lnTo>
                              <a:lnTo>
                                <a:pt x="0" y="47"/>
                              </a:lnTo>
                              <a:lnTo>
                                <a:pt x="3" y="49"/>
                              </a:lnTo>
                              <a:lnTo>
                                <a:pt x="7" y="52"/>
                              </a:lnTo>
                              <a:lnTo>
                                <a:pt x="9" y="55"/>
                              </a:lnTo>
                              <a:lnTo>
                                <a:pt x="8" y="57"/>
                              </a:lnTo>
                              <a:lnTo>
                                <a:pt x="8" y="59"/>
                              </a:lnTo>
                              <a:lnTo>
                                <a:pt x="9" y="60"/>
                              </a:lnTo>
                              <a:lnTo>
                                <a:pt x="9" y="61"/>
                              </a:lnTo>
                              <a:lnTo>
                                <a:pt x="10" y="61"/>
                              </a:lnTo>
                              <a:lnTo>
                                <a:pt x="11" y="63"/>
                              </a:lnTo>
                              <a:lnTo>
                                <a:pt x="11" y="64"/>
                              </a:lnTo>
                              <a:lnTo>
                                <a:pt x="11" y="65"/>
                              </a:lnTo>
                              <a:lnTo>
                                <a:pt x="11" y="66"/>
                              </a:lnTo>
                              <a:lnTo>
                                <a:pt x="11" y="66"/>
                              </a:lnTo>
                              <a:lnTo>
                                <a:pt x="11" y="67"/>
                              </a:lnTo>
                              <a:lnTo>
                                <a:pt x="11" y="68"/>
                              </a:lnTo>
                              <a:lnTo>
                                <a:pt x="10" y="70"/>
                              </a:lnTo>
                              <a:lnTo>
                                <a:pt x="9" y="71"/>
                              </a:lnTo>
                              <a:lnTo>
                                <a:pt x="9" y="73"/>
                              </a:lnTo>
                              <a:lnTo>
                                <a:pt x="10" y="75"/>
                              </a:lnTo>
                              <a:lnTo>
                                <a:pt x="11" y="75"/>
                              </a:lnTo>
                              <a:lnTo>
                                <a:pt x="11" y="76"/>
                              </a:lnTo>
                              <a:lnTo>
                                <a:pt x="11" y="78"/>
                              </a:lnTo>
                              <a:lnTo>
                                <a:pt x="11" y="79"/>
                              </a:lnTo>
                              <a:lnTo>
                                <a:pt x="14" y="80"/>
                              </a:lnTo>
                              <a:lnTo>
                                <a:pt x="15" y="81"/>
                              </a:lnTo>
                              <a:lnTo>
                                <a:pt x="15" y="82"/>
                              </a:lnTo>
                              <a:lnTo>
                                <a:pt x="16" y="85"/>
                              </a:lnTo>
                              <a:lnTo>
                                <a:pt x="15" y="89"/>
                              </a:lnTo>
                              <a:lnTo>
                                <a:pt x="14" y="91"/>
                              </a:lnTo>
                              <a:lnTo>
                                <a:pt x="13" y="94"/>
                              </a:lnTo>
                              <a:lnTo>
                                <a:pt x="13" y="94"/>
                              </a:lnTo>
                              <a:lnTo>
                                <a:pt x="14" y="94"/>
                              </a:lnTo>
                              <a:lnTo>
                                <a:pt x="16" y="93"/>
                              </a:lnTo>
                              <a:lnTo>
                                <a:pt x="16" y="93"/>
                              </a:lnTo>
                              <a:lnTo>
                                <a:pt x="16" y="91"/>
                              </a:lnTo>
                              <a:lnTo>
                                <a:pt x="16" y="91"/>
                              </a:lnTo>
                              <a:lnTo>
                                <a:pt x="18" y="91"/>
                              </a:lnTo>
                              <a:lnTo>
                                <a:pt x="20" y="92"/>
                              </a:lnTo>
                              <a:lnTo>
                                <a:pt x="21" y="94"/>
                              </a:lnTo>
                              <a:lnTo>
                                <a:pt x="21" y="95"/>
                              </a:lnTo>
                              <a:lnTo>
                                <a:pt x="22" y="95"/>
                              </a:lnTo>
                              <a:lnTo>
                                <a:pt x="23" y="95"/>
                              </a:lnTo>
                              <a:lnTo>
                                <a:pt x="24" y="96"/>
                              </a:lnTo>
                              <a:lnTo>
                                <a:pt x="27" y="97"/>
                              </a:lnTo>
                              <a:lnTo>
                                <a:pt x="29" y="97"/>
                              </a:lnTo>
                              <a:lnTo>
                                <a:pt x="30" y="97"/>
                              </a:lnTo>
                              <a:lnTo>
                                <a:pt x="32" y="98"/>
                              </a:lnTo>
                              <a:lnTo>
                                <a:pt x="33" y="99"/>
                              </a:lnTo>
                              <a:lnTo>
                                <a:pt x="33" y="100"/>
                              </a:lnTo>
                              <a:lnTo>
                                <a:pt x="34" y="100"/>
                              </a:lnTo>
                              <a:lnTo>
                                <a:pt x="35" y="100"/>
                              </a:lnTo>
                              <a:lnTo>
                                <a:pt x="38" y="99"/>
                              </a:lnTo>
                              <a:lnTo>
                                <a:pt x="40" y="100"/>
                              </a:lnTo>
                              <a:lnTo>
                                <a:pt x="41" y="100"/>
                              </a:lnTo>
                              <a:lnTo>
                                <a:pt x="41" y="101"/>
                              </a:lnTo>
                              <a:lnTo>
                                <a:pt x="41" y="102"/>
                              </a:lnTo>
                              <a:lnTo>
                                <a:pt x="40" y="102"/>
                              </a:lnTo>
                              <a:lnTo>
                                <a:pt x="40" y="102"/>
                              </a:lnTo>
                              <a:lnTo>
                                <a:pt x="38" y="103"/>
                              </a:lnTo>
                              <a:lnTo>
                                <a:pt x="38" y="104"/>
                              </a:lnTo>
                              <a:lnTo>
                                <a:pt x="37" y="104"/>
                              </a:lnTo>
                              <a:lnTo>
                                <a:pt x="38" y="105"/>
                              </a:lnTo>
                              <a:lnTo>
                                <a:pt x="38" y="105"/>
                              </a:lnTo>
                              <a:lnTo>
                                <a:pt x="39" y="106"/>
                              </a:lnTo>
                              <a:lnTo>
                                <a:pt x="40" y="106"/>
                              </a:lnTo>
                              <a:lnTo>
                                <a:pt x="42" y="108"/>
                              </a:lnTo>
                              <a:lnTo>
                                <a:pt x="44" y="111"/>
                              </a:lnTo>
                              <a:lnTo>
                                <a:pt x="45" y="112"/>
                              </a:lnTo>
                              <a:lnTo>
                                <a:pt x="45" y="112"/>
                              </a:lnTo>
                              <a:lnTo>
                                <a:pt x="46" y="111"/>
                              </a:lnTo>
                              <a:lnTo>
                                <a:pt x="47" y="111"/>
                              </a:lnTo>
                              <a:lnTo>
                                <a:pt x="48" y="110"/>
                              </a:lnTo>
                              <a:lnTo>
                                <a:pt x="49" y="109"/>
                              </a:lnTo>
                              <a:lnTo>
                                <a:pt x="51" y="109"/>
                              </a:lnTo>
                              <a:lnTo>
                                <a:pt x="51" y="108"/>
                              </a:lnTo>
                              <a:lnTo>
                                <a:pt x="49" y="106"/>
                              </a:lnTo>
                              <a:lnTo>
                                <a:pt x="49" y="104"/>
                              </a:lnTo>
                              <a:lnTo>
                                <a:pt x="49" y="104"/>
                              </a:lnTo>
                              <a:lnTo>
                                <a:pt x="51" y="104"/>
                              </a:lnTo>
                              <a:lnTo>
                                <a:pt x="54" y="105"/>
                              </a:lnTo>
                              <a:lnTo>
                                <a:pt x="58" y="108"/>
                              </a:lnTo>
                              <a:lnTo>
                                <a:pt x="59" y="108"/>
                              </a:lnTo>
                              <a:lnTo>
                                <a:pt x="61" y="108"/>
                              </a:lnTo>
                              <a:lnTo>
                                <a:pt x="63" y="107"/>
                              </a:lnTo>
                              <a:lnTo>
                                <a:pt x="63" y="107"/>
                              </a:lnTo>
                              <a:lnTo>
                                <a:pt x="64" y="107"/>
                              </a:lnTo>
                              <a:lnTo>
                                <a:pt x="64" y="109"/>
                              </a:lnTo>
                              <a:lnTo>
                                <a:pt x="63" y="109"/>
                              </a:lnTo>
                              <a:lnTo>
                                <a:pt x="61" y="111"/>
                              </a:lnTo>
                              <a:lnTo>
                                <a:pt x="61" y="111"/>
                              </a:lnTo>
                              <a:lnTo>
                                <a:pt x="62" y="111"/>
                              </a:lnTo>
                              <a:lnTo>
                                <a:pt x="63" y="112"/>
                              </a:lnTo>
                              <a:lnTo>
                                <a:pt x="64" y="113"/>
                              </a:lnTo>
                              <a:lnTo>
                                <a:pt x="65" y="114"/>
                              </a:lnTo>
                              <a:lnTo>
                                <a:pt x="66" y="114"/>
                              </a:lnTo>
                              <a:lnTo>
                                <a:pt x="66" y="115"/>
                              </a:lnTo>
                              <a:lnTo>
                                <a:pt x="68" y="114"/>
                              </a:lnTo>
                              <a:lnTo>
                                <a:pt x="69" y="113"/>
                              </a:lnTo>
                              <a:lnTo>
                                <a:pt x="69" y="113"/>
                              </a:lnTo>
                              <a:lnTo>
                                <a:pt x="70" y="113"/>
                              </a:lnTo>
                              <a:lnTo>
                                <a:pt x="70" y="114"/>
                              </a:lnTo>
                              <a:lnTo>
                                <a:pt x="70" y="114"/>
                              </a:lnTo>
                              <a:lnTo>
                                <a:pt x="72" y="115"/>
                              </a:lnTo>
                              <a:lnTo>
                                <a:pt x="73" y="115"/>
                              </a:lnTo>
                              <a:lnTo>
                                <a:pt x="74" y="116"/>
                              </a:lnTo>
                              <a:lnTo>
                                <a:pt x="75" y="115"/>
                              </a:lnTo>
                              <a:lnTo>
                                <a:pt x="78" y="116"/>
                              </a:lnTo>
                              <a:lnTo>
                                <a:pt x="79" y="117"/>
                              </a:lnTo>
                              <a:lnTo>
                                <a:pt x="79" y="118"/>
                              </a:lnTo>
                              <a:lnTo>
                                <a:pt x="79" y="118"/>
                              </a:lnTo>
                              <a:lnTo>
                                <a:pt x="79" y="120"/>
                              </a:lnTo>
                              <a:lnTo>
                                <a:pt x="83" y="123"/>
                              </a:lnTo>
                              <a:lnTo>
                                <a:pt x="83" y="124"/>
                              </a:lnTo>
                              <a:lnTo>
                                <a:pt x="83" y="125"/>
                              </a:lnTo>
                              <a:lnTo>
                                <a:pt x="85" y="125"/>
                              </a:lnTo>
                              <a:lnTo>
                                <a:pt x="85" y="127"/>
                              </a:lnTo>
                              <a:lnTo>
                                <a:pt x="85" y="128"/>
                              </a:lnTo>
                              <a:lnTo>
                                <a:pt x="89" y="128"/>
                              </a:lnTo>
                              <a:lnTo>
                                <a:pt x="91" y="125"/>
                              </a:lnTo>
                              <a:lnTo>
                                <a:pt x="92" y="125"/>
                              </a:lnTo>
                              <a:lnTo>
                                <a:pt x="93" y="124"/>
                              </a:lnTo>
                              <a:lnTo>
                                <a:pt x="94" y="123"/>
                              </a:lnTo>
                              <a:lnTo>
                                <a:pt x="94" y="124"/>
                              </a:lnTo>
                              <a:lnTo>
                                <a:pt x="96" y="125"/>
                              </a:lnTo>
                              <a:lnTo>
                                <a:pt x="97" y="127"/>
                              </a:lnTo>
                              <a:lnTo>
                                <a:pt x="97" y="127"/>
                              </a:lnTo>
                              <a:lnTo>
                                <a:pt x="97" y="127"/>
                              </a:lnTo>
                              <a:lnTo>
                                <a:pt x="98" y="128"/>
                              </a:lnTo>
                              <a:lnTo>
                                <a:pt x="99" y="128"/>
                              </a:lnTo>
                              <a:lnTo>
                                <a:pt x="100" y="128"/>
                              </a:lnTo>
                              <a:lnTo>
                                <a:pt x="100" y="129"/>
                              </a:lnTo>
                              <a:lnTo>
                                <a:pt x="100" y="131"/>
                              </a:lnTo>
                              <a:lnTo>
                                <a:pt x="100" y="131"/>
                              </a:lnTo>
                              <a:lnTo>
                                <a:pt x="99" y="132"/>
                              </a:lnTo>
                              <a:lnTo>
                                <a:pt x="100" y="132"/>
                              </a:lnTo>
                              <a:lnTo>
                                <a:pt x="101" y="132"/>
                              </a:lnTo>
                              <a:lnTo>
                                <a:pt x="102" y="132"/>
                              </a:lnTo>
                              <a:lnTo>
                                <a:pt x="105" y="133"/>
                              </a:lnTo>
                              <a:lnTo>
                                <a:pt x="106" y="131"/>
                              </a:lnTo>
                              <a:lnTo>
                                <a:pt x="107" y="130"/>
                              </a:lnTo>
                              <a:lnTo>
                                <a:pt x="108" y="129"/>
                              </a:lnTo>
                              <a:lnTo>
                                <a:pt x="109" y="129"/>
                              </a:lnTo>
                              <a:lnTo>
                                <a:pt x="110" y="128"/>
                              </a:lnTo>
                              <a:lnTo>
                                <a:pt x="111" y="128"/>
                              </a:lnTo>
                              <a:lnTo>
                                <a:pt x="111" y="128"/>
                              </a:lnTo>
                              <a:lnTo>
                                <a:pt x="112" y="128"/>
                              </a:lnTo>
                              <a:lnTo>
                                <a:pt x="113" y="128"/>
                              </a:lnTo>
                              <a:lnTo>
                                <a:pt x="115" y="128"/>
                              </a:lnTo>
                              <a:lnTo>
                                <a:pt x="117" y="129"/>
                              </a:lnTo>
                              <a:lnTo>
                                <a:pt x="118" y="129"/>
                              </a:lnTo>
                              <a:lnTo>
                                <a:pt x="119" y="130"/>
                              </a:lnTo>
                              <a:lnTo>
                                <a:pt x="121" y="129"/>
                              </a:lnTo>
                              <a:lnTo>
                                <a:pt x="121" y="129"/>
                              </a:lnTo>
                              <a:lnTo>
                                <a:pt x="123" y="127"/>
                              </a:lnTo>
                              <a:lnTo>
                                <a:pt x="124" y="127"/>
                              </a:lnTo>
                              <a:lnTo>
                                <a:pt x="125" y="127"/>
                              </a:lnTo>
                              <a:lnTo>
                                <a:pt x="128" y="127"/>
                              </a:lnTo>
                              <a:lnTo>
                                <a:pt x="133" y="127"/>
                              </a:lnTo>
                              <a:lnTo>
                                <a:pt x="134" y="128"/>
                              </a:lnTo>
                              <a:lnTo>
                                <a:pt x="137" y="129"/>
                              </a:lnTo>
                              <a:lnTo>
                                <a:pt x="138" y="130"/>
                              </a:lnTo>
                              <a:lnTo>
                                <a:pt x="139" y="131"/>
                              </a:lnTo>
                              <a:lnTo>
                                <a:pt x="139" y="132"/>
                              </a:lnTo>
                              <a:lnTo>
                                <a:pt x="142" y="133"/>
                              </a:lnTo>
                              <a:lnTo>
                                <a:pt x="147" y="135"/>
                              </a:lnTo>
                              <a:lnTo>
                                <a:pt x="148" y="135"/>
                              </a:lnTo>
                              <a:lnTo>
                                <a:pt x="149" y="135"/>
                              </a:lnTo>
                              <a:lnTo>
                                <a:pt x="151" y="136"/>
                              </a:lnTo>
                              <a:lnTo>
                                <a:pt x="153" y="136"/>
                              </a:lnTo>
                              <a:lnTo>
                                <a:pt x="154" y="136"/>
                              </a:lnTo>
                              <a:lnTo>
                                <a:pt x="154" y="136"/>
                              </a:lnTo>
                              <a:lnTo>
                                <a:pt x="154" y="135"/>
                              </a:lnTo>
                              <a:lnTo>
                                <a:pt x="152" y="134"/>
                              </a:lnTo>
                              <a:lnTo>
                                <a:pt x="151" y="133"/>
                              </a:lnTo>
                              <a:lnTo>
                                <a:pt x="151" y="132"/>
                              </a:lnTo>
                              <a:lnTo>
                                <a:pt x="152" y="131"/>
                              </a:lnTo>
                              <a:lnTo>
                                <a:pt x="152" y="130"/>
                              </a:lnTo>
                              <a:lnTo>
                                <a:pt x="152" y="129"/>
                              </a:lnTo>
                              <a:lnTo>
                                <a:pt x="150" y="126"/>
                              </a:lnTo>
                              <a:lnTo>
                                <a:pt x="150" y="124"/>
                              </a:lnTo>
                              <a:lnTo>
                                <a:pt x="151" y="123"/>
                              </a:lnTo>
                              <a:lnTo>
                                <a:pt x="155" y="119"/>
                              </a:lnTo>
                              <a:lnTo>
                                <a:pt x="156" y="118"/>
                              </a:lnTo>
                              <a:lnTo>
                                <a:pt x="157" y="116"/>
                              </a:lnTo>
                              <a:lnTo>
                                <a:pt x="161" y="112"/>
                              </a:lnTo>
                              <a:lnTo>
                                <a:pt x="164" y="110"/>
                              </a:lnTo>
                              <a:lnTo>
                                <a:pt x="166" y="109"/>
                              </a:lnTo>
                              <a:lnTo>
                                <a:pt x="168" y="106"/>
                              </a:lnTo>
                              <a:lnTo>
                                <a:pt x="169" y="105"/>
                              </a:lnTo>
                              <a:lnTo>
                                <a:pt x="174" y="104"/>
                              </a:lnTo>
                              <a:lnTo>
                                <a:pt x="174" y="104"/>
                              </a:lnTo>
                              <a:lnTo>
                                <a:pt x="175" y="102"/>
                              </a:lnTo>
                              <a:lnTo>
                                <a:pt x="176" y="102"/>
                              </a:lnTo>
                              <a:lnTo>
                                <a:pt x="176" y="100"/>
                              </a:lnTo>
                              <a:lnTo>
                                <a:pt x="175" y="97"/>
                              </a:lnTo>
                              <a:lnTo>
                                <a:pt x="174" y="97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BD113"/>
                        </a:solidFill>
                        <a:ln w="9525">
                          <a:solidFill>
                            <a:schemeClr val="bg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it-IT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63" name="Freeform 70">
                          <a:extLst>
                            <a:ext uri="{FF2B5EF4-FFF2-40B4-BE49-F238E27FC236}">
                              <a16:creationId xmlns:a16="http://schemas.microsoft.com/office/drawing/2014/main" id="{1C630899-4109-434A-8BB4-4BBE24EAFEA8}"/>
                            </a:ext>
                          </a:extLst>
                        </p:cNvPr>
                        <p:cNvSpPr>
                          <a:spLocks noEditPoints="1"/>
                        </p:cNvSpPr>
                        <p:nvPr/>
                      </p:nvSpPr>
                      <p:spPr bwMode="auto">
                        <a:xfrm>
                          <a:off x="5568950" y="1746250"/>
                          <a:ext cx="730250" cy="774700"/>
                        </a:xfrm>
                        <a:custGeom>
                          <a:avLst/>
                          <a:gdLst>
                            <a:gd name="T0" fmla="*/ 777 w 1125"/>
                            <a:gd name="T1" fmla="*/ 310 h 1194"/>
                            <a:gd name="T2" fmla="*/ 622 w 1125"/>
                            <a:gd name="T3" fmla="*/ 4 h 1194"/>
                            <a:gd name="T4" fmla="*/ 794 w 1125"/>
                            <a:gd name="T5" fmla="*/ 344 h 1194"/>
                            <a:gd name="T6" fmla="*/ 622 w 1125"/>
                            <a:gd name="T7" fmla="*/ 361 h 1194"/>
                            <a:gd name="T8" fmla="*/ 578 w 1125"/>
                            <a:gd name="T9" fmla="*/ 391 h 1194"/>
                            <a:gd name="T10" fmla="*/ 541 w 1125"/>
                            <a:gd name="T11" fmla="*/ 409 h 1194"/>
                            <a:gd name="T12" fmla="*/ 565 w 1125"/>
                            <a:gd name="T13" fmla="*/ 418 h 1194"/>
                            <a:gd name="T14" fmla="*/ 443 w 1125"/>
                            <a:gd name="T15" fmla="*/ 442 h 1194"/>
                            <a:gd name="T16" fmla="*/ 887 w 1125"/>
                            <a:gd name="T17" fmla="*/ 281 h 1194"/>
                            <a:gd name="T18" fmla="*/ 648 w 1125"/>
                            <a:gd name="T19" fmla="*/ 350 h 1194"/>
                            <a:gd name="T20" fmla="*/ 9 w 1125"/>
                            <a:gd name="T21" fmla="*/ 1056 h 1194"/>
                            <a:gd name="T22" fmla="*/ 1072 w 1125"/>
                            <a:gd name="T23" fmla="*/ 316 h 1194"/>
                            <a:gd name="T24" fmla="*/ 993 w 1125"/>
                            <a:gd name="T25" fmla="*/ 314 h 1194"/>
                            <a:gd name="T26" fmla="*/ 937 w 1125"/>
                            <a:gd name="T27" fmla="*/ 331 h 1194"/>
                            <a:gd name="T28" fmla="*/ 902 w 1125"/>
                            <a:gd name="T29" fmla="*/ 303 h 1194"/>
                            <a:gd name="T30" fmla="*/ 821 w 1125"/>
                            <a:gd name="T31" fmla="*/ 329 h 1194"/>
                            <a:gd name="T32" fmla="*/ 720 w 1125"/>
                            <a:gd name="T33" fmla="*/ 347 h 1194"/>
                            <a:gd name="T34" fmla="*/ 686 w 1125"/>
                            <a:gd name="T35" fmla="*/ 402 h 1194"/>
                            <a:gd name="T36" fmla="*/ 642 w 1125"/>
                            <a:gd name="T37" fmla="*/ 383 h 1194"/>
                            <a:gd name="T38" fmla="*/ 571 w 1125"/>
                            <a:gd name="T39" fmla="*/ 425 h 1194"/>
                            <a:gd name="T40" fmla="*/ 529 w 1125"/>
                            <a:gd name="T41" fmla="*/ 490 h 1194"/>
                            <a:gd name="T42" fmla="*/ 452 w 1125"/>
                            <a:gd name="T43" fmla="*/ 512 h 1194"/>
                            <a:gd name="T44" fmla="*/ 467 w 1125"/>
                            <a:gd name="T45" fmla="*/ 551 h 1194"/>
                            <a:gd name="T46" fmla="*/ 422 w 1125"/>
                            <a:gd name="T47" fmla="*/ 578 h 1194"/>
                            <a:gd name="T48" fmla="*/ 358 w 1125"/>
                            <a:gd name="T49" fmla="*/ 646 h 1194"/>
                            <a:gd name="T50" fmla="*/ 315 w 1125"/>
                            <a:gd name="T51" fmla="*/ 708 h 1194"/>
                            <a:gd name="T52" fmla="*/ 294 w 1125"/>
                            <a:gd name="T53" fmla="*/ 746 h 1194"/>
                            <a:gd name="T54" fmla="*/ 238 w 1125"/>
                            <a:gd name="T55" fmla="*/ 832 h 1194"/>
                            <a:gd name="T56" fmla="*/ 254 w 1125"/>
                            <a:gd name="T57" fmla="*/ 834 h 1194"/>
                            <a:gd name="T58" fmla="*/ 167 w 1125"/>
                            <a:gd name="T59" fmla="*/ 828 h 1194"/>
                            <a:gd name="T60" fmla="*/ 123 w 1125"/>
                            <a:gd name="T61" fmla="*/ 863 h 1194"/>
                            <a:gd name="T62" fmla="*/ 116 w 1125"/>
                            <a:gd name="T63" fmla="*/ 901 h 1194"/>
                            <a:gd name="T64" fmla="*/ 43 w 1125"/>
                            <a:gd name="T65" fmla="*/ 912 h 1194"/>
                            <a:gd name="T66" fmla="*/ 14 w 1125"/>
                            <a:gd name="T67" fmla="*/ 945 h 1194"/>
                            <a:gd name="T68" fmla="*/ 75 w 1125"/>
                            <a:gd name="T69" fmla="*/ 988 h 1194"/>
                            <a:gd name="T70" fmla="*/ 94 w 1125"/>
                            <a:gd name="T71" fmla="*/ 1004 h 1194"/>
                            <a:gd name="T72" fmla="*/ 16 w 1125"/>
                            <a:gd name="T73" fmla="*/ 1037 h 1194"/>
                            <a:gd name="T74" fmla="*/ 24 w 1125"/>
                            <a:gd name="T75" fmla="*/ 1084 h 1194"/>
                            <a:gd name="T76" fmla="*/ 58 w 1125"/>
                            <a:gd name="T77" fmla="*/ 1053 h 1194"/>
                            <a:gd name="T78" fmla="*/ 17 w 1125"/>
                            <a:gd name="T79" fmla="*/ 1103 h 1194"/>
                            <a:gd name="T80" fmla="*/ 47 w 1125"/>
                            <a:gd name="T81" fmla="*/ 1128 h 1194"/>
                            <a:gd name="T82" fmla="*/ 82 w 1125"/>
                            <a:gd name="T83" fmla="*/ 1181 h 1194"/>
                            <a:gd name="T84" fmla="*/ 189 w 1125"/>
                            <a:gd name="T85" fmla="*/ 1153 h 1194"/>
                            <a:gd name="T86" fmla="*/ 243 w 1125"/>
                            <a:gd name="T87" fmla="*/ 1104 h 1194"/>
                            <a:gd name="T88" fmla="*/ 295 w 1125"/>
                            <a:gd name="T89" fmla="*/ 1137 h 1194"/>
                            <a:gd name="T90" fmla="*/ 323 w 1125"/>
                            <a:gd name="T91" fmla="*/ 1011 h 1194"/>
                            <a:gd name="T92" fmla="*/ 316 w 1125"/>
                            <a:gd name="T93" fmla="*/ 890 h 1194"/>
                            <a:gd name="T94" fmla="*/ 402 w 1125"/>
                            <a:gd name="T95" fmla="*/ 791 h 1194"/>
                            <a:gd name="T96" fmla="*/ 457 w 1125"/>
                            <a:gd name="T97" fmla="*/ 628 h 1194"/>
                            <a:gd name="T98" fmla="*/ 575 w 1125"/>
                            <a:gd name="T99" fmla="*/ 503 h 1194"/>
                            <a:gd name="T100" fmla="*/ 659 w 1125"/>
                            <a:gd name="T101" fmla="*/ 441 h 1194"/>
                            <a:gd name="T102" fmla="*/ 775 w 1125"/>
                            <a:gd name="T103" fmla="*/ 466 h 1194"/>
                            <a:gd name="T104" fmla="*/ 901 w 1125"/>
                            <a:gd name="T105" fmla="*/ 443 h 1194"/>
                            <a:gd name="T106" fmla="*/ 1009 w 1125"/>
                            <a:gd name="T107" fmla="*/ 376 h 1194"/>
                            <a:gd name="T108" fmla="*/ 1092 w 1125"/>
                            <a:gd name="T109" fmla="*/ 402 h 1194"/>
                            <a:gd name="T110" fmla="*/ 1088 w 1125"/>
                            <a:gd name="T111" fmla="*/ 388 h 1194"/>
                            <a:gd name="T112" fmla="*/ 171 w 1125"/>
                            <a:gd name="T113" fmla="*/ 816 h 1194"/>
                            <a:gd name="T114" fmla="*/ 478 w 1125"/>
                            <a:gd name="T115" fmla="*/ 489 h 1194"/>
                            <a:gd name="T116" fmla="*/ 479 w 1125"/>
                            <a:gd name="T117" fmla="*/ 456 h 1194"/>
                            <a:gd name="T118" fmla="*/ 407 w 1125"/>
                            <a:gd name="T119" fmla="*/ 498 h 1194"/>
                            <a:gd name="T120" fmla="*/ 343 w 1125"/>
                            <a:gd name="T121" fmla="*/ 663 h 1194"/>
                            <a:gd name="T122" fmla="*/ 371 w 1125"/>
                            <a:gd name="T123" fmla="*/ 511 h 1194"/>
                            <a:gd name="T124" fmla="*/ 268 w 1125"/>
                            <a:gd name="T125" fmla="*/ 735 h 119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  <a:cxn ang="0">
                              <a:pos x="T92" y="T93"/>
                            </a:cxn>
                            <a:cxn ang="0">
                              <a:pos x="T94" y="T95"/>
                            </a:cxn>
                            <a:cxn ang="0">
                              <a:pos x="T96" y="T97"/>
                            </a:cxn>
                            <a:cxn ang="0">
                              <a:pos x="T98" y="T99"/>
                            </a:cxn>
                            <a:cxn ang="0">
                              <a:pos x="T100" y="T101"/>
                            </a:cxn>
                            <a:cxn ang="0">
                              <a:pos x="T102" y="T103"/>
                            </a:cxn>
                            <a:cxn ang="0">
                              <a:pos x="T104" y="T105"/>
                            </a:cxn>
                            <a:cxn ang="0">
                              <a:pos x="T106" y="T107"/>
                            </a:cxn>
                            <a:cxn ang="0">
                              <a:pos x="T108" y="T109"/>
                            </a:cxn>
                            <a:cxn ang="0">
                              <a:pos x="T110" y="T111"/>
                            </a:cxn>
                            <a:cxn ang="0">
                              <a:pos x="T112" y="T113"/>
                            </a:cxn>
                            <a:cxn ang="0">
                              <a:pos x="T114" y="T115"/>
                            </a:cxn>
                            <a:cxn ang="0">
                              <a:pos x="T116" y="T117"/>
                            </a:cxn>
                            <a:cxn ang="0">
                              <a:pos x="T118" y="T119"/>
                            </a:cxn>
                            <a:cxn ang="0">
                              <a:pos x="T120" y="T121"/>
                            </a:cxn>
                            <a:cxn ang="0">
                              <a:pos x="T122" y="T123"/>
                            </a:cxn>
                            <a:cxn ang="0">
                              <a:pos x="T124" y="T125"/>
                            </a:cxn>
                          </a:cxnLst>
                          <a:rect l="0" t="0" r="r" b="b"/>
                          <a:pathLst>
                            <a:path w="1125" h="1194">
                              <a:moveTo>
                                <a:pt x="682" y="349"/>
                              </a:moveTo>
                              <a:lnTo>
                                <a:pt x="675" y="351"/>
                              </a:lnTo>
                              <a:lnTo>
                                <a:pt x="671" y="354"/>
                              </a:lnTo>
                              <a:lnTo>
                                <a:pt x="671" y="357"/>
                              </a:lnTo>
                              <a:lnTo>
                                <a:pt x="674" y="361"/>
                              </a:lnTo>
                              <a:lnTo>
                                <a:pt x="677" y="360"/>
                              </a:lnTo>
                              <a:lnTo>
                                <a:pt x="680" y="361"/>
                              </a:lnTo>
                              <a:lnTo>
                                <a:pt x="681" y="362"/>
                              </a:lnTo>
                              <a:lnTo>
                                <a:pt x="685" y="361"/>
                              </a:lnTo>
                              <a:lnTo>
                                <a:pt x="687" y="360"/>
                              </a:lnTo>
                              <a:lnTo>
                                <a:pt x="689" y="351"/>
                              </a:lnTo>
                              <a:lnTo>
                                <a:pt x="688" y="349"/>
                              </a:lnTo>
                              <a:lnTo>
                                <a:pt x="682" y="349"/>
                              </a:lnTo>
                              <a:close/>
                              <a:moveTo>
                                <a:pt x="796" y="310"/>
                              </a:moveTo>
                              <a:lnTo>
                                <a:pt x="799" y="308"/>
                              </a:lnTo>
                              <a:lnTo>
                                <a:pt x="801" y="305"/>
                              </a:lnTo>
                              <a:lnTo>
                                <a:pt x="802" y="303"/>
                              </a:lnTo>
                              <a:lnTo>
                                <a:pt x="800" y="301"/>
                              </a:lnTo>
                              <a:lnTo>
                                <a:pt x="795" y="303"/>
                              </a:lnTo>
                              <a:lnTo>
                                <a:pt x="792" y="303"/>
                              </a:lnTo>
                              <a:lnTo>
                                <a:pt x="781" y="311"/>
                              </a:lnTo>
                              <a:lnTo>
                                <a:pt x="777" y="310"/>
                              </a:lnTo>
                              <a:lnTo>
                                <a:pt x="764" y="312"/>
                              </a:lnTo>
                              <a:lnTo>
                                <a:pt x="758" y="312"/>
                              </a:lnTo>
                              <a:lnTo>
                                <a:pt x="755" y="315"/>
                              </a:lnTo>
                              <a:lnTo>
                                <a:pt x="750" y="315"/>
                              </a:lnTo>
                              <a:lnTo>
                                <a:pt x="747" y="315"/>
                              </a:lnTo>
                              <a:lnTo>
                                <a:pt x="740" y="315"/>
                              </a:lnTo>
                              <a:lnTo>
                                <a:pt x="742" y="319"/>
                              </a:lnTo>
                              <a:lnTo>
                                <a:pt x="747" y="323"/>
                              </a:lnTo>
                              <a:lnTo>
                                <a:pt x="755" y="327"/>
                              </a:lnTo>
                              <a:lnTo>
                                <a:pt x="758" y="327"/>
                              </a:lnTo>
                              <a:lnTo>
                                <a:pt x="764" y="326"/>
                              </a:lnTo>
                              <a:lnTo>
                                <a:pt x="766" y="325"/>
                              </a:lnTo>
                              <a:lnTo>
                                <a:pt x="768" y="323"/>
                              </a:lnTo>
                              <a:lnTo>
                                <a:pt x="775" y="324"/>
                              </a:lnTo>
                              <a:lnTo>
                                <a:pt x="778" y="324"/>
                              </a:lnTo>
                              <a:lnTo>
                                <a:pt x="780" y="322"/>
                              </a:lnTo>
                              <a:lnTo>
                                <a:pt x="786" y="320"/>
                              </a:lnTo>
                              <a:lnTo>
                                <a:pt x="796" y="310"/>
                              </a:lnTo>
                              <a:close/>
                              <a:moveTo>
                                <a:pt x="615" y="15"/>
                              </a:moveTo>
                              <a:lnTo>
                                <a:pt x="620" y="11"/>
                              </a:lnTo>
                              <a:lnTo>
                                <a:pt x="623" y="6"/>
                              </a:lnTo>
                              <a:lnTo>
                                <a:pt x="622" y="4"/>
                              </a:lnTo>
                              <a:lnTo>
                                <a:pt x="619" y="0"/>
                              </a:lnTo>
                              <a:lnTo>
                                <a:pt x="605" y="1"/>
                              </a:lnTo>
                              <a:lnTo>
                                <a:pt x="602" y="3"/>
                              </a:lnTo>
                              <a:lnTo>
                                <a:pt x="607" y="10"/>
                              </a:lnTo>
                              <a:lnTo>
                                <a:pt x="615" y="15"/>
                              </a:lnTo>
                              <a:close/>
                              <a:moveTo>
                                <a:pt x="810" y="330"/>
                              </a:moveTo>
                              <a:lnTo>
                                <a:pt x="810" y="328"/>
                              </a:lnTo>
                              <a:lnTo>
                                <a:pt x="809" y="324"/>
                              </a:lnTo>
                              <a:lnTo>
                                <a:pt x="808" y="320"/>
                              </a:lnTo>
                              <a:lnTo>
                                <a:pt x="806" y="319"/>
                              </a:lnTo>
                              <a:lnTo>
                                <a:pt x="793" y="327"/>
                              </a:lnTo>
                              <a:lnTo>
                                <a:pt x="790" y="326"/>
                              </a:lnTo>
                              <a:lnTo>
                                <a:pt x="784" y="329"/>
                              </a:lnTo>
                              <a:lnTo>
                                <a:pt x="780" y="332"/>
                              </a:lnTo>
                              <a:lnTo>
                                <a:pt x="779" y="334"/>
                              </a:lnTo>
                              <a:lnTo>
                                <a:pt x="779" y="337"/>
                              </a:lnTo>
                              <a:lnTo>
                                <a:pt x="783" y="339"/>
                              </a:lnTo>
                              <a:lnTo>
                                <a:pt x="787" y="337"/>
                              </a:lnTo>
                              <a:lnTo>
                                <a:pt x="787" y="339"/>
                              </a:lnTo>
                              <a:lnTo>
                                <a:pt x="787" y="344"/>
                              </a:lnTo>
                              <a:lnTo>
                                <a:pt x="790" y="345"/>
                              </a:lnTo>
                              <a:lnTo>
                                <a:pt x="794" y="344"/>
                              </a:lnTo>
                              <a:lnTo>
                                <a:pt x="798" y="342"/>
                              </a:lnTo>
                              <a:lnTo>
                                <a:pt x="797" y="341"/>
                              </a:lnTo>
                              <a:lnTo>
                                <a:pt x="806" y="335"/>
                              </a:lnTo>
                              <a:lnTo>
                                <a:pt x="810" y="330"/>
                              </a:lnTo>
                              <a:close/>
                              <a:moveTo>
                                <a:pt x="580" y="402"/>
                              </a:moveTo>
                              <a:lnTo>
                                <a:pt x="585" y="401"/>
                              </a:lnTo>
                              <a:lnTo>
                                <a:pt x="602" y="399"/>
                              </a:lnTo>
                              <a:lnTo>
                                <a:pt x="602" y="397"/>
                              </a:lnTo>
                              <a:lnTo>
                                <a:pt x="603" y="394"/>
                              </a:lnTo>
                              <a:lnTo>
                                <a:pt x="607" y="389"/>
                              </a:lnTo>
                              <a:lnTo>
                                <a:pt x="611" y="385"/>
                              </a:lnTo>
                              <a:lnTo>
                                <a:pt x="616" y="381"/>
                              </a:lnTo>
                              <a:lnTo>
                                <a:pt x="619" y="382"/>
                              </a:lnTo>
                              <a:lnTo>
                                <a:pt x="625" y="380"/>
                              </a:lnTo>
                              <a:lnTo>
                                <a:pt x="630" y="373"/>
                              </a:lnTo>
                              <a:lnTo>
                                <a:pt x="636" y="369"/>
                              </a:lnTo>
                              <a:lnTo>
                                <a:pt x="637" y="365"/>
                              </a:lnTo>
                              <a:lnTo>
                                <a:pt x="632" y="363"/>
                              </a:lnTo>
                              <a:lnTo>
                                <a:pt x="630" y="364"/>
                              </a:lnTo>
                              <a:lnTo>
                                <a:pt x="629" y="365"/>
                              </a:lnTo>
                              <a:lnTo>
                                <a:pt x="626" y="366"/>
                              </a:lnTo>
                              <a:lnTo>
                                <a:pt x="622" y="361"/>
                              </a:lnTo>
                              <a:lnTo>
                                <a:pt x="622" y="353"/>
                              </a:lnTo>
                              <a:lnTo>
                                <a:pt x="620" y="347"/>
                              </a:lnTo>
                              <a:lnTo>
                                <a:pt x="617" y="348"/>
                              </a:lnTo>
                              <a:lnTo>
                                <a:pt x="613" y="354"/>
                              </a:lnTo>
                              <a:lnTo>
                                <a:pt x="613" y="356"/>
                              </a:lnTo>
                              <a:lnTo>
                                <a:pt x="614" y="360"/>
                              </a:lnTo>
                              <a:lnTo>
                                <a:pt x="613" y="364"/>
                              </a:lnTo>
                              <a:lnTo>
                                <a:pt x="609" y="363"/>
                              </a:lnTo>
                              <a:lnTo>
                                <a:pt x="606" y="366"/>
                              </a:lnTo>
                              <a:lnTo>
                                <a:pt x="603" y="370"/>
                              </a:lnTo>
                              <a:lnTo>
                                <a:pt x="597" y="375"/>
                              </a:lnTo>
                              <a:lnTo>
                                <a:pt x="597" y="377"/>
                              </a:lnTo>
                              <a:lnTo>
                                <a:pt x="598" y="380"/>
                              </a:lnTo>
                              <a:lnTo>
                                <a:pt x="597" y="383"/>
                              </a:lnTo>
                              <a:lnTo>
                                <a:pt x="595" y="381"/>
                              </a:lnTo>
                              <a:lnTo>
                                <a:pt x="593" y="381"/>
                              </a:lnTo>
                              <a:lnTo>
                                <a:pt x="590" y="384"/>
                              </a:lnTo>
                              <a:lnTo>
                                <a:pt x="585" y="383"/>
                              </a:lnTo>
                              <a:lnTo>
                                <a:pt x="583" y="384"/>
                              </a:lnTo>
                              <a:lnTo>
                                <a:pt x="581" y="388"/>
                              </a:lnTo>
                              <a:lnTo>
                                <a:pt x="579" y="389"/>
                              </a:lnTo>
                              <a:lnTo>
                                <a:pt x="578" y="391"/>
                              </a:lnTo>
                              <a:lnTo>
                                <a:pt x="578" y="394"/>
                              </a:lnTo>
                              <a:lnTo>
                                <a:pt x="571" y="395"/>
                              </a:lnTo>
                              <a:lnTo>
                                <a:pt x="570" y="397"/>
                              </a:lnTo>
                              <a:lnTo>
                                <a:pt x="573" y="400"/>
                              </a:lnTo>
                              <a:lnTo>
                                <a:pt x="580" y="402"/>
                              </a:lnTo>
                              <a:close/>
                              <a:moveTo>
                                <a:pt x="569" y="416"/>
                              </a:moveTo>
                              <a:lnTo>
                                <a:pt x="571" y="413"/>
                              </a:lnTo>
                              <a:lnTo>
                                <a:pt x="570" y="408"/>
                              </a:lnTo>
                              <a:lnTo>
                                <a:pt x="568" y="404"/>
                              </a:lnTo>
                              <a:lnTo>
                                <a:pt x="565" y="404"/>
                              </a:lnTo>
                              <a:lnTo>
                                <a:pt x="562" y="402"/>
                              </a:lnTo>
                              <a:lnTo>
                                <a:pt x="559" y="400"/>
                              </a:lnTo>
                              <a:lnTo>
                                <a:pt x="554" y="400"/>
                              </a:lnTo>
                              <a:lnTo>
                                <a:pt x="552" y="402"/>
                              </a:lnTo>
                              <a:lnTo>
                                <a:pt x="546" y="397"/>
                              </a:lnTo>
                              <a:lnTo>
                                <a:pt x="546" y="398"/>
                              </a:lnTo>
                              <a:lnTo>
                                <a:pt x="546" y="399"/>
                              </a:lnTo>
                              <a:lnTo>
                                <a:pt x="544" y="402"/>
                              </a:lnTo>
                              <a:lnTo>
                                <a:pt x="540" y="403"/>
                              </a:lnTo>
                              <a:lnTo>
                                <a:pt x="536" y="404"/>
                              </a:lnTo>
                              <a:lnTo>
                                <a:pt x="535" y="406"/>
                              </a:lnTo>
                              <a:lnTo>
                                <a:pt x="541" y="409"/>
                              </a:lnTo>
                              <a:lnTo>
                                <a:pt x="542" y="411"/>
                              </a:lnTo>
                              <a:lnTo>
                                <a:pt x="540" y="414"/>
                              </a:lnTo>
                              <a:lnTo>
                                <a:pt x="528" y="412"/>
                              </a:lnTo>
                              <a:lnTo>
                                <a:pt x="525" y="415"/>
                              </a:lnTo>
                              <a:lnTo>
                                <a:pt x="525" y="418"/>
                              </a:lnTo>
                              <a:lnTo>
                                <a:pt x="524" y="421"/>
                              </a:lnTo>
                              <a:lnTo>
                                <a:pt x="525" y="428"/>
                              </a:lnTo>
                              <a:lnTo>
                                <a:pt x="524" y="432"/>
                              </a:lnTo>
                              <a:lnTo>
                                <a:pt x="518" y="434"/>
                              </a:lnTo>
                              <a:lnTo>
                                <a:pt x="517" y="436"/>
                              </a:lnTo>
                              <a:lnTo>
                                <a:pt x="517" y="437"/>
                              </a:lnTo>
                              <a:lnTo>
                                <a:pt x="523" y="437"/>
                              </a:lnTo>
                              <a:lnTo>
                                <a:pt x="528" y="439"/>
                              </a:lnTo>
                              <a:lnTo>
                                <a:pt x="528" y="442"/>
                              </a:lnTo>
                              <a:lnTo>
                                <a:pt x="532" y="441"/>
                              </a:lnTo>
                              <a:lnTo>
                                <a:pt x="539" y="433"/>
                              </a:lnTo>
                              <a:lnTo>
                                <a:pt x="546" y="428"/>
                              </a:lnTo>
                              <a:lnTo>
                                <a:pt x="549" y="431"/>
                              </a:lnTo>
                              <a:lnTo>
                                <a:pt x="558" y="430"/>
                              </a:lnTo>
                              <a:lnTo>
                                <a:pt x="566" y="428"/>
                              </a:lnTo>
                              <a:lnTo>
                                <a:pt x="564" y="422"/>
                              </a:lnTo>
                              <a:lnTo>
                                <a:pt x="565" y="418"/>
                              </a:lnTo>
                              <a:lnTo>
                                <a:pt x="569" y="416"/>
                              </a:lnTo>
                              <a:close/>
                              <a:moveTo>
                                <a:pt x="427" y="458"/>
                              </a:moveTo>
                              <a:lnTo>
                                <a:pt x="426" y="457"/>
                              </a:lnTo>
                              <a:lnTo>
                                <a:pt x="420" y="456"/>
                              </a:lnTo>
                              <a:lnTo>
                                <a:pt x="417" y="460"/>
                              </a:lnTo>
                              <a:lnTo>
                                <a:pt x="412" y="464"/>
                              </a:lnTo>
                              <a:lnTo>
                                <a:pt x="413" y="468"/>
                              </a:lnTo>
                              <a:lnTo>
                                <a:pt x="418" y="470"/>
                              </a:lnTo>
                              <a:lnTo>
                                <a:pt x="422" y="470"/>
                              </a:lnTo>
                              <a:lnTo>
                                <a:pt x="428" y="467"/>
                              </a:lnTo>
                              <a:lnTo>
                                <a:pt x="430" y="468"/>
                              </a:lnTo>
                              <a:lnTo>
                                <a:pt x="430" y="470"/>
                              </a:lnTo>
                              <a:lnTo>
                                <a:pt x="434" y="472"/>
                              </a:lnTo>
                              <a:lnTo>
                                <a:pt x="440" y="472"/>
                              </a:lnTo>
                              <a:lnTo>
                                <a:pt x="448" y="472"/>
                              </a:lnTo>
                              <a:lnTo>
                                <a:pt x="454" y="467"/>
                              </a:lnTo>
                              <a:lnTo>
                                <a:pt x="456" y="459"/>
                              </a:lnTo>
                              <a:lnTo>
                                <a:pt x="453" y="455"/>
                              </a:lnTo>
                              <a:lnTo>
                                <a:pt x="448" y="447"/>
                              </a:lnTo>
                              <a:lnTo>
                                <a:pt x="446" y="444"/>
                              </a:lnTo>
                              <a:lnTo>
                                <a:pt x="444" y="442"/>
                              </a:lnTo>
                              <a:lnTo>
                                <a:pt x="443" y="442"/>
                              </a:lnTo>
                              <a:lnTo>
                                <a:pt x="440" y="443"/>
                              </a:lnTo>
                              <a:lnTo>
                                <a:pt x="440" y="451"/>
                              </a:lnTo>
                              <a:lnTo>
                                <a:pt x="433" y="449"/>
                              </a:lnTo>
                              <a:lnTo>
                                <a:pt x="432" y="451"/>
                              </a:lnTo>
                              <a:lnTo>
                                <a:pt x="432" y="454"/>
                              </a:lnTo>
                              <a:lnTo>
                                <a:pt x="430" y="458"/>
                              </a:lnTo>
                              <a:lnTo>
                                <a:pt x="427" y="458"/>
                              </a:lnTo>
                              <a:close/>
                              <a:moveTo>
                                <a:pt x="819" y="311"/>
                              </a:moveTo>
                              <a:lnTo>
                                <a:pt x="819" y="310"/>
                              </a:lnTo>
                              <a:lnTo>
                                <a:pt x="816" y="308"/>
                              </a:lnTo>
                              <a:lnTo>
                                <a:pt x="812" y="310"/>
                              </a:lnTo>
                              <a:lnTo>
                                <a:pt x="811" y="314"/>
                              </a:lnTo>
                              <a:lnTo>
                                <a:pt x="812" y="320"/>
                              </a:lnTo>
                              <a:lnTo>
                                <a:pt x="814" y="323"/>
                              </a:lnTo>
                              <a:lnTo>
                                <a:pt x="818" y="326"/>
                              </a:lnTo>
                              <a:lnTo>
                                <a:pt x="827" y="322"/>
                              </a:lnTo>
                              <a:lnTo>
                                <a:pt x="829" y="316"/>
                              </a:lnTo>
                              <a:lnTo>
                                <a:pt x="824" y="312"/>
                              </a:lnTo>
                              <a:lnTo>
                                <a:pt x="819" y="311"/>
                              </a:lnTo>
                              <a:close/>
                              <a:moveTo>
                                <a:pt x="905" y="280"/>
                              </a:moveTo>
                              <a:lnTo>
                                <a:pt x="894" y="277"/>
                              </a:lnTo>
                              <a:lnTo>
                                <a:pt x="887" y="281"/>
                              </a:lnTo>
                              <a:lnTo>
                                <a:pt x="882" y="284"/>
                              </a:lnTo>
                              <a:lnTo>
                                <a:pt x="882" y="286"/>
                              </a:lnTo>
                              <a:lnTo>
                                <a:pt x="889" y="287"/>
                              </a:lnTo>
                              <a:lnTo>
                                <a:pt x="894" y="292"/>
                              </a:lnTo>
                              <a:lnTo>
                                <a:pt x="901" y="292"/>
                              </a:lnTo>
                              <a:lnTo>
                                <a:pt x="903" y="291"/>
                              </a:lnTo>
                              <a:lnTo>
                                <a:pt x="912" y="290"/>
                              </a:lnTo>
                              <a:lnTo>
                                <a:pt x="918" y="289"/>
                              </a:lnTo>
                              <a:lnTo>
                                <a:pt x="918" y="285"/>
                              </a:lnTo>
                              <a:lnTo>
                                <a:pt x="915" y="286"/>
                              </a:lnTo>
                              <a:lnTo>
                                <a:pt x="909" y="280"/>
                              </a:lnTo>
                              <a:lnTo>
                                <a:pt x="905" y="280"/>
                              </a:lnTo>
                              <a:close/>
                              <a:moveTo>
                                <a:pt x="641" y="354"/>
                              </a:moveTo>
                              <a:lnTo>
                                <a:pt x="643" y="358"/>
                              </a:lnTo>
                              <a:lnTo>
                                <a:pt x="644" y="360"/>
                              </a:lnTo>
                              <a:lnTo>
                                <a:pt x="649" y="361"/>
                              </a:lnTo>
                              <a:lnTo>
                                <a:pt x="654" y="361"/>
                              </a:lnTo>
                              <a:lnTo>
                                <a:pt x="658" y="359"/>
                              </a:lnTo>
                              <a:lnTo>
                                <a:pt x="657" y="357"/>
                              </a:lnTo>
                              <a:lnTo>
                                <a:pt x="654" y="355"/>
                              </a:lnTo>
                              <a:lnTo>
                                <a:pt x="650" y="351"/>
                              </a:lnTo>
                              <a:lnTo>
                                <a:pt x="648" y="350"/>
                              </a:lnTo>
                              <a:lnTo>
                                <a:pt x="646" y="351"/>
                              </a:lnTo>
                              <a:lnTo>
                                <a:pt x="644" y="350"/>
                              </a:lnTo>
                              <a:lnTo>
                                <a:pt x="640" y="345"/>
                              </a:lnTo>
                              <a:lnTo>
                                <a:pt x="637" y="346"/>
                              </a:lnTo>
                              <a:lnTo>
                                <a:pt x="637" y="350"/>
                              </a:lnTo>
                              <a:lnTo>
                                <a:pt x="641" y="354"/>
                              </a:lnTo>
                              <a:close/>
                              <a:moveTo>
                                <a:pt x="8" y="994"/>
                              </a:moveTo>
                              <a:lnTo>
                                <a:pt x="5" y="991"/>
                              </a:lnTo>
                              <a:lnTo>
                                <a:pt x="3" y="991"/>
                              </a:lnTo>
                              <a:lnTo>
                                <a:pt x="1" y="992"/>
                              </a:lnTo>
                              <a:lnTo>
                                <a:pt x="0" y="998"/>
                              </a:lnTo>
                              <a:lnTo>
                                <a:pt x="3" y="999"/>
                              </a:lnTo>
                              <a:lnTo>
                                <a:pt x="7" y="998"/>
                              </a:lnTo>
                              <a:lnTo>
                                <a:pt x="8" y="994"/>
                              </a:lnTo>
                              <a:close/>
                              <a:moveTo>
                                <a:pt x="11" y="1043"/>
                              </a:moveTo>
                              <a:lnTo>
                                <a:pt x="9" y="1039"/>
                              </a:lnTo>
                              <a:lnTo>
                                <a:pt x="7" y="1039"/>
                              </a:lnTo>
                              <a:lnTo>
                                <a:pt x="6" y="1042"/>
                              </a:lnTo>
                              <a:lnTo>
                                <a:pt x="7" y="1046"/>
                              </a:lnTo>
                              <a:lnTo>
                                <a:pt x="7" y="1051"/>
                              </a:lnTo>
                              <a:lnTo>
                                <a:pt x="7" y="1053"/>
                              </a:lnTo>
                              <a:lnTo>
                                <a:pt x="9" y="1056"/>
                              </a:lnTo>
                              <a:lnTo>
                                <a:pt x="13" y="1056"/>
                              </a:lnTo>
                              <a:lnTo>
                                <a:pt x="13" y="1049"/>
                              </a:lnTo>
                              <a:lnTo>
                                <a:pt x="11" y="1043"/>
                              </a:lnTo>
                              <a:close/>
                              <a:moveTo>
                                <a:pt x="133" y="847"/>
                              </a:moveTo>
                              <a:lnTo>
                                <a:pt x="138" y="848"/>
                              </a:lnTo>
                              <a:lnTo>
                                <a:pt x="142" y="848"/>
                              </a:lnTo>
                              <a:lnTo>
                                <a:pt x="144" y="846"/>
                              </a:lnTo>
                              <a:lnTo>
                                <a:pt x="144" y="841"/>
                              </a:lnTo>
                              <a:lnTo>
                                <a:pt x="141" y="839"/>
                              </a:lnTo>
                              <a:lnTo>
                                <a:pt x="135" y="840"/>
                              </a:lnTo>
                              <a:lnTo>
                                <a:pt x="129" y="843"/>
                              </a:lnTo>
                              <a:lnTo>
                                <a:pt x="130" y="845"/>
                              </a:lnTo>
                              <a:lnTo>
                                <a:pt x="133" y="847"/>
                              </a:lnTo>
                              <a:close/>
                              <a:moveTo>
                                <a:pt x="1109" y="326"/>
                              </a:moveTo>
                              <a:lnTo>
                                <a:pt x="1102" y="324"/>
                              </a:lnTo>
                              <a:lnTo>
                                <a:pt x="1093" y="324"/>
                              </a:lnTo>
                              <a:lnTo>
                                <a:pt x="1092" y="323"/>
                              </a:lnTo>
                              <a:lnTo>
                                <a:pt x="1094" y="318"/>
                              </a:lnTo>
                              <a:lnTo>
                                <a:pt x="1087" y="312"/>
                              </a:lnTo>
                              <a:lnTo>
                                <a:pt x="1082" y="313"/>
                              </a:lnTo>
                              <a:lnTo>
                                <a:pt x="1075" y="317"/>
                              </a:lnTo>
                              <a:lnTo>
                                <a:pt x="1072" y="316"/>
                              </a:lnTo>
                              <a:lnTo>
                                <a:pt x="1072" y="315"/>
                              </a:lnTo>
                              <a:lnTo>
                                <a:pt x="1068" y="312"/>
                              </a:lnTo>
                              <a:lnTo>
                                <a:pt x="1058" y="309"/>
                              </a:lnTo>
                              <a:lnTo>
                                <a:pt x="1055" y="307"/>
                              </a:lnTo>
                              <a:lnTo>
                                <a:pt x="1050" y="302"/>
                              </a:lnTo>
                              <a:lnTo>
                                <a:pt x="1045" y="299"/>
                              </a:lnTo>
                              <a:lnTo>
                                <a:pt x="1033" y="299"/>
                              </a:lnTo>
                              <a:lnTo>
                                <a:pt x="1030" y="301"/>
                              </a:lnTo>
                              <a:lnTo>
                                <a:pt x="1024" y="307"/>
                              </a:lnTo>
                              <a:lnTo>
                                <a:pt x="1019" y="318"/>
                              </a:lnTo>
                              <a:lnTo>
                                <a:pt x="1017" y="328"/>
                              </a:lnTo>
                              <a:lnTo>
                                <a:pt x="1011" y="332"/>
                              </a:lnTo>
                              <a:lnTo>
                                <a:pt x="1010" y="335"/>
                              </a:lnTo>
                              <a:lnTo>
                                <a:pt x="1006" y="347"/>
                              </a:lnTo>
                              <a:lnTo>
                                <a:pt x="1005" y="344"/>
                              </a:lnTo>
                              <a:lnTo>
                                <a:pt x="1005" y="339"/>
                              </a:lnTo>
                              <a:lnTo>
                                <a:pt x="1006" y="332"/>
                              </a:lnTo>
                              <a:lnTo>
                                <a:pt x="1006" y="322"/>
                              </a:lnTo>
                              <a:lnTo>
                                <a:pt x="1009" y="315"/>
                              </a:lnTo>
                              <a:lnTo>
                                <a:pt x="1007" y="312"/>
                              </a:lnTo>
                              <a:lnTo>
                                <a:pt x="998" y="315"/>
                              </a:lnTo>
                              <a:lnTo>
                                <a:pt x="993" y="314"/>
                              </a:lnTo>
                              <a:lnTo>
                                <a:pt x="996" y="311"/>
                              </a:lnTo>
                              <a:lnTo>
                                <a:pt x="1009" y="304"/>
                              </a:lnTo>
                              <a:lnTo>
                                <a:pt x="1012" y="302"/>
                              </a:lnTo>
                              <a:lnTo>
                                <a:pt x="1014" y="299"/>
                              </a:lnTo>
                              <a:lnTo>
                                <a:pt x="1015" y="290"/>
                              </a:lnTo>
                              <a:lnTo>
                                <a:pt x="1004" y="285"/>
                              </a:lnTo>
                              <a:lnTo>
                                <a:pt x="990" y="284"/>
                              </a:lnTo>
                              <a:lnTo>
                                <a:pt x="986" y="282"/>
                              </a:lnTo>
                              <a:lnTo>
                                <a:pt x="980" y="281"/>
                              </a:lnTo>
                              <a:lnTo>
                                <a:pt x="969" y="289"/>
                              </a:lnTo>
                              <a:lnTo>
                                <a:pt x="965" y="293"/>
                              </a:lnTo>
                              <a:lnTo>
                                <a:pt x="966" y="296"/>
                              </a:lnTo>
                              <a:lnTo>
                                <a:pt x="979" y="302"/>
                              </a:lnTo>
                              <a:lnTo>
                                <a:pt x="978" y="304"/>
                              </a:lnTo>
                              <a:lnTo>
                                <a:pt x="968" y="304"/>
                              </a:lnTo>
                              <a:lnTo>
                                <a:pt x="963" y="309"/>
                              </a:lnTo>
                              <a:lnTo>
                                <a:pt x="961" y="314"/>
                              </a:lnTo>
                              <a:lnTo>
                                <a:pt x="958" y="319"/>
                              </a:lnTo>
                              <a:lnTo>
                                <a:pt x="954" y="327"/>
                              </a:lnTo>
                              <a:lnTo>
                                <a:pt x="940" y="334"/>
                              </a:lnTo>
                              <a:lnTo>
                                <a:pt x="937" y="335"/>
                              </a:lnTo>
                              <a:lnTo>
                                <a:pt x="937" y="331"/>
                              </a:lnTo>
                              <a:lnTo>
                                <a:pt x="938" y="327"/>
                              </a:lnTo>
                              <a:lnTo>
                                <a:pt x="939" y="324"/>
                              </a:lnTo>
                              <a:lnTo>
                                <a:pt x="939" y="317"/>
                              </a:lnTo>
                              <a:lnTo>
                                <a:pt x="936" y="314"/>
                              </a:lnTo>
                              <a:lnTo>
                                <a:pt x="941" y="309"/>
                              </a:lnTo>
                              <a:lnTo>
                                <a:pt x="943" y="300"/>
                              </a:lnTo>
                              <a:lnTo>
                                <a:pt x="940" y="293"/>
                              </a:lnTo>
                              <a:lnTo>
                                <a:pt x="934" y="295"/>
                              </a:lnTo>
                              <a:lnTo>
                                <a:pt x="922" y="306"/>
                              </a:lnTo>
                              <a:lnTo>
                                <a:pt x="911" y="318"/>
                              </a:lnTo>
                              <a:lnTo>
                                <a:pt x="889" y="340"/>
                              </a:lnTo>
                              <a:lnTo>
                                <a:pt x="887" y="348"/>
                              </a:lnTo>
                              <a:lnTo>
                                <a:pt x="878" y="356"/>
                              </a:lnTo>
                              <a:lnTo>
                                <a:pt x="871" y="358"/>
                              </a:lnTo>
                              <a:lnTo>
                                <a:pt x="868" y="355"/>
                              </a:lnTo>
                              <a:lnTo>
                                <a:pt x="869" y="350"/>
                              </a:lnTo>
                              <a:lnTo>
                                <a:pt x="875" y="341"/>
                              </a:lnTo>
                              <a:lnTo>
                                <a:pt x="878" y="329"/>
                              </a:lnTo>
                              <a:lnTo>
                                <a:pt x="881" y="324"/>
                              </a:lnTo>
                              <a:lnTo>
                                <a:pt x="889" y="314"/>
                              </a:lnTo>
                              <a:lnTo>
                                <a:pt x="897" y="306"/>
                              </a:lnTo>
                              <a:lnTo>
                                <a:pt x="902" y="303"/>
                              </a:lnTo>
                              <a:lnTo>
                                <a:pt x="902" y="300"/>
                              </a:lnTo>
                              <a:lnTo>
                                <a:pt x="899" y="299"/>
                              </a:lnTo>
                              <a:lnTo>
                                <a:pt x="897" y="298"/>
                              </a:lnTo>
                              <a:lnTo>
                                <a:pt x="893" y="296"/>
                              </a:lnTo>
                              <a:lnTo>
                                <a:pt x="888" y="295"/>
                              </a:lnTo>
                              <a:lnTo>
                                <a:pt x="885" y="297"/>
                              </a:lnTo>
                              <a:lnTo>
                                <a:pt x="883" y="300"/>
                              </a:lnTo>
                              <a:lnTo>
                                <a:pt x="880" y="301"/>
                              </a:lnTo>
                              <a:lnTo>
                                <a:pt x="876" y="299"/>
                              </a:lnTo>
                              <a:lnTo>
                                <a:pt x="871" y="294"/>
                              </a:lnTo>
                              <a:lnTo>
                                <a:pt x="862" y="290"/>
                              </a:lnTo>
                              <a:lnTo>
                                <a:pt x="859" y="288"/>
                              </a:lnTo>
                              <a:lnTo>
                                <a:pt x="854" y="288"/>
                              </a:lnTo>
                              <a:lnTo>
                                <a:pt x="845" y="297"/>
                              </a:lnTo>
                              <a:lnTo>
                                <a:pt x="837" y="302"/>
                              </a:lnTo>
                              <a:lnTo>
                                <a:pt x="837" y="306"/>
                              </a:lnTo>
                              <a:lnTo>
                                <a:pt x="843" y="309"/>
                              </a:lnTo>
                              <a:lnTo>
                                <a:pt x="844" y="312"/>
                              </a:lnTo>
                              <a:lnTo>
                                <a:pt x="841" y="313"/>
                              </a:lnTo>
                              <a:lnTo>
                                <a:pt x="838" y="315"/>
                              </a:lnTo>
                              <a:lnTo>
                                <a:pt x="827" y="329"/>
                              </a:lnTo>
                              <a:lnTo>
                                <a:pt x="821" y="329"/>
                              </a:lnTo>
                              <a:lnTo>
                                <a:pt x="811" y="335"/>
                              </a:lnTo>
                              <a:lnTo>
                                <a:pt x="799" y="347"/>
                              </a:lnTo>
                              <a:lnTo>
                                <a:pt x="797" y="350"/>
                              </a:lnTo>
                              <a:lnTo>
                                <a:pt x="795" y="358"/>
                              </a:lnTo>
                              <a:lnTo>
                                <a:pt x="796" y="362"/>
                              </a:lnTo>
                              <a:lnTo>
                                <a:pt x="800" y="365"/>
                              </a:lnTo>
                              <a:lnTo>
                                <a:pt x="798" y="368"/>
                              </a:lnTo>
                              <a:lnTo>
                                <a:pt x="794" y="367"/>
                              </a:lnTo>
                              <a:lnTo>
                                <a:pt x="790" y="364"/>
                              </a:lnTo>
                              <a:lnTo>
                                <a:pt x="785" y="359"/>
                              </a:lnTo>
                              <a:lnTo>
                                <a:pt x="782" y="348"/>
                              </a:lnTo>
                              <a:lnTo>
                                <a:pt x="780" y="343"/>
                              </a:lnTo>
                              <a:lnTo>
                                <a:pt x="776" y="340"/>
                              </a:lnTo>
                              <a:lnTo>
                                <a:pt x="769" y="337"/>
                              </a:lnTo>
                              <a:lnTo>
                                <a:pt x="758" y="340"/>
                              </a:lnTo>
                              <a:lnTo>
                                <a:pt x="756" y="345"/>
                              </a:lnTo>
                              <a:lnTo>
                                <a:pt x="754" y="346"/>
                              </a:lnTo>
                              <a:lnTo>
                                <a:pt x="749" y="343"/>
                              </a:lnTo>
                              <a:lnTo>
                                <a:pt x="742" y="345"/>
                              </a:lnTo>
                              <a:lnTo>
                                <a:pt x="740" y="344"/>
                              </a:lnTo>
                              <a:lnTo>
                                <a:pt x="730" y="349"/>
                              </a:lnTo>
                              <a:lnTo>
                                <a:pt x="720" y="347"/>
                              </a:lnTo>
                              <a:lnTo>
                                <a:pt x="712" y="348"/>
                              </a:lnTo>
                              <a:lnTo>
                                <a:pt x="712" y="350"/>
                              </a:lnTo>
                              <a:lnTo>
                                <a:pt x="714" y="353"/>
                              </a:lnTo>
                              <a:lnTo>
                                <a:pt x="723" y="359"/>
                              </a:lnTo>
                              <a:lnTo>
                                <a:pt x="731" y="361"/>
                              </a:lnTo>
                              <a:lnTo>
                                <a:pt x="735" y="366"/>
                              </a:lnTo>
                              <a:lnTo>
                                <a:pt x="739" y="379"/>
                              </a:lnTo>
                              <a:lnTo>
                                <a:pt x="737" y="381"/>
                              </a:lnTo>
                              <a:lnTo>
                                <a:pt x="730" y="375"/>
                              </a:lnTo>
                              <a:lnTo>
                                <a:pt x="722" y="371"/>
                              </a:lnTo>
                              <a:lnTo>
                                <a:pt x="715" y="365"/>
                              </a:lnTo>
                              <a:lnTo>
                                <a:pt x="708" y="366"/>
                              </a:lnTo>
                              <a:lnTo>
                                <a:pt x="704" y="375"/>
                              </a:lnTo>
                              <a:lnTo>
                                <a:pt x="698" y="375"/>
                              </a:lnTo>
                              <a:lnTo>
                                <a:pt x="696" y="373"/>
                              </a:lnTo>
                              <a:lnTo>
                                <a:pt x="690" y="374"/>
                              </a:lnTo>
                              <a:lnTo>
                                <a:pt x="681" y="373"/>
                              </a:lnTo>
                              <a:lnTo>
                                <a:pt x="677" y="378"/>
                              </a:lnTo>
                              <a:lnTo>
                                <a:pt x="677" y="390"/>
                              </a:lnTo>
                              <a:lnTo>
                                <a:pt x="678" y="395"/>
                              </a:lnTo>
                              <a:lnTo>
                                <a:pt x="682" y="398"/>
                              </a:lnTo>
                              <a:lnTo>
                                <a:pt x="686" y="402"/>
                              </a:lnTo>
                              <a:lnTo>
                                <a:pt x="686" y="403"/>
                              </a:lnTo>
                              <a:lnTo>
                                <a:pt x="675" y="402"/>
                              </a:lnTo>
                              <a:lnTo>
                                <a:pt x="662" y="415"/>
                              </a:lnTo>
                              <a:lnTo>
                                <a:pt x="658" y="417"/>
                              </a:lnTo>
                              <a:lnTo>
                                <a:pt x="656" y="418"/>
                              </a:lnTo>
                              <a:lnTo>
                                <a:pt x="656" y="416"/>
                              </a:lnTo>
                              <a:lnTo>
                                <a:pt x="666" y="402"/>
                              </a:lnTo>
                              <a:lnTo>
                                <a:pt x="668" y="396"/>
                              </a:lnTo>
                              <a:lnTo>
                                <a:pt x="668" y="391"/>
                              </a:lnTo>
                              <a:lnTo>
                                <a:pt x="670" y="377"/>
                              </a:lnTo>
                              <a:lnTo>
                                <a:pt x="669" y="372"/>
                              </a:lnTo>
                              <a:lnTo>
                                <a:pt x="668" y="371"/>
                              </a:lnTo>
                              <a:lnTo>
                                <a:pt x="663" y="372"/>
                              </a:lnTo>
                              <a:lnTo>
                                <a:pt x="660" y="374"/>
                              </a:lnTo>
                              <a:lnTo>
                                <a:pt x="657" y="375"/>
                              </a:lnTo>
                              <a:lnTo>
                                <a:pt x="652" y="380"/>
                              </a:lnTo>
                              <a:lnTo>
                                <a:pt x="648" y="388"/>
                              </a:lnTo>
                              <a:lnTo>
                                <a:pt x="642" y="404"/>
                              </a:lnTo>
                              <a:lnTo>
                                <a:pt x="638" y="411"/>
                              </a:lnTo>
                              <a:lnTo>
                                <a:pt x="638" y="404"/>
                              </a:lnTo>
                              <a:lnTo>
                                <a:pt x="641" y="396"/>
                              </a:lnTo>
                              <a:lnTo>
                                <a:pt x="642" y="383"/>
                              </a:lnTo>
                              <a:lnTo>
                                <a:pt x="640" y="381"/>
                              </a:lnTo>
                              <a:lnTo>
                                <a:pt x="619" y="386"/>
                              </a:lnTo>
                              <a:lnTo>
                                <a:pt x="612" y="393"/>
                              </a:lnTo>
                              <a:lnTo>
                                <a:pt x="611" y="395"/>
                              </a:lnTo>
                              <a:lnTo>
                                <a:pt x="611" y="398"/>
                              </a:lnTo>
                              <a:lnTo>
                                <a:pt x="610" y="400"/>
                              </a:lnTo>
                              <a:lnTo>
                                <a:pt x="606" y="403"/>
                              </a:lnTo>
                              <a:lnTo>
                                <a:pt x="601" y="403"/>
                              </a:lnTo>
                              <a:lnTo>
                                <a:pt x="597" y="403"/>
                              </a:lnTo>
                              <a:lnTo>
                                <a:pt x="594" y="405"/>
                              </a:lnTo>
                              <a:lnTo>
                                <a:pt x="595" y="410"/>
                              </a:lnTo>
                              <a:lnTo>
                                <a:pt x="600" y="414"/>
                              </a:lnTo>
                              <a:lnTo>
                                <a:pt x="607" y="417"/>
                              </a:lnTo>
                              <a:lnTo>
                                <a:pt x="605" y="419"/>
                              </a:lnTo>
                              <a:lnTo>
                                <a:pt x="596" y="418"/>
                              </a:lnTo>
                              <a:lnTo>
                                <a:pt x="589" y="415"/>
                              </a:lnTo>
                              <a:lnTo>
                                <a:pt x="584" y="409"/>
                              </a:lnTo>
                              <a:lnTo>
                                <a:pt x="580" y="407"/>
                              </a:lnTo>
                              <a:lnTo>
                                <a:pt x="579" y="407"/>
                              </a:lnTo>
                              <a:lnTo>
                                <a:pt x="576" y="410"/>
                              </a:lnTo>
                              <a:lnTo>
                                <a:pt x="571" y="418"/>
                              </a:lnTo>
                              <a:lnTo>
                                <a:pt x="571" y="425"/>
                              </a:lnTo>
                              <a:lnTo>
                                <a:pt x="573" y="429"/>
                              </a:lnTo>
                              <a:lnTo>
                                <a:pt x="572" y="431"/>
                              </a:lnTo>
                              <a:lnTo>
                                <a:pt x="555" y="435"/>
                              </a:lnTo>
                              <a:lnTo>
                                <a:pt x="548" y="443"/>
                              </a:lnTo>
                              <a:lnTo>
                                <a:pt x="546" y="452"/>
                              </a:lnTo>
                              <a:lnTo>
                                <a:pt x="542" y="458"/>
                              </a:lnTo>
                              <a:lnTo>
                                <a:pt x="530" y="466"/>
                              </a:lnTo>
                              <a:lnTo>
                                <a:pt x="520" y="466"/>
                              </a:lnTo>
                              <a:lnTo>
                                <a:pt x="510" y="471"/>
                              </a:lnTo>
                              <a:lnTo>
                                <a:pt x="507" y="473"/>
                              </a:lnTo>
                              <a:lnTo>
                                <a:pt x="504" y="478"/>
                              </a:lnTo>
                              <a:lnTo>
                                <a:pt x="504" y="481"/>
                              </a:lnTo>
                              <a:lnTo>
                                <a:pt x="507" y="483"/>
                              </a:lnTo>
                              <a:lnTo>
                                <a:pt x="534" y="483"/>
                              </a:lnTo>
                              <a:lnTo>
                                <a:pt x="543" y="482"/>
                              </a:lnTo>
                              <a:lnTo>
                                <a:pt x="545" y="482"/>
                              </a:lnTo>
                              <a:lnTo>
                                <a:pt x="546" y="483"/>
                              </a:lnTo>
                              <a:lnTo>
                                <a:pt x="549" y="484"/>
                              </a:lnTo>
                              <a:lnTo>
                                <a:pt x="549" y="486"/>
                              </a:lnTo>
                              <a:lnTo>
                                <a:pt x="545" y="486"/>
                              </a:lnTo>
                              <a:lnTo>
                                <a:pt x="539" y="487"/>
                              </a:lnTo>
                              <a:lnTo>
                                <a:pt x="529" y="490"/>
                              </a:lnTo>
                              <a:lnTo>
                                <a:pt x="523" y="491"/>
                              </a:lnTo>
                              <a:lnTo>
                                <a:pt x="519" y="491"/>
                              </a:lnTo>
                              <a:lnTo>
                                <a:pt x="508" y="487"/>
                              </a:lnTo>
                              <a:lnTo>
                                <a:pt x="499" y="489"/>
                              </a:lnTo>
                              <a:lnTo>
                                <a:pt x="491" y="494"/>
                              </a:lnTo>
                              <a:lnTo>
                                <a:pt x="489" y="497"/>
                              </a:lnTo>
                              <a:lnTo>
                                <a:pt x="493" y="507"/>
                              </a:lnTo>
                              <a:lnTo>
                                <a:pt x="496" y="510"/>
                              </a:lnTo>
                              <a:lnTo>
                                <a:pt x="499" y="511"/>
                              </a:lnTo>
                              <a:lnTo>
                                <a:pt x="498" y="513"/>
                              </a:lnTo>
                              <a:lnTo>
                                <a:pt x="495" y="515"/>
                              </a:lnTo>
                              <a:lnTo>
                                <a:pt x="493" y="517"/>
                              </a:lnTo>
                              <a:lnTo>
                                <a:pt x="495" y="526"/>
                              </a:lnTo>
                              <a:lnTo>
                                <a:pt x="493" y="526"/>
                              </a:lnTo>
                              <a:lnTo>
                                <a:pt x="487" y="515"/>
                              </a:lnTo>
                              <a:lnTo>
                                <a:pt x="485" y="503"/>
                              </a:lnTo>
                              <a:lnTo>
                                <a:pt x="483" y="501"/>
                              </a:lnTo>
                              <a:lnTo>
                                <a:pt x="482" y="501"/>
                              </a:lnTo>
                              <a:lnTo>
                                <a:pt x="475" y="504"/>
                              </a:lnTo>
                              <a:lnTo>
                                <a:pt x="467" y="505"/>
                              </a:lnTo>
                              <a:lnTo>
                                <a:pt x="460" y="510"/>
                              </a:lnTo>
                              <a:lnTo>
                                <a:pt x="452" y="512"/>
                              </a:lnTo>
                              <a:lnTo>
                                <a:pt x="451" y="515"/>
                              </a:lnTo>
                              <a:lnTo>
                                <a:pt x="454" y="517"/>
                              </a:lnTo>
                              <a:lnTo>
                                <a:pt x="465" y="518"/>
                              </a:lnTo>
                              <a:lnTo>
                                <a:pt x="466" y="521"/>
                              </a:lnTo>
                              <a:lnTo>
                                <a:pt x="461" y="523"/>
                              </a:lnTo>
                              <a:lnTo>
                                <a:pt x="456" y="523"/>
                              </a:lnTo>
                              <a:lnTo>
                                <a:pt x="451" y="520"/>
                              </a:lnTo>
                              <a:lnTo>
                                <a:pt x="445" y="520"/>
                              </a:lnTo>
                              <a:lnTo>
                                <a:pt x="441" y="521"/>
                              </a:lnTo>
                              <a:lnTo>
                                <a:pt x="430" y="532"/>
                              </a:lnTo>
                              <a:lnTo>
                                <a:pt x="431" y="536"/>
                              </a:lnTo>
                              <a:lnTo>
                                <a:pt x="429" y="541"/>
                              </a:lnTo>
                              <a:lnTo>
                                <a:pt x="433" y="542"/>
                              </a:lnTo>
                              <a:lnTo>
                                <a:pt x="441" y="541"/>
                              </a:lnTo>
                              <a:lnTo>
                                <a:pt x="452" y="535"/>
                              </a:lnTo>
                              <a:lnTo>
                                <a:pt x="454" y="537"/>
                              </a:lnTo>
                              <a:lnTo>
                                <a:pt x="451" y="539"/>
                              </a:lnTo>
                              <a:lnTo>
                                <a:pt x="448" y="543"/>
                              </a:lnTo>
                              <a:lnTo>
                                <a:pt x="450" y="547"/>
                              </a:lnTo>
                              <a:lnTo>
                                <a:pt x="454" y="551"/>
                              </a:lnTo>
                              <a:lnTo>
                                <a:pt x="460" y="553"/>
                              </a:lnTo>
                              <a:lnTo>
                                <a:pt x="467" y="551"/>
                              </a:lnTo>
                              <a:lnTo>
                                <a:pt x="469" y="553"/>
                              </a:lnTo>
                              <a:lnTo>
                                <a:pt x="464" y="558"/>
                              </a:lnTo>
                              <a:lnTo>
                                <a:pt x="464" y="565"/>
                              </a:lnTo>
                              <a:lnTo>
                                <a:pt x="463" y="565"/>
                              </a:lnTo>
                              <a:lnTo>
                                <a:pt x="459" y="558"/>
                              </a:lnTo>
                              <a:lnTo>
                                <a:pt x="456" y="556"/>
                              </a:lnTo>
                              <a:lnTo>
                                <a:pt x="451" y="556"/>
                              </a:lnTo>
                              <a:lnTo>
                                <a:pt x="444" y="550"/>
                              </a:lnTo>
                              <a:lnTo>
                                <a:pt x="437" y="549"/>
                              </a:lnTo>
                              <a:lnTo>
                                <a:pt x="428" y="554"/>
                              </a:lnTo>
                              <a:lnTo>
                                <a:pt x="421" y="563"/>
                              </a:lnTo>
                              <a:lnTo>
                                <a:pt x="419" y="566"/>
                              </a:lnTo>
                              <a:lnTo>
                                <a:pt x="415" y="569"/>
                              </a:lnTo>
                              <a:lnTo>
                                <a:pt x="415" y="571"/>
                              </a:lnTo>
                              <a:lnTo>
                                <a:pt x="416" y="572"/>
                              </a:lnTo>
                              <a:lnTo>
                                <a:pt x="421" y="571"/>
                              </a:lnTo>
                              <a:lnTo>
                                <a:pt x="431" y="571"/>
                              </a:lnTo>
                              <a:lnTo>
                                <a:pt x="452" y="572"/>
                              </a:lnTo>
                              <a:lnTo>
                                <a:pt x="458" y="573"/>
                              </a:lnTo>
                              <a:lnTo>
                                <a:pt x="457" y="576"/>
                              </a:lnTo>
                              <a:lnTo>
                                <a:pt x="429" y="577"/>
                              </a:lnTo>
                              <a:lnTo>
                                <a:pt x="422" y="578"/>
                              </a:lnTo>
                              <a:lnTo>
                                <a:pt x="416" y="580"/>
                              </a:lnTo>
                              <a:lnTo>
                                <a:pt x="410" y="579"/>
                              </a:lnTo>
                              <a:lnTo>
                                <a:pt x="405" y="583"/>
                              </a:lnTo>
                              <a:lnTo>
                                <a:pt x="401" y="582"/>
                              </a:lnTo>
                              <a:lnTo>
                                <a:pt x="397" y="585"/>
                              </a:lnTo>
                              <a:lnTo>
                                <a:pt x="391" y="593"/>
                              </a:lnTo>
                              <a:lnTo>
                                <a:pt x="388" y="594"/>
                              </a:lnTo>
                              <a:lnTo>
                                <a:pt x="384" y="595"/>
                              </a:lnTo>
                              <a:lnTo>
                                <a:pt x="381" y="598"/>
                              </a:lnTo>
                              <a:lnTo>
                                <a:pt x="383" y="602"/>
                              </a:lnTo>
                              <a:lnTo>
                                <a:pt x="392" y="604"/>
                              </a:lnTo>
                              <a:lnTo>
                                <a:pt x="394" y="606"/>
                              </a:lnTo>
                              <a:lnTo>
                                <a:pt x="387" y="607"/>
                              </a:lnTo>
                              <a:lnTo>
                                <a:pt x="380" y="606"/>
                              </a:lnTo>
                              <a:lnTo>
                                <a:pt x="375" y="609"/>
                              </a:lnTo>
                              <a:lnTo>
                                <a:pt x="372" y="611"/>
                              </a:lnTo>
                              <a:lnTo>
                                <a:pt x="366" y="612"/>
                              </a:lnTo>
                              <a:lnTo>
                                <a:pt x="362" y="617"/>
                              </a:lnTo>
                              <a:lnTo>
                                <a:pt x="361" y="624"/>
                              </a:lnTo>
                              <a:lnTo>
                                <a:pt x="357" y="624"/>
                              </a:lnTo>
                              <a:lnTo>
                                <a:pt x="356" y="632"/>
                              </a:lnTo>
                              <a:lnTo>
                                <a:pt x="358" y="646"/>
                              </a:lnTo>
                              <a:lnTo>
                                <a:pt x="368" y="646"/>
                              </a:lnTo>
                              <a:lnTo>
                                <a:pt x="371" y="645"/>
                              </a:lnTo>
                              <a:lnTo>
                                <a:pt x="374" y="645"/>
                              </a:lnTo>
                              <a:lnTo>
                                <a:pt x="382" y="643"/>
                              </a:lnTo>
                              <a:lnTo>
                                <a:pt x="395" y="640"/>
                              </a:lnTo>
                              <a:lnTo>
                                <a:pt x="397" y="641"/>
                              </a:lnTo>
                              <a:lnTo>
                                <a:pt x="392" y="645"/>
                              </a:lnTo>
                              <a:lnTo>
                                <a:pt x="386" y="647"/>
                              </a:lnTo>
                              <a:lnTo>
                                <a:pt x="382" y="650"/>
                              </a:lnTo>
                              <a:lnTo>
                                <a:pt x="370" y="650"/>
                              </a:lnTo>
                              <a:lnTo>
                                <a:pt x="344" y="656"/>
                              </a:lnTo>
                              <a:lnTo>
                                <a:pt x="344" y="658"/>
                              </a:lnTo>
                              <a:lnTo>
                                <a:pt x="352" y="661"/>
                              </a:lnTo>
                              <a:lnTo>
                                <a:pt x="354" y="666"/>
                              </a:lnTo>
                              <a:lnTo>
                                <a:pt x="352" y="667"/>
                              </a:lnTo>
                              <a:lnTo>
                                <a:pt x="345" y="666"/>
                              </a:lnTo>
                              <a:lnTo>
                                <a:pt x="339" y="670"/>
                              </a:lnTo>
                              <a:lnTo>
                                <a:pt x="337" y="676"/>
                              </a:lnTo>
                              <a:lnTo>
                                <a:pt x="325" y="689"/>
                              </a:lnTo>
                              <a:lnTo>
                                <a:pt x="322" y="693"/>
                              </a:lnTo>
                              <a:lnTo>
                                <a:pt x="319" y="699"/>
                              </a:lnTo>
                              <a:lnTo>
                                <a:pt x="315" y="708"/>
                              </a:lnTo>
                              <a:lnTo>
                                <a:pt x="316" y="714"/>
                              </a:lnTo>
                              <a:lnTo>
                                <a:pt x="318" y="716"/>
                              </a:lnTo>
                              <a:lnTo>
                                <a:pt x="321" y="715"/>
                              </a:lnTo>
                              <a:lnTo>
                                <a:pt x="324" y="716"/>
                              </a:lnTo>
                              <a:lnTo>
                                <a:pt x="326" y="720"/>
                              </a:lnTo>
                              <a:lnTo>
                                <a:pt x="328" y="720"/>
                              </a:lnTo>
                              <a:lnTo>
                                <a:pt x="332" y="720"/>
                              </a:lnTo>
                              <a:lnTo>
                                <a:pt x="341" y="715"/>
                              </a:lnTo>
                              <a:lnTo>
                                <a:pt x="345" y="711"/>
                              </a:lnTo>
                              <a:lnTo>
                                <a:pt x="349" y="709"/>
                              </a:lnTo>
                              <a:lnTo>
                                <a:pt x="342" y="718"/>
                              </a:lnTo>
                              <a:lnTo>
                                <a:pt x="332" y="726"/>
                              </a:lnTo>
                              <a:lnTo>
                                <a:pt x="323" y="727"/>
                              </a:lnTo>
                              <a:lnTo>
                                <a:pt x="320" y="723"/>
                              </a:lnTo>
                              <a:lnTo>
                                <a:pt x="317" y="721"/>
                              </a:lnTo>
                              <a:lnTo>
                                <a:pt x="288" y="735"/>
                              </a:lnTo>
                              <a:lnTo>
                                <a:pt x="282" y="740"/>
                              </a:lnTo>
                              <a:lnTo>
                                <a:pt x="280" y="745"/>
                              </a:lnTo>
                              <a:lnTo>
                                <a:pt x="280" y="750"/>
                              </a:lnTo>
                              <a:lnTo>
                                <a:pt x="284" y="749"/>
                              </a:lnTo>
                              <a:lnTo>
                                <a:pt x="291" y="746"/>
                              </a:lnTo>
                              <a:lnTo>
                                <a:pt x="294" y="746"/>
                              </a:lnTo>
                              <a:lnTo>
                                <a:pt x="289" y="751"/>
                              </a:lnTo>
                              <a:lnTo>
                                <a:pt x="281" y="755"/>
                              </a:lnTo>
                              <a:lnTo>
                                <a:pt x="277" y="756"/>
                              </a:lnTo>
                              <a:lnTo>
                                <a:pt x="271" y="760"/>
                              </a:lnTo>
                              <a:lnTo>
                                <a:pt x="264" y="763"/>
                              </a:lnTo>
                              <a:lnTo>
                                <a:pt x="260" y="768"/>
                              </a:lnTo>
                              <a:lnTo>
                                <a:pt x="248" y="774"/>
                              </a:lnTo>
                              <a:lnTo>
                                <a:pt x="234" y="790"/>
                              </a:lnTo>
                              <a:lnTo>
                                <a:pt x="224" y="797"/>
                              </a:lnTo>
                              <a:lnTo>
                                <a:pt x="221" y="804"/>
                              </a:lnTo>
                              <a:lnTo>
                                <a:pt x="218" y="808"/>
                              </a:lnTo>
                              <a:lnTo>
                                <a:pt x="211" y="812"/>
                              </a:lnTo>
                              <a:lnTo>
                                <a:pt x="207" y="817"/>
                              </a:lnTo>
                              <a:lnTo>
                                <a:pt x="205" y="823"/>
                              </a:lnTo>
                              <a:lnTo>
                                <a:pt x="206" y="825"/>
                              </a:lnTo>
                              <a:lnTo>
                                <a:pt x="209" y="823"/>
                              </a:lnTo>
                              <a:lnTo>
                                <a:pt x="214" y="823"/>
                              </a:lnTo>
                              <a:lnTo>
                                <a:pt x="217" y="829"/>
                              </a:lnTo>
                              <a:lnTo>
                                <a:pt x="219" y="832"/>
                              </a:lnTo>
                              <a:lnTo>
                                <a:pt x="221" y="835"/>
                              </a:lnTo>
                              <a:lnTo>
                                <a:pt x="226" y="836"/>
                              </a:lnTo>
                              <a:lnTo>
                                <a:pt x="238" y="832"/>
                              </a:lnTo>
                              <a:lnTo>
                                <a:pt x="264" y="818"/>
                              </a:lnTo>
                              <a:lnTo>
                                <a:pt x="269" y="813"/>
                              </a:lnTo>
                              <a:lnTo>
                                <a:pt x="265" y="809"/>
                              </a:lnTo>
                              <a:lnTo>
                                <a:pt x="263" y="808"/>
                              </a:lnTo>
                              <a:lnTo>
                                <a:pt x="270" y="803"/>
                              </a:lnTo>
                              <a:lnTo>
                                <a:pt x="276" y="801"/>
                              </a:lnTo>
                              <a:lnTo>
                                <a:pt x="280" y="799"/>
                              </a:lnTo>
                              <a:lnTo>
                                <a:pt x="285" y="801"/>
                              </a:lnTo>
                              <a:lnTo>
                                <a:pt x="287" y="802"/>
                              </a:lnTo>
                              <a:lnTo>
                                <a:pt x="280" y="806"/>
                              </a:lnTo>
                              <a:lnTo>
                                <a:pt x="274" y="810"/>
                              </a:lnTo>
                              <a:lnTo>
                                <a:pt x="276" y="811"/>
                              </a:lnTo>
                              <a:lnTo>
                                <a:pt x="280" y="811"/>
                              </a:lnTo>
                              <a:lnTo>
                                <a:pt x="282" y="814"/>
                              </a:lnTo>
                              <a:lnTo>
                                <a:pt x="283" y="816"/>
                              </a:lnTo>
                              <a:lnTo>
                                <a:pt x="277" y="819"/>
                              </a:lnTo>
                              <a:lnTo>
                                <a:pt x="272" y="822"/>
                              </a:lnTo>
                              <a:lnTo>
                                <a:pt x="265" y="823"/>
                              </a:lnTo>
                              <a:lnTo>
                                <a:pt x="257" y="827"/>
                              </a:lnTo>
                              <a:lnTo>
                                <a:pt x="255" y="828"/>
                              </a:lnTo>
                              <a:lnTo>
                                <a:pt x="253" y="833"/>
                              </a:lnTo>
                              <a:lnTo>
                                <a:pt x="254" y="834"/>
                              </a:lnTo>
                              <a:lnTo>
                                <a:pt x="257" y="839"/>
                              </a:lnTo>
                              <a:lnTo>
                                <a:pt x="254" y="839"/>
                              </a:lnTo>
                              <a:lnTo>
                                <a:pt x="249" y="840"/>
                              </a:lnTo>
                              <a:lnTo>
                                <a:pt x="239" y="839"/>
                              </a:lnTo>
                              <a:lnTo>
                                <a:pt x="232" y="840"/>
                              </a:lnTo>
                              <a:lnTo>
                                <a:pt x="227" y="841"/>
                              </a:lnTo>
                              <a:lnTo>
                                <a:pt x="225" y="844"/>
                              </a:lnTo>
                              <a:lnTo>
                                <a:pt x="223" y="844"/>
                              </a:lnTo>
                              <a:lnTo>
                                <a:pt x="221" y="838"/>
                              </a:lnTo>
                              <a:lnTo>
                                <a:pt x="219" y="837"/>
                              </a:lnTo>
                              <a:lnTo>
                                <a:pt x="217" y="835"/>
                              </a:lnTo>
                              <a:lnTo>
                                <a:pt x="211" y="828"/>
                              </a:lnTo>
                              <a:lnTo>
                                <a:pt x="207" y="829"/>
                              </a:lnTo>
                              <a:lnTo>
                                <a:pt x="203" y="831"/>
                              </a:lnTo>
                              <a:lnTo>
                                <a:pt x="195" y="832"/>
                              </a:lnTo>
                              <a:lnTo>
                                <a:pt x="188" y="840"/>
                              </a:lnTo>
                              <a:lnTo>
                                <a:pt x="185" y="839"/>
                              </a:lnTo>
                              <a:lnTo>
                                <a:pt x="184" y="837"/>
                              </a:lnTo>
                              <a:lnTo>
                                <a:pt x="188" y="832"/>
                              </a:lnTo>
                              <a:lnTo>
                                <a:pt x="187" y="830"/>
                              </a:lnTo>
                              <a:lnTo>
                                <a:pt x="174" y="827"/>
                              </a:lnTo>
                              <a:lnTo>
                                <a:pt x="167" y="828"/>
                              </a:lnTo>
                              <a:lnTo>
                                <a:pt x="163" y="830"/>
                              </a:lnTo>
                              <a:lnTo>
                                <a:pt x="155" y="834"/>
                              </a:lnTo>
                              <a:lnTo>
                                <a:pt x="153" y="837"/>
                              </a:lnTo>
                              <a:lnTo>
                                <a:pt x="155" y="841"/>
                              </a:lnTo>
                              <a:lnTo>
                                <a:pt x="159" y="842"/>
                              </a:lnTo>
                              <a:lnTo>
                                <a:pt x="163" y="842"/>
                              </a:lnTo>
                              <a:lnTo>
                                <a:pt x="165" y="844"/>
                              </a:lnTo>
                              <a:lnTo>
                                <a:pt x="165" y="848"/>
                              </a:lnTo>
                              <a:lnTo>
                                <a:pt x="163" y="849"/>
                              </a:lnTo>
                              <a:lnTo>
                                <a:pt x="150" y="851"/>
                              </a:lnTo>
                              <a:lnTo>
                                <a:pt x="146" y="855"/>
                              </a:lnTo>
                              <a:lnTo>
                                <a:pt x="145" y="860"/>
                              </a:lnTo>
                              <a:lnTo>
                                <a:pt x="148" y="865"/>
                              </a:lnTo>
                              <a:lnTo>
                                <a:pt x="152" y="868"/>
                              </a:lnTo>
                              <a:lnTo>
                                <a:pt x="164" y="879"/>
                              </a:lnTo>
                              <a:lnTo>
                                <a:pt x="165" y="881"/>
                              </a:lnTo>
                              <a:lnTo>
                                <a:pt x="151" y="873"/>
                              </a:lnTo>
                              <a:lnTo>
                                <a:pt x="147" y="871"/>
                              </a:lnTo>
                              <a:lnTo>
                                <a:pt x="142" y="865"/>
                              </a:lnTo>
                              <a:lnTo>
                                <a:pt x="132" y="863"/>
                              </a:lnTo>
                              <a:lnTo>
                                <a:pt x="127" y="864"/>
                              </a:lnTo>
                              <a:lnTo>
                                <a:pt x="123" y="863"/>
                              </a:lnTo>
                              <a:lnTo>
                                <a:pt x="119" y="864"/>
                              </a:lnTo>
                              <a:lnTo>
                                <a:pt x="112" y="869"/>
                              </a:lnTo>
                              <a:lnTo>
                                <a:pt x="95" y="874"/>
                              </a:lnTo>
                              <a:lnTo>
                                <a:pt x="92" y="875"/>
                              </a:lnTo>
                              <a:lnTo>
                                <a:pt x="92" y="877"/>
                              </a:lnTo>
                              <a:lnTo>
                                <a:pt x="86" y="885"/>
                              </a:lnTo>
                              <a:lnTo>
                                <a:pt x="84" y="890"/>
                              </a:lnTo>
                              <a:lnTo>
                                <a:pt x="85" y="891"/>
                              </a:lnTo>
                              <a:lnTo>
                                <a:pt x="96" y="889"/>
                              </a:lnTo>
                              <a:lnTo>
                                <a:pt x="100" y="887"/>
                              </a:lnTo>
                              <a:lnTo>
                                <a:pt x="105" y="887"/>
                              </a:lnTo>
                              <a:lnTo>
                                <a:pt x="112" y="890"/>
                              </a:lnTo>
                              <a:lnTo>
                                <a:pt x="140" y="886"/>
                              </a:lnTo>
                              <a:lnTo>
                                <a:pt x="142" y="889"/>
                              </a:lnTo>
                              <a:lnTo>
                                <a:pt x="130" y="890"/>
                              </a:lnTo>
                              <a:lnTo>
                                <a:pt x="118" y="893"/>
                              </a:lnTo>
                              <a:lnTo>
                                <a:pt x="117" y="895"/>
                              </a:lnTo>
                              <a:lnTo>
                                <a:pt x="118" y="897"/>
                              </a:lnTo>
                              <a:lnTo>
                                <a:pt x="125" y="899"/>
                              </a:lnTo>
                              <a:lnTo>
                                <a:pt x="123" y="900"/>
                              </a:lnTo>
                              <a:lnTo>
                                <a:pt x="119" y="901"/>
                              </a:lnTo>
                              <a:lnTo>
                                <a:pt x="116" y="901"/>
                              </a:lnTo>
                              <a:lnTo>
                                <a:pt x="107" y="897"/>
                              </a:lnTo>
                              <a:lnTo>
                                <a:pt x="93" y="896"/>
                              </a:lnTo>
                              <a:lnTo>
                                <a:pt x="84" y="895"/>
                              </a:lnTo>
                              <a:lnTo>
                                <a:pt x="79" y="896"/>
                              </a:lnTo>
                              <a:lnTo>
                                <a:pt x="71" y="897"/>
                              </a:lnTo>
                              <a:lnTo>
                                <a:pt x="67" y="897"/>
                              </a:lnTo>
                              <a:lnTo>
                                <a:pt x="64" y="899"/>
                              </a:lnTo>
                              <a:lnTo>
                                <a:pt x="62" y="903"/>
                              </a:lnTo>
                              <a:lnTo>
                                <a:pt x="59" y="906"/>
                              </a:lnTo>
                              <a:lnTo>
                                <a:pt x="57" y="908"/>
                              </a:lnTo>
                              <a:lnTo>
                                <a:pt x="58" y="911"/>
                              </a:lnTo>
                              <a:lnTo>
                                <a:pt x="63" y="910"/>
                              </a:lnTo>
                              <a:lnTo>
                                <a:pt x="72" y="908"/>
                              </a:lnTo>
                              <a:lnTo>
                                <a:pt x="82" y="906"/>
                              </a:lnTo>
                              <a:lnTo>
                                <a:pt x="79" y="909"/>
                              </a:lnTo>
                              <a:lnTo>
                                <a:pt x="77" y="911"/>
                              </a:lnTo>
                              <a:lnTo>
                                <a:pt x="61" y="914"/>
                              </a:lnTo>
                              <a:lnTo>
                                <a:pt x="56" y="914"/>
                              </a:lnTo>
                              <a:lnTo>
                                <a:pt x="53" y="913"/>
                              </a:lnTo>
                              <a:lnTo>
                                <a:pt x="51" y="911"/>
                              </a:lnTo>
                              <a:lnTo>
                                <a:pt x="48" y="910"/>
                              </a:lnTo>
                              <a:lnTo>
                                <a:pt x="43" y="912"/>
                              </a:lnTo>
                              <a:lnTo>
                                <a:pt x="40" y="912"/>
                              </a:lnTo>
                              <a:lnTo>
                                <a:pt x="32" y="917"/>
                              </a:lnTo>
                              <a:lnTo>
                                <a:pt x="30" y="922"/>
                              </a:lnTo>
                              <a:lnTo>
                                <a:pt x="27" y="924"/>
                              </a:lnTo>
                              <a:lnTo>
                                <a:pt x="24" y="928"/>
                              </a:lnTo>
                              <a:lnTo>
                                <a:pt x="22" y="927"/>
                              </a:lnTo>
                              <a:lnTo>
                                <a:pt x="19" y="925"/>
                              </a:lnTo>
                              <a:lnTo>
                                <a:pt x="15" y="927"/>
                              </a:lnTo>
                              <a:lnTo>
                                <a:pt x="13" y="936"/>
                              </a:lnTo>
                              <a:lnTo>
                                <a:pt x="16" y="941"/>
                              </a:lnTo>
                              <a:lnTo>
                                <a:pt x="20" y="942"/>
                              </a:lnTo>
                              <a:lnTo>
                                <a:pt x="29" y="941"/>
                              </a:lnTo>
                              <a:lnTo>
                                <a:pt x="37" y="943"/>
                              </a:lnTo>
                              <a:lnTo>
                                <a:pt x="58" y="947"/>
                              </a:lnTo>
                              <a:lnTo>
                                <a:pt x="69" y="948"/>
                              </a:lnTo>
                              <a:lnTo>
                                <a:pt x="81" y="945"/>
                              </a:lnTo>
                              <a:lnTo>
                                <a:pt x="83" y="946"/>
                              </a:lnTo>
                              <a:lnTo>
                                <a:pt x="72" y="950"/>
                              </a:lnTo>
                              <a:lnTo>
                                <a:pt x="53" y="952"/>
                              </a:lnTo>
                              <a:lnTo>
                                <a:pt x="43" y="949"/>
                              </a:lnTo>
                              <a:lnTo>
                                <a:pt x="29" y="945"/>
                              </a:lnTo>
                              <a:lnTo>
                                <a:pt x="14" y="945"/>
                              </a:lnTo>
                              <a:lnTo>
                                <a:pt x="8" y="944"/>
                              </a:lnTo>
                              <a:lnTo>
                                <a:pt x="6" y="946"/>
                              </a:lnTo>
                              <a:lnTo>
                                <a:pt x="5" y="950"/>
                              </a:lnTo>
                              <a:lnTo>
                                <a:pt x="6" y="957"/>
                              </a:lnTo>
                              <a:lnTo>
                                <a:pt x="9" y="961"/>
                              </a:lnTo>
                              <a:lnTo>
                                <a:pt x="13" y="963"/>
                              </a:lnTo>
                              <a:lnTo>
                                <a:pt x="16" y="968"/>
                              </a:lnTo>
                              <a:lnTo>
                                <a:pt x="20" y="970"/>
                              </a:lnTo>
                              <a:lnTo>
                                <a:pt x="23" y="972"/>
                              </a:lnTo>
                              <a:lnTo>
                                <a:pt x="20" y="974"/>
                              </a:lnTo>
                              <a:lnTo>
                                <a:pt x="16" y="974"/>
                              </a:lnTo>
                              <a:lnTo>
                                <a:pt x="9" y="975"/>
                              </a:lnTo>
                              <a:lnTo>
                                <a:pt x="8" y="979"/>
                              </a:lnTo>
                              <a:lnTo>
                                <a:pt x="10" y="987"/>
                              </a:lnTo>
                              <a:lnTo>
                                <a:pt x="14" y="991"/>
                              </a:lnTo>
                              <a:lnTo>
                                <a:pt x="23" y="996"/>
                              </a:lnTo>
                              <a:lnTo>
                                <a:pt x="28" y="997"/>
                              </a:lnTo>
                              <a:lnTo>
                                <a:pt x="37" y="994"/>
                              </a:lnTo>
                              <a:lnTo>
                                <a:pt x="55" y="993"/>
                              </a:lnTo>
                              <a:lnTo>
                                <a:pt x="68" y="995"/>
                              </a:lnTo>
                              <a:lnTo>
                                <a:pt x="73" y="993"/>
                              </a:lnTo>
                              <a:lnTo>
                                <a:pt x="75" y="988"/>
                              </a:lnTo>
                              <a:lnTo>
                                <a:pt x="78" y="985"/>
                              </a:lnTo>
                              <a:lnTo>
                                <a:pt x="79" y="985"/>
                              </a:lnTo>
                              <a:lnTo>
                                <a:pt x="78" y="989"/>
                              </a:lnTo>
                              <a:lnTo>
                                <a:pt x="80" y="990"/>
                              </a:lnTo>
                              <a:lnTo>
                                <a:pt x="86" y="991"/>
                              </a:lnTo>
                              <a:lnTo>
                                <a:pt x="92" y="993"/>
                              </a:lnTo>
                              <a:lnTo>
                                <a:pt x="102" y="993"/>
                              </a:lnTo>
                              <a:lnTo>
                                <a:pt x="107" y="992"/>
                              </a:lnTo>
                              <a:lnTo>
                                <a:pt x="108" y="990"/>
                              </a:lnTo>
                              <a:lnTo>
                                <a:pt x="107" y="985"/>
                              </a:lnTo>
                              <a:lnTo>
                                <a:pt x="109" y="979"/>
                              </a:lnTo>
                              <a:lnTo>
                                <a:pt x="114" y="975"/>
                              </a:lnTo>
                              <a:lnTo>
                                <a:pt x="114" y="976"/>
                              </a:lnTo>
                              <a:lnTo>
                                <a:pt x="110" y="984"/>
                              </a:lnTo>
                              <a:lnTo>
                                <a:pt x="112" y="989"/>
                              </a:lnTo>
                              <a:lnTo>
                                <a:pt x="121" y="990"/>
                              </a:lnTo>
                              <a:lnTo>
                                <a:pt x="118" y="992"/>
                              </a:lnTo>
                              <a:lnTo>
                                <a:pt x="97" y="998"/>
                              </a:lnTo>
                              <a:lnTo>
                                <a:pt x="97" y="1003"/>
                              </a:lnTo>
                              <a:lnTo>
                                <a:pt x="98" y="1006"/>
                              </a:lnTo>
                              <a:lnTo>
                                <a:pt x="97" y="1007"/>
                              </a:lnTo>
                              <a:lnTo>
                                <a:pt x="94" y="1004"/>
                              </a:lnTo>
                              <a:lnTo>
                                <a:pt x="94" y="1000"/>
                              </a:lnTo>
                              <a:lnTo>
                                <a:pt x="91" y="997"/>
                              </a:lnTo>
                              <a:lnTo>
                                <a:pt x="85" y="994"/>
                              </a:lnTo>
                              <a:lnTo>
                                <a:pt x="78" y="995"/>
                              </a:lnTo>
                              <a:lnTo>
                                <a:pt x="70" y="998"/>
                              </a:lnTo>
                              <a:lnTo>
                                <a:pt x="65" y="998"/>
                              </a:lnTo>
                              <a:lnTo>
                                <a:pt x="51" y="996"/>
                              </a:lnTo>
                              <a:lnTo>
                                <a:pt x="31" y="1000"/>
                              </a:lnTo>
                              <a:lnTo>
                                <a:pt x="21" y="1000"/>
                              </a:lnTo>
                              <a:lnTo>
                                <a:pt x="17" y="1000"/>
                              </a:lnTo>
                              <a:lnTo>
                                <a:pt x="13" y="999"/>
                              </a:lnTo>
                              <a:lnTo>
                                <a:pt x="9" y="1001"/>
                              </a:lnTo>
                              <a:lnTo>
                                <a:pt x="10" y="1008"/>
                              </a:lnTo>
                              <a:lnTo>
                                <a:pt x="9" y="1013"/>
                              </a:lnTo>
                              <a:lnTo>
                                <a:pt x="11" y="1023"/>
                              </a:lnTo>
                              <a:lnTo>
                                <a:pt x="14" y="1027"/>
                              </a:lnTo>
                              <a:lnTo>
                                <a:pt x="19" y="1032"/>
                              </a:lnTo>
                              <a:lnTo>
                                <a:pt x="28" y="1028"/>
                              </a:lnTo>
                              <a:lnTo>
                                <a:pt x="34" y="1023"/>
                              </a:lnTo>
                              <a:lnTo>
                                <a:pt x="37" y="1024"/>
                              </a:lnTo>
                              <a:lnTo>
                                <a:pt x="32" y="1028"/>
                              </a:lnTo>
                              <a:lnTo>
                                <a:pt x="16" y="1037"/>
                              </a:lnTo>
                              <a:lnTo>
                                <a:pt x="15" y="1040"/>
                              </a:lnTo>
                              <a:lnTo>
                                <a:pt x="17" y="1048"/>
                              </a:lnTo>
                              <a:lnTo>
                                <a:pt x="21" y="1055"/>
                              </a:lnTo>
                              <a:lnTo>
                                <a:pt x="27" y="1058"/>
                              </a:lnTo>
                              <a:lnTo>
                                <a:pt x="34" y="1058"/>
                              </a:lnTo>
                              <a:lnTo>
                                <a:pt x="37" y="1058"/>
                              </a:lnTo>
                              <a:lnTo>
                                <a:pt x="39" y="1060"/>
                              </a:lnTo>
                              <a:lnTo>
                                <a:pt x="30" y="1064"/>
                              </a:lnTo>
                              <a:lnTo>
                                <a:pt x="25" y="1064"/>
                              </a:lnTo>
                              <a:lnTo>
                                <a:pt x="20" y="1063"/>
                              </a:lnTo>
                              <a:lnTo>
                                <a:pt x="18" y="1063"/>
                              </a:lnTo>
                              <a:lnTo>
                                <a:pt x="16" y="1065"/>
                              </a:lnTo>
                              <a:lnTo>
                                <a:pt x="18" y="1070"/>
                              </a:lnTo>
                              <a:lnTo>
                                <a:pt x="17" y="1074"/>
                              </a:lnTo>
                              <a:lnTo>
                                <a:pt x="14" y="1079"/>
                              </a:lnTo>
                              <a:lnTo>
                                <a:pt x="13" y="1086"/>
                              </a:lnTo>
                              <a:lnTo>
                                <a:pt x="14" y="1090"/>
                              </a:lnTo>
                              <a:lnTo>
                                <a:pt x="15" y="1092"/>
                              </a:lnTo>
                              <a:lnTo>
                                <a:pt x="17" y="1091"/>
                              </a:lnTo>
                              <a:lnTo>
                                <a:pt x="19" y="1088"/>
                              </a:lnTo>
                              <a:lnTo>
                                <a:pt x="20" y="1087"/>
                              </a:lnTo>
                              <a:lnTo>
                                <a:pt x="24" y="1084"/>
                              </a:lnTo>
                              <a:lnTo>
                                <a:pt x="30" y="1080"/>
                              </a:lnTo>
                              <a:lnTo>
                                <a:pt x="33" y="1074"/>
                              </a:lnTo>
                              <a:lnTo>
                                <a:pt x="39" y="1068"/>
                              </a:lnTo>
                              <a:lnTo>
                                <a:pt x="43" y="1067"/>
                              </a:lnTo>
                              <a:lnTo>
                                <a:pt x="47" y="1064"/>
                              </a:lnTo>
                              <a:lnTo>
                                <a:pt x="48" y="1059"/>
                              </a:lnTo>
                              <a:lnTo>
                                <a:pt x="51" y="1055"/>
                              </a:lnTo>
                              <a:lnTo>
                                <a:pt x="56" y="1050"/>
                              </a:lnTo>
                              <a:lnTo>
                                <a:pt x="59" y="1046"/>
                              </a:lnTo>
                              <a:lnTo>
                                <a:pt x="67" y="1041"/>
                              </a:lnTo>
                              <a:lnTo>
                                <a:pt x="87" y="1036"/>
                              </a:lnTo>
                              <a:lnTo>
                                <a:pt x="95" y="1035"/>
                              </a:lnTo>
                              <a:lnTo>
                                <a:pt x="93" y="1038"/>
                              </a:lnTo>
                              <a:lnTo>
                                <a:pt x="86" y="1039"/>
                              </a:lnTo>
                              <a:lnTo>
                                <a:pt x="83" y="1041"/>
                              </a:lnTo>
                              <a:lnTo>
                                <a:pt x="80" y="1045"/>
                              </a:lnTo>
                              <a:lnTo>
                                <a:pt x="75" y="1059"/>
                              </a:lnTo>
                              <a:lnTo>
                                <a:pt x="75" y="1055"/>
                              </a:lnTo>
                              <a:lnTo>
                                <a:pt x="77" y="1045"/>
                              </a:lnTo>
                              <a:lnTo>
                                <a:pt x="74" y="1042"/>
                              </a:lnTo>
                              <a:lnTo>
                                <a:pt x="67" y="1046"/>
                              </a:lnTo>
                              <a:lnTo>
                                <a:pt x="58" y="1053"/>
                              </a:lnTo>
                              <a:lnTo>
                                <a:pt x="56" y="1058"/>
                              </a:lnTo>
                              <a:lnTo>
                                <a:pt x="57" y="1060"/>
                              </a:lnTo>
                              <a:lnTo>
                                <a:pt x="55" y="1063"/>
                              </a:lnTo>
                              <a:lnTo>
                                <a:pt x="52" y="1066"/>
                              </a:lnTo>
                              <a:lnTo>
                                <a:pt x="43" y="1074"/>
                              </a:lnTo>
                              <a:lnTo>
                                <a:pt x="40" y="1077"/>
                              </a:lnTo>
                              <a:lnTo>
                                <a:pt x="42" y="1081"/>
                              </a:lnTo>
                              <a:lnTo>
                                <a:pt x="45" y="1082"/>
                              </a:lnTo>
                              <a:lnTo>
                                <a:pt x="50" y="1080"/>
                              </a:lnTo>
                              <a:lnTo>
                                <a:pt x="54" y="1080"/>
                              </a:lnTo>
                              <a:lnTo>
                                <a:pt x="61" y="1079"/>
                              </a:lnTo>
                              <a:lnTo>
                                <a:pt x="61" y="1080"/>
                              </a:lnTo>
                              <a:lnTo>
                                <a:pt x="52" y="1085"/>
                              </a:lnTo>
                              <a:lnTo>
                                <a:pt x="46" y="1085"/>
                              </a:lnTo>
                              <a:lnTo>
                                <a:pt x="42" y="1090"/>
                              </a:lnTo>
                              <a:lnTo>
                                <a:pt x="34" y="1088"/>
                              </a:lnTo>
                              <a:lnTo>
                                <a:pt x="32" y="1087"/>
                              </a:lnTo>
                              <a:lnTo>
                                <a:pt x="29" y="1087"/>
                              </a:lnTo>
                              <a:lnTo>
                                <a:pt x="26" y="1090"/>
                              </a:lnTo>
                              <a:lnTo>
                                <a:pt x="22" y="1091"/>
                              </a:lnTo>
                              <a:lnTo>
                                <a:pt x="19" y="1096"/>
                              </a:lnTo>
                              <a:lnTo>
                                <a:pt x="17" y="1103"/>
                              </a:lnTo>
                              <a:lnTo>
                                <a:pt x="15" y="1118"/>
                              </a:lnTo>
                              <a:lnTo>
                                <a:pt x="16" y="1122"/>
                              </a:lnTo>
                              <a:lnTo>
                                <a:pt x="24" y="1122"/>
                              </a:lnTo>
                              <a:lnTo>
                                <a:pt x="29" y="1119"/>
                              </a:lnTo>
                              <a:lnTo>
                                <a:pt x="33" y="1114"/>
                              </a:lnTo>
                              <a:lnTo>
                                <a:pt x="37" y="1112"/>
                              </a:lnTo>
                              <a:lnTo>
                                <a:pt x="40" y="1111"/>
                              </a:lnTo>
                              <a:lnTo>
                                <a:pt x="45" y="1110"/>
                              </a:lnTo>
                              <a:lnTo>
                                <a:pt x="53" y="1106"/>
                              </a:lnTo>
                              <a:lnTo>
                                <a:pt x="59" y="1101"/>
                              </a:lnTo>
                              <a:lnTo>
                                <a:pt x="64" y="1098"/>
                              </a:lnTo>
                              <a:lnTo>
                                <a:pt x="69" y="1096"/>
                              </a:lnTo>
                              <a:lnTo>
                                <a:pt x="70" y="1097"/>
                              </a:lnTo>
                              <a:lnTo>
                                <a:pt x="65" y="1100"/>
                              </a:lnTo>
                              <a:lnTo>
                                <a:pt x="60" y="1104"/>
                              </a:lnTo>
                              <a:lnTo>
                                <a:pt x="54" y="1109"/>
                              </a:lnTo>
                              <a:lnTo>
                                <a:pt x="50" y="1113"/>
                              </a:lnTo>
                              <a:lnTo>
                                <a:pt x="49" y="1117"/>
                              </a:lnTo>
                              <a:lnTo>
                                <a:pt x="51" y="1120"/>
                              </a:lnTo>
                              <a:lnTo>
                                <a:pt x="50" y="1124"/>
                              </a:lnTo>
                              <a:lnTo>
                                <a:pt x="47" y="1126"/>
                              </a:lnTo>
                              <a:lnTo>
                                <a:pt x="47" y="1128"/>
                              </a:lnTo>
                              <a:lnTo>
                                <a:pt x="53" y="1133"/>
                              </a:lnTo>
                              <a:lnTo>
                                <a:pt x="56" y="1135"/>
                              </a:lnTo>
                              <a:lnTo>
                                <a:pt x="66" y="1131"/>
                              </a:lnTo>
                              <a:lnTo>
                                <a:pt x="68" y="1132"/>
                              </a:lnTo>
                              <a:lnTo>
                                <a:pt x="61" y="1136"/>
                              </a:lnTo>
                              <a:lnTo>
                                <a:pt x="58" y="1140"/>
                              </a:lnTo>
                              <a:lnTo>
                                <a:pt x="56" y="1140"/>
                              </a:lnTo>
                              <a:lnTo>
                                <a:pt x="46" y="1135"/>
                              </a:lnTo>
                              <a:lnTo>
                                <a:pt x="35" y="1131"/>
                              </a:lnTo>
                              <a:lnTo>
                                <a:pt x="33" y="1134"/>
                              </a:lnTo>
                              <a:lnTo>
                                <a:pt x="31" y="1143"/>
                              </a:lnTo>
                              <a:lnTo>
                                <a:pt x="31" y="1149"/>
                              </a:lnTo>
                              <a:lnTo>
                                <a:pt x="34" y="1156"/>
                              </a:lnTo>
                              <a:lnTo>
                                <a:pt x="39" y="1162"/>
                              </a:lnTo>
                              <a:lnTo>
                                <a:pt x="51" y="1168"/>
                              </a:lnTo>
                              <a:lnTo>
                                <a:pt x="54" y="1172"/>
                              </a:lnTo>
                              <a:lnTo>
                                <a:pt x="69" y="1178"/>
                              </a:lnTo>
                              <a:lnTo>
                                <a:pt x="73" y="1179"/>
                              </a:lnTo>
                              <a:lnTo>
                                <a:pt x="78" y="1178"/>
                              </a:lnTo>
                              <a:lnTo>
                                <a:pt x="80" y="1179"/>
                              </a:lnTo>
                              <a:lnTo>
                                <a:pt x="81" y="1180"/>
                              </a:lnTo>
                              <a:lnTo>
                                <a:pt x="82" y="1181"/>
                              </a:lnTo>
                              <a:lnTo>
                                <a:pt x="78" y="1184"/>
                              </a:lnTo>
                              <a:lnTo>
                                <a:pt x="76" y="1187"/>
                              </a:lnTo>
                              <a:lnTo>
                                <a:pt x="77" y="1189"/>
                              </a:lnTo>
                              <a:lnTo>
                                <a:pt x="83" y="1191"/>
                              </a:lnTo>
                              <a:lnTo>
                                <a:pt x="85" y="1190"/>
                              </a:lnTo>
                              <a:lnTo>
                                <a:pt x="85" y="1187"/>
                              </a:lnTo>
                              <a:lnTo>
                                <a:pt x="86" y="1185"/>
                              </a:lnTo>
                              <a:lnTo>
                                <a:pt x="90" y="1186"/>
                              </a:lnTo>
                              <a:lnTo>
                                <a:pt x="91" y="1186"/>
                              </a:lnTo>
                              <a:lnTo>
                                <a:pt x="90" y="1187"/>
                              </a:lnTo>
                              <a:lnTo>
                                <a:pt x="90" y="1189"/>
                              </a:lnTo>
                              <a:lnTo>
                                <a:pt x="91" y="1191"/>
                              </a:lnTo>
                              <a:lnTo>
                                <a:pt x="95" y="1193"/>
                              </a:lnTo>
                              <a:lnTo>
                                <a:pt x="103" y="1192"/>
                              </a:lnTo>
                              <a:lnTo>
                                <a:pt x="115" y="1194"/>
                              </a:lnTo>
                              <a:lnTo>
                                <a:pt x="133" y="1190"/>
                              </a:lnTo>
                              <a:lnTo>
                                <a:pt x="140" y="1186"/>
                              </a:lnTo>
                              <a:lnTo>
                                <a:pt x="145" y="1186"/>
                              </a:lnTo>
                              <a:lnTo>
                                <a:pt x="151" y="1181"/>
                              </a:lnTo>
                              <a:lnTo>
                                <a:pt x="160" y="1176"/>
                              </a:lnTo>
                              <a:lnTo>
                                <a:pt x="178" y="1159"/>
                              </a:lnTo>
                              <a:lnTo>
                                <a:pt x="189" y="1153"/>
                              </a:lnTo>
                              <a:lnTo>
                                <a:pt x="189" y="1150"/>
                              </a:lnTo>
                              <a:lnTo>
                                <a:pt x="191" y="1149"/>
                              </a:lnTo>
                              <a:lnTo>
                                <a:pt x="195" y="1148"/>
                              </a:lnTo>
                              <a:lnTo>
                                <a:pt x="198" y="1144"/>
                              </a:lnTo>
                              <a:lnTo>
                                <a:pt x="194" y="1141"/>
                              </a:lnTo>
                              <a:lnTo>
                                <a:pt x="205" y="1136"/>
                              </a:lnTo>
                              <a:lnTo>
                                <a:pt x="207" y="1136"/>
                              </a:lnTo>
                              <a:lnTo>
                                <a:pt x="209" y="1134"/>
                              </a:lnTo>
                              <a:lnTo>
                                <a:pt x="211" y="1132"/>
                              </a:lnTo>
                              <a:lnTo>
                                <a:pt x="208" y="1128"/>
                              </a:lnTo>
                              <a:lnTo>
                                <a:pt x="205" y="1125"/>
                              </a:lnTo>
                              <a:lnTo>
                                <a:pt x="208" y="1125"/>
                              </a:lnTo>
                              <a:lnTo>
                                <a:pt x="215" y="1130"/>
                              </a:lnTo>
                              <a:lnTo>
                                <a:pt x="217" y="1135"/>
                              </a:lnTo>
                              <a:lnTo>
                                <a:pt x="222" y="1134"/>
                              </a:lnTo>
                              <a:lnTo>
                                <a:pt x="227" y="1130"/>
                              </a:lnTo>
                              <a:lnTo>
                                <a:pt x="232" y="1132"/>
                              </a:lnTo>
                              <a:lnTo>
                                <a:pt x="233" y="1130"/>
                              </a:lnTo>
                              <a:lnTo>
                                <a:pt x="234" y="1128"/>
                              </a:lnTo>
                              <a:lnTo>
                                <a:pt x="242" y="1114"/>
                              </a:lnTo>
                              <a:lnTo>
                                <a:pt x="243" y="1108"/>
                              </a:lnTo>
                              <a:lnTo>
                                <a:pt x="243" y="1104"/>
                              </a:lnTo>
                              <a:lnTo>
                                <a:pt x="241" y="1103"/>
                              </a:lnTo>
                              <a:lnTo>
                                <a:pt x="241" y="1099"/>
                              </a:lnTo>
                              <a:lnTo>
                                <a:pt x="245" y="1098"/>
                              </a:lnTo>
                              <a:lnTo>
                                <a:pt x="248" y="1095"/>
                              </a:lnTo>
                              <a:lnTo>
                                <a:pt x="247" y="1088"/>
                              </a:lnTo>
                              <a:lnTo>
                                <a:pt x="249" y="1083"/>
                              </a:lnTo>
                              <a:lnTo>
                                <a:pt x="250" y="1089"/>
                              </a:lnTo>
                              <a:lnTo>
                                <a:pt x="251" y="1094"/>
                              </a:lnTo>
                              <a:lnTo>
                                <a:pt x="251" y="1105"/>
                              </a:lnTo>
                              <a:lnTo>
                                <a:pt x="252" y="1107"/>
                              </a:lnTo>
                              <a:lnTo>
                                <a:pt x="256" y="1113"/>
                              </a:lnTo>
                              <a:lnTo>
                                <a:pt x="260" y="1121"/>
                              </a:lnTo>
                              <a:lnTo>
                                <a:pt x="265" y="1121"/>
                              </a:lnTo>
                              <a:lnTo>
                                <a:pt x="267" y="1122"/>
                              </a:lnTo>
                              <a:lnTo>
                                <a:pt x="271" y="1123"/>
                              </a:lnTo>
                              <a:lnTo>
                                <a:pt x="273" y="1123"/>
                              </a:lnTo>
                              <a:lnTo>
                                <a:pt x="283" y="1126"/>
                              </a:lnTo>
                              <a:lnTo>
                                <a:pt x="283" y="1128"/>
                              </a:lnTo>
                              <a:lnTo>
                                <a:pt x="284" y="1130"/>
                              </a:lnTo>
                              <a:lnTo>
                                <a:pt x="287" y="1138"/>
                              </a:lnTo>
                              <a:lnTo>
                                <a:pt x="290" y="1139"/>
                              </a:lnTo>
                              <a:lnTo>
                                <a:pt x="295" y="1137"/>
                              </a:lnTo>
                              <a:lnTo>
                                <a:pt x="298" y="1131"/>
                              </a:lnTo>
                              <a:lnTo>
                                <a:pt x="299" y="1122"/>
                              </a:lnTo>
                              <a:lnTo>
                                <a:pt x="301" y="1114"/>
                              </a:lnTo>
                              <a:lnTo>
                                <a:pt x="299" y="1105"/>
                              </a:lnTo>
                              <a:lnTo>
                                <a:pt x="296" y="1097"/>
                              </a:lnTo>
                              <a:lnTo>
                                <a:pt x="296" y="1094"/>
                              </a:lnTo>
                              <a:lnTo>
                                <a:pt x="303" y="1088"/>
                              </a:lnTo>
                              <a:lnTo>
                                <a:pt x="305" y="1082"/>
                              </a:lnTo>
                              <a:lnTo>
                                <a:pt x="307" y="1077"/>
                              </a:lnTo>
                              <a:lnTo>
                                <a:pt x="309" y="1075"/>
                              </a:lnTo>
                              <a:lnTo>
                                <a:pt x="313" y="1075"/>
                              </a:lnTo>
                              <a:lnTo>
                                <a:pt x="317" y="1074"/>
                              </a:lnTo>
                              <a:lnTo>
                                <a:pt x="322" y="1070"/>
                              </a:lnTo>
                              <a:lnTo>
                                <a:pt x="327" y="1066"/>
                              </a:lnTo>
                              <a:lnTo>
                                <a:pt x="331" y="1061"/>
                              </a:lnTo>
                              <a:lnTo>
                                <a:pt x="332" y="1053"/>
                              </a:lnTo>
                              <a:lnTo>
                                <a:pt x="332" y="1049"/>
                              </a:lnTo>
                              <a:lnTo>
                                <a:pt x="334" y="1046"/>
                              </a:lnTo>
                              <a:lnTo>
                                <a:pt x="335" y="1039"/>
                              </a:lnTo>
                              <a:lnTo>
                                <a:pt x="334" y="1033"/>
                              </a:lnTo>
                              <a:lnTo>
                                <a:pt x="329" y="1024"/>
                              </a:lnTo>
                              <a:lnTo>
                                <a:pt x="323" y="1011"/>
                              </a:lnTo>
                              <a:lnTo>
                                <a:pt x="323" y="1003"/>
                              </a:lnTo>
                              <a:lnTo>
                                <a:pt x="325" y="1002"/>
                              </a:lnTo>
                              <a:lnTo>
                                <a:pt x="330" y="1001"/>
                              </a:lnTo>
                              <a:lnTo>
                                <a:pt x="339" y="1000"/>
                              </a:lnTo>
                              <a:lnTo>
                                <a:pt x="340" y="1000"/>
                              </a:lnTo>
                              <a:lnTo>
                                <a:pt x="341" y="996"/>
                              </a:lnTo>
                              <a:lnTo>
                                <a:pt x="343" y="992"/>
                              </a:lnTo>
                              <a:lnTo>
                                <a:pt x="345" y="989"/>
                              </a:lnTo>
                              <a:lnTo>
                                <a:pt x="347" y="985"/>
                              </a:lnTo>
                              <a:lnTo>
                                <a:pt x="348" y="980"/>
                              </a:lnTo>
                              <a:lnTo>
                                <a:pt x="342" y="974"/>
                              </a:lnTo>
                              <a:lnTo>
                                <a:pt x="335" y="968"/>
                              </a:lnTo>
                              <a:lnTo>
                                <a:pt x="331" y="966"/>
                              </a:lnTo>
                              <a:lnTo>
                                <a:pt x="322" y="961"/>
                              </a:lnTo>
                              <a:lnTo>
                                <a:pt x="317" y="956"/>
                              </a:lnTo>
                              <a:lnTo>
                                <a:pt x="320" y="939"/>
                              </a:lnTo>
                              <a:lnTo>
                                <a:pt x="322" y="927"/>
                              </a:lnTo>
                              <a:lnTo>
                                <a:pt x="323" y="923"/>
                              </a:lnTo>
                              <a:lnTo>
                                <a:pt x="323" y="919"/>
                              </a:lnTo>
                              <a:lnTo>
                                <a:pt x="315" y="898"/>
                              </a:lnTo>
                              <a:lnTo>
                                <a:pt x="315" y="894"/>
                              </a:lnTo>
                              <a:lnTo>
                                <a:pt x="316" y="890"/>
                              </a:lnTo>
                              <a:lnTo>
                                <a:pt x="315" y="882"/>
                              </a:lnTo>
                              <a:lnTo>
                                <a:pt x="315" y="876"/>
                              </a:lnTo>
                              <a:lnTo>
                                <a:pt x="316" y="874"/>
                              </a:lnTo>
                              <a:lnTo>
                                <a:pt x="319" y="871"/>
                              </a:lnTo>
                              <a:lnTo>
                                <a:pt x="316" y="865"/>
                              </a:lnTo>
                              <a:lnTo>
                                <a:pt x="316" y="865"/>
                              </a:lnTo>
                              <a:lnTo>
                                <a:pt x="310" y="851"/>
                              </a:lnTo>
                              <a:lnTo>
                                <a:pt x="319" y="837"/>
                              </a:lnTo>
                              <a:lnTo>
                                <a:pt x="317" y="830"/>
                              </a:lnTo>
                              <a:lnTo>
                                <a:pt x="323" y="825"/>
                              </a:lnTo>
                              <a:lnTo>
                                <a:pt x="333" y="813"/>
                              </a:lnTo>
                              <a:lnTo>
                                <a:pt x="338" y="807"/>
                              </a:lnTo>
                              <a:lnTo>
                                <a:pt x="340" y="806"/>
                              </a:lnTo>
                              <a:lnTo>
                                <a:pt x="344" y="803"/>
                              </a:lnTo>
                              <a:lnTo>
                                <a:pt x="352" y="799"/>
                              </a:lnTo>
                              <a:lnTo>
                                <a:pt x="362" y="797"/>
                              </a:lnTo>
                              <a:lnTo>
                                <a:pt x="366" y="797"/>
                              </a:lnTo>
                              <a:lnTo>
                                <a:pt x="382" y="800"/>
                              </a:lnTo>
                              <a:lnTo>
                                <a:pt x="394" y="802"/>
                              </a:lnTo>
                              <a:lnTo>
                                <a:pt x="396" y="800"/>
                              </a:lnTo>
                              <a:lnTo>
                                <a:pt x="399" y="796"/>
                              </a:lnTo>
                              <a:lnTo>
                                <a:pt x="402" y="791"/>
                              </a:lnTo>
                              <a:lnTo>
                                <a:pt x="402" y="785"/>
                              </a:lnTo>
                              <a:lnTo>
                                <a:pt x="401" y="776"/>
                              </a:lnTo>
                              <a:lnTo>
                                <a:pt x="399" y="771"/>
                              </a:lnTo>
                              <a:lnTo>
                                <a:pt x="390" y="767"/>
                              </a:lnTo>
                              <a:lnTo>
                                <a:pt x="381" y="762"/>
                              </a:lnTo>
                              <a:lnTo>
                                <a:pt x="393" y="747"/>
                              </a:lnTo>
                              <a:lnTo>
                                <a:pt x="401" y="737"/>
                              </a:lnTo>
                              <a:lnTo>
                                <a:pt x="411" y="721"/>
                              </a:lnTo>
                              <a:lnTo>
                                <a:pt x="414" y="715"/>
                              </a:lnTo>
                              <a:lnTo>
                                <a:pt x="416" y="712"/>
                              </a:lnTo>
                              <a:lnTo>
                                <a:pt x="419" y="688"/>
                              </a:lnTo>
                              <a:lnTo>
                                <a:pt x="421" y="681"/>
                              </a:lnTo>
                              <a:lnTo>
                                <a:pt x="423" y="677"/>
                              </a:lnTo>
                              <a:lnTo>
                                <a:pt x="423" y="674"/>
                              </a:lnTo>
                              <a:lnTo>
                                <a:pt x="422" y="668"/>
                              </a:lnTo>
                              <a:lnTo>
                                <a:pt x="419" y="653"/>
                              </a:lnTo>
                              <a:lnTo>
                                <a:pt x="435" y="652"/>
                              </a:lnTo>
                              <a:lnTo>
                                <a:pt x="441" y="651"/>
                              </a:lnTo>
                              <a:lnTo>
                                <a:pt x="445" y="649"/>
                              </a:lnTo>
                              <a:lnTo>
                                <a:pt x="455" y="645"/>
                              </a:lnTo>
                              <a:lnTo>
                                <a:pt x="460" y="641"/>
                              </a:lnTo>
                              <a:lnTo>
                                <a:pt x="457" y="628"/>
                              </a:lnTo>
                              <a:lnTo>
                                <a:pt x="463" y="623"/>
                              </a:lnTo>
                              <a:lnTo>
                                <a:pt x="477" y="608"/>
                              </a:lnTo>
                              <a:lnTo>
                                <a:pt x="492" y="592"/>
                              </a:lnTo>
                              <a:lnTo>
                                <a:pt x="499" y="587"/>
                              </a:lnTo>
                              <a:lnTo>
                                <a:pt x="500" y="584"/>
                              </a:lnTo>
                              <a:lnTo>
                                <a:pt x="501" y="580"/>
                              </a:lnTo>
                              <a:lnTo>
                                <a:pt x="497" y="572"/>
                              </a:lnTo>
                              <a:lnTo>
                                <a:pt x="494" y="568"/>
                              </a:lnTo>
                              <a:lnTo>
                                <a:pt x="487" y="560"/>
                              </a:lnTo>
                              <a:lnTo>
                                <a:pt x="490" y="554"/>
                              </a:lnTo>
                              <a:lnTo>
                                <a:pt x="495" y="553"/>
                              </a:lnTo>
                              <a:lnTo>
                                <a:pt x="501" y="551"/>
                              </a:lnTo>
                              <a:lnTo>
                                <a:pt x="507" y="546"/>
                              </a:lnTo>
                              <a:lnTo>
                                <a:pt x="507" y="545"/>
                              </a:lnTo>
                              <a:lnTo>
                                <a:pt x="516" y="525"/>
                              </a:lnTo>
                              <a:lnTo>
                                <a:pt x="532" y="515"/>
                              </a:lnTo>
                              <a:lnTo>
                                <a:pt x="539" y="510"/>
                              </a:lnTo>
                              <a:lnTo>
                                <a:pt x="549" y="514"/>
                              </a:lnTo>
                              <a:lnTo>
                                <a:pt x="564" y="520"/>
                              </a:lnTo>
                              <a:lnTo>
                                <a:pt x="571" y="511"/>
                              </a:lnTo>
                              <a:lnTo>
                                <a:pt x="573" y="508"/>
                              </a:lnTo>
                              <a:lnTo>
                                <a:pt x="575" y="503"/>
                              </a:lnTo>
                              <a:lnTo>
                                <a:pt x="575" y="494"/>
                              </a:lnTo>
                              <a:lnTo>
                                <a:pt x="574" y="483"/>
                              </a:lnTo>
                              <a:lnTo>
                                <a:pt x="575" y="478"/>
                              </a:lnTo>
                              <a:lnTo>
                                <a:pt x="581" y="476"/>
                              </a:lnTo>
                              <a:lnTo>
                                <a:pt x="584" y="476"/>
                              </a:lnTo>
                              <a:lnTo>
                                <a:pt x="601" y="480"/>
                              </a:lnTo>
                              <a:lnTo>
                                <a:pt x="605" y="480"/>
                              </a:lnTo>
                              <a:lnTo>
                                <a:pt x="613" y="481"/>
                              </a:lnTo>
                              <a:lnTo>
                                <a:pt x="622" y="483"/>
                              </a:lnTo>
                              <a:lnTo>
                                <a:pt x="641" y="488"/>
                              </a:lnTo>
                              <a:lnTo>
                                <a:pt x="648" y="491"/>
                              </a:lnTo>
                              <a:lnTo>
                                <a:pt x="653" y="491"/>
                              </a:lnTo>
                              <a:lnTo>
                                <a:pt x="656" y="488"/>
                              </a:lnTo>
                              <a:lnTo>
                                <a:pt x="664" y="482"/>
                              </a:lnTo>
                              <a:lnTo>
                                <a:pt x="652" y="477"/>
                              </a:lnTo>
                              <a:lnTo>
                                <a:pt x="660" y="472"/>
                              </a:lnTo>
                              <a:lnTo>
                                <a:pt x="664" y="467"/>
                              </a:lnTo>
                              <a:lnTo>
                                <a:pt x="668" y="461"/>
                              </a:lnTo>
                              <a:lnTo>
                                <a:pt x="669" y="454"/>
                              </a:lnTo>
                              <a:lnTo>
                                <a:pt x="668" y="450"/>
                              </a:lnTo>
                              <a:lnTo>
                                <a:pt x="666" y="448"/>
                              </a:lnTo>
                              <a:lnTo>
                                <a:pt x="659" y="441"/>
                              </a:lnTo>
                              <a:lnTo>
                                <a:pt x="675" y="440"/>
                              </a:lnTo>
                              <a:lnTo>
                                <a:pt x="681" y="440"/>
                              </a:lnTo>
                              <a:lnTo>
                                <a:pt x="683" y="437"/>
                              </a:lnTo>
                              <a:lnTo>
                                <a:pt x="692" y="437"/>
                              </a:lnTo>
                              <a:lnTo>
                                <a:pt x="700" y="440"/>
                              </a:lnTo>
                              <a:lnTo>
                                <a:pt x="701" y="439"/>
                              </a:lnTo>
                              <a:lnTo>
                                <a:pt x="702" y="437"/>
                              </a:lnTo>
                              <a:lnTo>
                                <a:pt x="699" y="429"/>
                              </a:lnTo>
                              <a:lnTo>
                                <a:pt x="700" y="427"/>
                              </a:lnTo>
                              <a:lnTo>
                                <a:pt x="703" y="424"/>
                              </a:lnTo>
                              <a:lnTo>
                                <a:pt x="708" y="422"/>
                              </a:lnTo>
                              <a:lnTo>
                                <a:pt x="717" y="422"/>
                              </a:lnTo>
                              <a:lnTo>
                                <a:pt x="722" y="422"/>
                              </a:lnTo>
                              <a:lnTo>
                                <a:pt x="724" y="422"/>
                              </a:lnTo>
                              <a:lnTo>
                                <a:pt x="732" y="431"/>
                              </a:lnTo>
                              <a:lnTo>
                                <a:pt x="739" y="440"/>
                              </a:lnTo>
                              <a:lnTo>
                                <a:pt x="743" y="443"/>
                              </a:lnTo>
                              <a:lnTo>
                                <a:pt x="753" y="454"/>
                              </a:lnTo>
                              <a:lnTo>
                                <a:pt x="756" y="460"/>
                              </a:lnTo>
                              <a:lnTo>
                                <a:pt x="757" y="464"/>
                              </a:lnTo>
                              <a:lnTo>
                                <a:pt x="761" y="464"/>
                              </a:lnTo>
                              <a:lnTo>
                                <a:pt x="775" y="466"/>
                              </a:lnTo>
                              <a:lnTo>
                                <a:pt x="786" y="467"/>
                              </a:lnTo>
                              <a:lnTo>
                                <a:pt x="789" y="470"/>
                              </a:lnTo>
                              <a:lnTo>
                                <a:pt x="797" y="469"/>
                              </a:lnTo>
                              <a:lnTo>
                                <a:pt x="803" y="467"/>
                              </a:lnTo>
                              <a:lnTo>
                                <a:pt x="813" y="464"/>
                              </a:lnTo>
                              <a:lnTo>
                                <a:pt x="816" y="461"/>
                              </a:lnTo>
                              <a:lnTo>
                                <a:pt x="819" y="457"/>
                              </a:lnTo>
                              <a:lnTo>
                                <a:pt x="826" y="458"/>
                              </a:lnTo>
                              <a:lnTo>
                                <a:pt x="832" y="461"/>
                              </a:lnTo>
                              <a:lnTo>
                                <a:pt x="840" y="464"/>
                              </a:lnTo>
                              <a:lnTo>
                                <a:pt x="847" y="466"/>
                              </a:lnTo>
                              <a:lnTo>
                                <a:pt x="856" y="469"/>
                              </a:lnTo>
                              <a:lnTo>
                                <a:pt x="860" y="472"/>
                              </a:lnTo>
                              <a:lnTo>
                                <a:pt x="866" y="473"/>
                              </a:lnTo>
                              <a:lnTo>
                                <a:pt x="873" y="470"/>
                              </a:lnTo>
                              <a:lnTo>
                                <a:pt x="876" y="460"/>
                              </a:lnTo>
                              <a:lnTo>
                                <a:pt x="879" y="456"/>
                              </a:lnTo>
                              <a:lnTo>
                                <a:pt x="884" y="453"/>
                              </a:lnTo>
                              <a:lnTo>
                                <a:pt x="889" y="452"/>
                              </a:lnTo>
                              <a:lnTo>
                                <a:pt x="893" y="451"/>
                              </a:lnTo>
                              <a:lnTo>
                                <a:pt x="897" y="449"/>
                              </a:lnTo>
                              <a:lnTo>
                                <a:pt x="901" y="443"/>
                              </a:lnTo>
                              <a:lnTo>
                                <a:pt x="902" y="437"/>
                              </a:lnTo>
                              <a:lnTo>
                                <a:pt x="901" y="425"/>
                              </a:lnTo>
                              <a:lnTo>
                                <a:pt x="902" y="421"/>
                              </a:lnTo>
                              <a:lnTo>
                                <a:pt x="905" y="415"/>
                              </a:lnTo>
                              <a:lnTo>
                                <a:pt x="910" y="398"/>
                              </a:lnTo>
                              <a:lnTo>
                                <a:pt x="912" y="393"/>
                              </a:lnTo>
                              <a:lnTo>
                                <a:pt x="915" y="390"/>
                              </a:lnTo>
                              <a:lnTo>
                                <a:pt x="918" y="388"/>
                              </a:lnTo>
                              <a:lnTo>
                                <a:pt x="925" y="383"/>
                              </a:lnTo>
                              <a:lnTo>
                                <a:pt x="934" y="373"/>
                              </a:lnTo>
                              <a:lnTo>
                                <a:pt x="937" y="372"/>
                              </a:lnTo>
                              <a:lnTo>
                                <a:pt x="944" y="372"/>
                              </a:lnTo>
                              <a:lnTo>
                                <a:pt x="952" y="372"/>
                              </a:lnTo>
                              <a:lnTo>
                                <a:pt x="959" y="374"/>
                              </a:lnTo>
                              <a:lnTo>
                                <a:pt x="960" y="374"/>
                              </a:lnTo>
                              <a:lnTo>
                                <a:pt x="964" y="373"/>
                              </a:lnTo>
                              <a:lnTo>
                                <a:pt x="970" y="370"/>
                              </a:lnTo>
                              <a:lnTo>
                                <a:pt x="980" y="363"/>
                              </a:lnTo>
                              <a:lnTo>
                                <a:pt x="987" y="361"/>
                              </a:lnTo>
                              <a:lnTo>
                                <a:pt x="993" y="362"/>
                              </a:lnTo>
                              <a:lnTo>
                                <a:pt x="1000" y="369"/>
                              </a:lnTo>
                              <a:lnTo>
                                <a:pt x="1009" y="376"/>
                              </a:lnTo>
                              <a:lnTo>
                                <a:pt x="1015" y="380"/>
                              </a:lnTo>
                              <a:lnTo>
                                <a:pt x="1032" y="387"/>
                              </a:lnTo>
                              <a:lnTo>
                                <a:pt x="1047" y="392"/>
                              </a:lnTo>
                              <a:lnTo>
                                <a:pt x="1055" y="407"/>
                              </a:lnTo>
                              <a:lnTo>
                                <a:pt x="1051" y="413"/>
                              </a:lnTo>
                              <a:lnTo>
                                <a:pt x="1049" y="415"/>
                              </a:lnTo>
                              <a:lnTo>
                                <a:pt x="1042" y="421"/>
                              </a:lnTo>
                              <a:lnTo>
                                <a:pt x="1034" y="429"/>
                              </a:lnTo>
                              <a:lnTo>
                                <a:pt x="1034" y="434"/>
                              </a:lnTo>
                              <a:lnTo>
                                <a:pt x="1036" y="438"/>
                              </a:lnTo>
                              <a:lnTo>
                                <a:pt x="1039" y="441"/>
                              </a:lnTo>
                              <a:lnTo>
                                <a:pt x="1046" y="439"/>
                              </a:lnTo>
                              <a:lnTo>
                                <a:pt x="1048" y="437"/>
                              </a:lnTo>
                              <a:lnTo>
                                <a:pt x="1050" y="435"/>
                              </a:lnTo>
                              <a:lnTo>
                                <a:pt x="1056" y="422"/>
                              </a:lnTo>
                              <a:lnTo>
                                <a:pt x="1057" y="420"/>
                              </a:lnTo>
                              <a:lnTo>
                                <a:pt x="1077" y="415"/>
                              </a:lnTo>
                              <a:lnTo>
                                <a:pt x="1083" y="413"/>
                              </a:lnTo>
                              <a:lnTo>
                                <a:pt x="1087" y="410"/>
                              </a:lnTo>
                              <a:lnTo>
                                <a:pt x="1089" y="407"/>
                              </a:lnTo>
                              <a:lnTo>
                                <a:pt x="1091" y="405"/>
                              </a:lnTo>
                              <a:lnTo>
                                <a:pt x="1092" y="402"/>
                              </a:lnTo>
                              <a:lnTo>
                                <a:pt x="1092" y="399"/>
                              </a:lnTo>
                              <a:lnTo>
                                <a:pt x="1091" y="395"/>
                              </a:lnTo>
                              <a:lnTo>
                                <a:pt x="1091" y="394"/>
                              </a:lnTo>
                              <a:lnTo>
                                <a:pt x="1093" y="395"/>
                              </a:lnTo>
                              <a:lnTo>
                                <a:pt x="1100" y="398"/>
                              </a:lnTo>
                              <a:lnTo>
                                <a:pt x="1110" y="402"/>
                              </a:lnTo>
                              <a:lnTo>
                                <a:pt x="1118" y="403"/>
                              </a:lnTo>
                              <a:lnTo>
                                <a:pt x="1121" y="402"/>
                              </a:lnTo>
                              <a:lnTo>
                                <a:pt x="1122" y="400"/>
                              </a:lnTo>
                              <a:lnTo>
                                <a:pt x="1123" y="397"/>
                              </a:lnTo>
                              <a:lnTo>
                                <a:pt x="1123" y="393"/>
                              </a:lnTo>
                              <a:lnTo>
                                <a:pt x="1121" y="383"/>
                              </a:lnTo>
                              <a:lnTo>
                                <a:pt x="1114" y="382"/>
                              </a:lnTo>
                              <a:lnTo>
                                <a:pt x="1109" y="383"/>
                              </a:lnTo>
                              <a:lnTo>
                                <a:pt x="1105" y="382"/>
                              </a:lnTo>
                              <a:lnTo>
                                <a:pt x="1102" y="388"/>
                              </a:lnTo>
                              <a:lnTo>
                                <a:pt x="1101" y="387"/>
                              </a:lnTo>
                              <a:lnTo>
                                <a:pt x="1099" y="379"/>
                              </a:lnTo>
                              <a:lnTo>
                                <a:pt x="1094" y="377"/>
                              </a:lnTo>
                              <a:lnTo>
                                <a:pt x="1091" y="379"/>
                              </a:lnTo>
                              <a:lnTo>
                                <a:pt x="1090" y="386"/>
                              </a:lnTo>
                              <a:lnTo>
                                <a:pt x="1088" y="388"/>
                              </a:lnTo>
                              <a:lnTo>
                                <a:pt x="1083" y="387"/>
                              </a:lnTo>
                              <a:lnTo>
                                <a:pt x="1075" y="387"/>
                              </a:lnTo>
                              <a:lnTo>
                                <a:pt x="1071" y="386"/>
                              </a:lnTo>
                              <a:lnTo>
                                <a:pt x="1068" y="383"/>
                              </a:lnTo>
                              <a:lnTo>
                                <a:pt x="1067" y="380"/>
                              </a:lnTo>
                              <a:lnTo>
                                <a:pt x="1067" y="376"/>
                              </a:lnTo>
                              <a:lnTo>
                                <a:pt x="1069" y="371"/>
                              </a:lnTo>
                              <a:lnTo>
                                <a:pt x="1067" y="368"/>
                              </a:lnTo>
                              <a:lnTo>
                                <a:pt x="1032" y="359"/>
                              </a:lnTo>
                              <a:lnTo>
                                <a:pt x="1031" y="355"/>
                              </a:lnTo>
                              <a:lnTo>
                                <a:pt x="1081" y="359"/>
                              </a:lnTo>
                              <a:lnTo>
                                <a:pt x="1095" y="357"/>
                              </a:lnTo>
                              <a:lnTo>
                                <a:pt x="1104" y="351"/>
                              </a:lnTo>
                              <a:lnTo>
                                <a:pt x="1124" y="345"/>
                              </a:lnTo>
                              <a:lnTo>
                                <a:pt x="1125" y="340"/>
                              </a:lnTo>
                              <a:lnTo>
                                <a:pt x="1124" y="335"/>
                              </a:lnTo>
                              <a:lnTo>
                                <a:pt x="1109" y="326"/>
                              </a:lnTo>
                              <a:close/>
                              <a:moveTo>
                                <a:pt x="158" y="825"/>
                              </a:moveTo>
                              <a:lnTo>
                                <a:pt x="172" y="823"/>
                              </a:lnTo>
                              <a:lnTo>
                                <a:pt x="173" y="821"/>
                              </a:lnTo>
                              <a:lnTo>
                                <a:pt x="173" y="818"/>
                              </a:lnTo>
                              <a:lnTo>
                                <a:pt x="171" y="816"/>
                              </a:lnTo>
                              <a:lnTo>
                                <a:pt x="169" y="816"/>
                              </a:lnTo>
                              <a:lnTo>
                                <a:pt x="168" y="818"/>
                              </a:lnTo>
                              <a:lnTo>
                                <a:pt x="157" y="821"/>
                              </a:lnTo>
                              <a:lnTo>
                                <a:pt x="150" y="824"/>
                              </a:lnTo>
                              <a:lnTo>
                                <a:pt x="153" y="826"/>
                              </a:lnTo>
                              <a:lnTo>
                                <a:pt x="158" y="825"/>
                              </a:lnTo>
                              <a:close/>
                              <a:moveTo>
                                <a:pt x="407" y="503"/>
                              </a:moveTo>
                              <a:lnTo>
                                <a:pt x="411" y="504"/>
                              </a:lnTo>
                              <a:lnTo>
                                <a:pt x="423" y="503"/>
                              </a:lnTo>
                              <a:lnTo>
                                <a:pt x="436" y="495"/>
                              </a:lnTo>
                              <a:lnTo>
                                <a:pt x="440" y="497"/>
                              </a:lnTo>
                              <a:lnTo>
                                <a:pt x="443" y="496"/>
                              </a:lnTo>
                              <a:lnTo>
                                <a:pt x="447" y="494"/>
                              </a:lnTo>
                              <a:lnTo>
                                <a:pt x="451" y="490"/>
                              </a:lnTo>
                              <a:lnTo>
                                <a:pt x="453" y="489"/>
                              </a:lnTo>
                              <a:lnTo>
                                <a:pt x="454" y="493"/>
                              </a:lnTo>
                              <a:lnTo>
                                <a:pt x="458" y="494"/>
                              </a:lnTo>
                              <a:lnTo>
                                <a:pt x="468" y="491"/>
                              </a:lnTo>
                              <a:lnTo>
                                <a:pt x="472" y="487"/>
                              </a:lnTo>
                              <a:lnTo>
                                <a:pt x="475" y="487"/>
                              </a:lnTo>
                              <a:lnTo>
                                <a:pt x="476" y="488"/>
                              </a:lnTo>
                              <a:lnTo>
                                <a:pt x="478" y="489"/>
                              </a:lnTo>
                              <a:lnTo>
                                <a:pt x="481" y="488"/>
                              </a:lnTo>
                              <a:lnTo>
                                <a:pt x="484" y="483"/>
                              </a:lnTo>
                              <a:lnTo>
                                <a:pt x="490" y="477"/>
                              </a:lnTo>
                              <a:lnTo>
                                <a:pt x="496" y="475"/>
                              </a:lnTo>
                              <a:lnTo>
                                <a:pt x="504" y="470"/>
                              </a:lnTo>
                              <a:lnTo>
                                <a:pt x="505" y="464"/>
                              </a:lnTo>
                              <a:lnTo>
                                <a:pt x="502" y="458"/>
                              </a:lnTo>
                              <a:lnTo>
                                <a:pt x="500" y="455"/>
                              </a:lnTo>
                              <a:lnTo>
                                <a:pt x="496" y="452"/>
                              </a:lnTo>
                              <a:lnTo>
                                <a:pt x="494" y="453"/>
                              </a:lnTo>
                              <a:lnTo>
                                <a:pt x="492" y="454"/>
                              </a:lnTo>
                              <a:lnTo>
                                <a:pt x="488" y="455"/>
                              </a:lnTo>
                              <a:lnTo>
                                <a:pt x="487" y="458"/>
                              </a:lnTo>
                              <a:lnTo>
                                <a:pt x="487" y="462"/>
                              </a:lnTo>
                              <a:lnTo>
                                <a:pt x="485" y="464"/>
                              </a:lnTo>
                              <a:lnTo>
                                <a:pt x="484" y="467"/>
                              </a:lnTo>
                              <a:lnTo>
                                <a:pt x="478" y="469"/>
                              </a:lnTo>
                              <a:lnTo>
                                <a:pt x="472" y="476"/>
                              </a:lnTo>
                              <a:lnTo>
                                <a:pt x="472" y="476"/>
                              </a:lnTo>
                              <a:lnTo>
                                <a:pt x="473" y="472"/>
                              </a:lnTo>
                              <a:lnTo>
                                <a:pt x="479" y="463"/>
                              </a:lnTo>
                              <a:lnTo>
                                <a:pt x="479" y="456"/>
                              </a:lnTo>
                              <a:lnTo>
                                <a:pt x="478" y="450"/>
                              </a:lnTo>
                              <a:lnTo>
                                <a:pt x="475" y="446"/>
                              </a:lnTo>
                              <a:lnTo>
                                <a:pt x="474" y="441"/>
                              </a:lnTo>
                              <a:lnTo>
                                <a:pt x="482" y="434"/>
                              </a:lnTo>
                              <a:lnTo>
                                <a:pt x="487" y="426"/>
                              </a:lnTo>
                              <a:lnTo>
                                <a:pt x="487" y="422"/>
                              </a:lnTo>
                              <a:lnTo>
                                <a:pt x="484" y="420"/>
                              </a:lnTo>
                              <a:lnTo>
                                <a:pt x="480" y="420"/>
                              </a:lnTo>
                              <a:lnTo>
                                <a:pt x="477" y="422"/>
                              </a:lnTo>
                              <a:lnTo>
                                <a:pt x="471" y="430"/>
                              </a:lnTo>
                              <a:lnTo>
                                <a:pt x="467" y="433"/>
                              </a:lnTo>
                              <a:lnTo>
                                <a:pt x="460" y="439"/>
                              </a:lnTo>
                              <a:lnTo>
                                <a:pt x="458" y="444"/>
                              </a:lnTo>
                              <a:lnTo>
                                <a:pt x="458" y="449"/>
                              </a:lnTo>
                              <a:lnTo>
                                <a:pt x="462" y="449"/>
                              </a:lnTo>
                              <a:lnTo>
                                <a:pt x="463" y="452"/>
                              </a:lnTo>
                              <a:lnTo>
                                <a:pt x="460" y="457"/>
                              </a:lnTo>
                              <a:lnTo>
                                <a:pt x="457" y="472"/>
                              </a:lnTo>
                              <a:lnTo>
                                <a:pt x="443" y="485"/>
                              </a:lnTo>
                              <a:lnTo>
                                <a:pt x="421" y="488"/>
                              </a:lnTo>
                              <a:lnTo>
                                <a:pt x="415" y="492"/>
                              </a:lnTo>
                              <a:lnTo>
                                <a:pt x="407" y="498"/>
                              </a:lnTo>
                              <a:lnTo>
                                <a:pt x="407" y="503"/>
                              </a:lnTo>
                              <a:close/>
                              <a:moveTo>
                                <a:pt x="1077" y="374"/>
                              </a:moveTo>
                              <a:lnTo>
                                <a:pt x="1075" y="380"/>
                              </a:lnTo>
                              <a:lnTo>
                                <a:pt x="1073" y="382"/>
                              </a:lnTo>
                              <a:lnTo>
                                <a:pt x="1074" y="384"/>
                              </a:lnTo>
                              <a:lnTo>
                                <a:pt x="1082" y="382"/>
                              </a:lnTo>
                              <a:lnTo>
                                <a:pt x="1086" y="379"/>
                              </a:lnTo>
                              <a:lnTo>
                                <a:pt x="1083" y="376"/>
                              </a:lnTo>
                              <a:lnTo>
                                <a:pt x="1080" y="374"/>
                              </a:lnTo>
                              <a:lnTo>
                                <a:pt x="1077" y="374"/>
                              </a:lnTo>
                              <a:close/>
                              <a:moveTo>
                                <a:pt x="356" y="512"/>
                              </a:moveTo>
                              <a:lnTo>
                                <a:pt x="351" y="516"/>
                              </a:lnTo>
                              <a:lnTo>
                                <a:pt x="348" y="524"/>
                              </a:lnTo>
                              <a:lnTo>
                                <a:pt x="345" y="531"/>
                              </a:lnTo>
                              <a:lnTo>
                                <a:pt x="352" y="527"/>
                              </a:lnTo>
                              <a:lnTo>
                                <a:pt x="356" y="522"/>
                              </a:lnTo>
                              <a:lnTo>
                                <a:pt x="357" y="521"/>
                              </a:lnTo>
                              <a:lnTo>
                                <a:pt x="357" y="517"/>
                              </a:lnTo>
                              <a:lnTo>
                                <a:pt x="358" y="514"/>
                              </a:lnTo>
                              <a:lnTo>
                                <a:pt x="356" y="512"/>
                              </a:lnTo>
                              <a:close/>
                              <a:moveTo>
                                <a:pt x="341" y="665"/>
                              </a:moveTo>
                              <a:lnTo>
                                <a:pt x="343" y="663"/>
                              </a:lnTo>
                              <a:lnTo>
                                <a:pt x="342" y="662"/>
                              </a:lnTo>
                              <a:lnTo>
                                <a:pt x="337" y="662"/>
                              </a:lnTo>
                              <a:lnTo>
                                <a:pt x="333" y="663"/>
                              </a:lnTo>
                              <a:lnTo>
                                <a:pt x="330" y="664"/>
                              </a:lnTo>
                              <a:lnTo>
                                <a:pt x="328" y="667"/>
                              </a:lnTo>
                              <a:lnTo>
                                <a:pt x="328" y="670"/>
                              </a:lnTo>
                              <a:lnTo>
                                <a:pt x="332" y="670"/>
                              </a:lnTo>
                              <a:lnTo>
                                <a:pt x="341" y="665"/>
                              </a:lnTo>
                              <a:close/>
                              <a:moveTo>
                                <a:pt x="390" y="498"/>
                              </a:moveTo>
                              <a:lnTo>
                                <a:pt x="387" y="497"/>
                              </a:lnTo>
                              <a:lnTo>
                                <a:pt x="382" y="497"/>
                              </a:lnTo>
                              <a:lnTo>
                                <a:pt x="376" y="499"/>
                              </a:lnTo>
                              <a:lnTo>
                                <a:pt x="371" y="505"/>
                              </a:lnTo>
                              <a:lnTo>
                                <a:pt x="369" y="505"/>
                              </a:lnTo>
                              <a:lnTo>
                                <a:pt x="366" y="506"/>
                              </a:lnTo>
                              <a:lnTo>
                                <a:pt x="364" y="509"/>
                              </a:lnTo>
                              <a:lnTo>
                                <a:pt x="361" y="511"/>
                              </a:lnTo>
                              <a:lnTo>
                                <a:pt x="363" y="518"/>
                              </a:lnTo>
                              <a:lnTo>
                                <a:pt x="368" y="517"/>
                              </a:lnTo>
                              <a:lnTo>
                                <a:pt x="370" y="516"/>
                              </a:lnTo>
                              <a:lnTo>
                                <a:pt x="370" y="513"/>
                              </a:lnTo>
                              <a:lnTo>
                                <a:pt x="371" y="511"/>
                              </a:lnTo>
                              <a:lnTo>
                                <a:pt x="374" y="514"/>
                              </a:lnTo>
                              <a:lnTo>
                                <a:pt x="378" y="511"/>
                              </a:lnTo>
                              <a:lnTo>
                                <a:pt x="381" y="510"/>
                              </a:lnTo>
                              <a:lnTo>
                                <a:pt x="386" y="510"/>
                              </a:lnTo>
                              <a:lnTo>
                                <a:pt x="388" y="509"/>
                              </a:lnTo>
                              <a:lnTo>
                                <a:pt x="391" y="505"/>
                              </a:lnTo>
                              <a:lnTo>
                                <a:pt x="397" y="504"/>
                              </a:lnTo>
                              <a:lnTo>
                                <a:pt x="400" y="501"/>
                              </a:lnTo>
                              <a:lnTo>
                                <a:pt x="401" y="499"/>
                              </a:lnTo>
                              <a:lnTo>
                                <a:pt x="400" y="499"/>
                              </a:lnTo>
                              <a:lnTo>
                                <a:pt x="393" y="499"/>
                              </a:lnTo>
                              <a:lnTo>
                                <a:pt x="390" y="498"/>
                              </a:lnTo>
                              <a:close/>
                              <a:moveTo>
                                <a:pt x="268" y="735"/>
                              </a:moveTo>
                              <a:lnTo>
                                <a:pt x="259" y="739"/>
                              </a:lnTo>
                              <a:lnTo>
                                <a:pt x="256" y="742"/>
                              </a:lnTo>
                              <a:lnTo>
                                <a:pt x="260" y="744"/>
                              </a:lnTo>
                              <a:lnTo>
                                <a:pt x="270" y="743"/>
                              </a:lnTo>
                              <a:lnTo>
                                <a:pt x="275" y="745"/>
                              </a:lnTo>
                              <a:lnTo>
                                <a:pt x="277" y="743"/>
                              </a:lnTo>
                              <a:lnTo>
                                <a:pt x="277" y="740"/>
                              </a:lnTo>
                              <a:lnTo>
                                <a:pt x="273" y="735"/>
                              </a:lnTo>
                              <a:lnTo>
                                <a:pt x="268" y="735"/>
                              </a:lnTo>
                              <a:close/>
                              <a:moveTo>
                                <a:pt x="301" y="685"/>
                              </a:moveTo>
                              <a:lnTo>
                                <a:pt x="300" y="689"/>
                              </a:lnTo>
                              <a:lnTo>
                                <a:pt x="300" y="691"/>
                              </a:lnTo>
                              <a:lnTo>
                                <a:pt x="306" y="691"/>
                              </a:lnTo>
                              <a:lnTo>
                                <a:pt x="308" y="689"/>
                              </a:lnTo>
                              <a:lnTo>
                                <a:pt x="310" y="685"/>
                              </a:lnTo>
                              <a:lnTo>
                                <a:pt x="309" y="684"/>
                              </a:lnTo>
                              <a:lnTo>
                                <a:pt x="305" y="684"/>
                              </a:lnTo>
                              <a:lnTo>
                                <a:pt x="301" y="685"/>
                              </a:lnTo>
                              <a:close/>
                              <a:moveTo>
                                <a:pt x="337" y="654"/>
                              </a:moveTo>
                              <a:lnTo>
                                <a:pt x="337" y="650"/>
                              </a:lnTo>
                              <a:lnTo>
                                <a:pt x="333" y="648"/>
                              </a:lnTo>
                              <a:lnTo>
                                <a:pt x="330" y="649"/>
                              </a:lnTo>
                              <a:lnTo>
                                <a:pt x="329" y="652"/>
                              </a:lnTo>
                              <a:lnTo>
                                <a:pt x="328" y="654"/>
                              </a:lnTo>
                              <a:lnTo>
                                <a:pt x="325" y="657"/>
                              </a:lnTo>
                              <a:lnTo>
                                <a:pt x="324" y="660"/>
                              </a:lnTo>
                              <a:lnTo>
                                <a:pt x="328" y="660"/>
                              </a:lnTo>
                              <a:lnTo>
                                <a:pt x="335" y="658"/>
                              </a:lnTo>
                              <a:lnTo>
                                <a:pt x="337" y="654"/>
                              </a:lnTo>
                            </a:path>
                          </a:pathLst>
                        </a:custGeom>
                        <a:solidFill>
                          <a:srgbClr val="DCDCDC"/>
                        </a:solidFill>
                        <a:ln w="9525">
                          <a:solidFill>
                            <a:schemeClr val="bg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it-IT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64" name="Freeform 71">
                          <a:extLst>
                            <a:ext uri="{FF2B5EF4-FFF2-40B4-BE49-F238E27FC236}">
                              <a16:creationId xmlns:a16="http://schemas.microsoft.com/office/drawing/2014/main" id="{04CF35A4-585A-436C-8EC6-1498480EB661}"/>
                            </a:ext>
                          </a:extLst>
                        </p:cNvPr>
                        <p:cNvSpPr>
                          <a:spLocks noEditPoints="1"/>
                        </p:cNvSpPr>
                        <p:nvPr/>
                      </p:nvSpPr>
                      <p:spPr bwMode="auto">
                        <a:xfrm>
                          <a:off x="5529263" y="2693988"/>
                          <a:ext cx="107950" cy="107950"/>
                        </a:xfrm>
                        <a:custGeom>
                          <a:avLst/>
                          <a:gdLst>
                            <a:gd name="T0" fmla="*/ 58 w 165"/>
                            <a:gd name="T1" fmla="*/ 35 h 166"/>
                            <a:gd name="T2" fmla="*/ 67 w 165"/>
                            <a:gd name="T3" fmla="*/ 23 h 166"/>
                            <a:gd name="T4" fmla="*/ 111 w 165"/>
                            <a:gd name="T5" fmla="*/ 10 h 166"/>
                            <a:gd name="T6" fmla="*/ 102 w 165"/>
                            <a:gd name="T7" fmla="*/ 11 h 166"/>
                            <a:gd name="T8" fmla="*/ 79 w 165"/>
                            <a:gd name="T9" fmla="*/ 14 h 166"/>
                            <a:gd name="T10" fmla="*/ 143 w 165"/>
                            <a:gd name="T11" fmla="*/ 2 h 166"/>
                            <a:gd name="T12" fmla="*/ 126 w 165"/>
                            <a:gd name="T13" fmla="*/ 7 h 166"/>
                            <a:gd name="T14" fmla="*/ 165 w 165"/>
                            <a:gd name="T15" fmla="*/ 21 h 166"/>
                            <a:gd name="T16" fmla="*/ 138 w 165"/>
                            <a:gd name="T17" fmla="*/ 12 h 166"/>
                            <a:gd name="T18" fmla="*/ 90 w 165"/>
                            <a:gd name="T19" fmla="*/ 25 h 166"/>
                            <a:gd name="T20" fmla="*/ 61 w 165"/>
                            <a:gd name="T21" fmla="*/ 40 h 166"/>
                            <a:gd name="T22" fmla="*/ 44 w 165"/>
                            <a:gd name="T23" fmla="*/ 84 h 166"/>
                            <a:gd name="T24" fmla="*/ 27 w 165"/>
                            <a:gd name="T25" fmla="*/ 104 h 166"/>
                            <a:gd name="T26" fmla="*/ 28 w 165"/>
                            <a:gd name="T27" fmla="*/ 118 h 166"/>
                            <a:gd name="T28" fmla="*/ 37 w 165"/>
                            <a:gd name="T29" fmla="*/ 126 h 166"/>
                            <a:gd name="T30" fmla="*/ 6 w 165"/>
                            <a:gd name="T31" fmla="*/ 119 h 166"/>
                            <a:gd name="T32" fmla="*/ 20 w 165"/>
                            <a:gd name="T33" fmla="*/ 129 h 166"/>
                            <a:gd name="T34" fmla="*/ 44 w 165"/>
                            <a:gd name="T35" fmla="*/ 132 h 166"/>
                            <a:gd name="T36" fmla="*/ 51 w 165"/>
                            <a:gd name="T37" fmla="*/ 126 h 166"/>
                            <a:gd name="T38" fmla="*/ 63 w 165"/>
                            <a:gd name="T39" fmla="*/ 126 h 166"/>
                            <a:gd name="T40" fmla="*/ 71 w 165"/>
                            <a:gd name="T41" fmla="*/ 127 h 166"/>
                            <a:gd name="T42" fmla="*/ 80 w 165"/>
                            <a:gd name="T43" fmla="*/ 136 h 166"/>
                            <a:gd name="T44" fmla="*/ 94 w 165"/>
                            <a:gd name="T45" fmla="*/ 138 h 166"/>
                            <a:gd name="T46" fmla="*/ 106 w 165"/>
                            <a:gd name="T47" fmla="*/ 147 h 166"/>
                            <a:gd name="T48" fmla="*/ 99 w 165"/>
                            <a:gd name="T49" fmla="*/ 159 h 166"/>
                            <a:gd name="T50" fmla="*/ 103 w 165"/>
                            <a:gd name="T51" fmla="*/ 166 h 166"/>
                            <a:gd name="T52" fmla="*/ 114 w 165"/>
                            <a:gd name="T53" fmla="*/ 155 h 166"/>
                            <a:gd name="T54" fmla="*/ 108 w 165"/>
                            <a:gd name="T55" fmla="*/ 149 h 166"/>
                            <a:gd name="T56" fmla="*/ 119 w 165"/>
                            <a:gd name="T57" fmla="*/ 142 h 166"/>
                            <a:gd name="T58" fmla="*/ 122 w 165"/>
                            <a:gd name="T59" fmla="*/ 129 h 166"/>
                            <a:gd name="T60" fmla="*/ 118 w 165"/>
                            <a:gd name="T61" fmla="*/ 116 h 166"/>
                            <a:gd name="T62" fmla="*/ 118 w 165"/>
                            <a:gd name="T63" fmla="*/ 103 h 166"/>
                            <a:gd name="T64" fmla="*/ 130 w 165"/>
                            <a:gd name="T65" fmla="*/ 105 h 166"/>
                            <a:gd name="T66" fmla="*/ 148 w 165"/>
                            <a:gd name="T67" fmla="*/ 97 h 166"/>
                            <a:gd name="T68" fmla="*/ 146 w 165"/>
                            <a:gd name="T69" fmla="*/ 89 h 166"/>
                            <a:gd name="T70" fmla="*/ 158 w 165"/>
                            <a:gd name="T71" fmla="*/ 76 h 166"/>
                            <a:gd name="T72" fmla="*/ 150 w 165"/>
                            <a:gd name="T73" fmla="*/ 69 h 166"/>
                            <a:gd name="T74" fmla="*/ 145 w 165"/>
                            <a:gd name="T75" fmla="*/ 62 h 166"/>
                            <a:gd name="T76" fmla="*/ 158 w 165"/>
                            <a:gd name="T77" fmla="*/ 57 h 166"/>
                            <a:gd name="T78" fmla="*/ 165 w 165"/>
                            <a:gd name="T79" fmla="*/ 26 h 166"/>
                            <a:gd name="T80" fmla="*/ 73 w 165"/>
                            <a:gd name="T81" fmla="*/ 75 h 166"/>
                            <a:gd name="T82" fmla="*/ 74 w 165"/>
                            <a:gd name="T83" fmla="*/ 65 h 166"/>
                            <a:gd name="T84" fmla="*/ 82 w 165"/>
                            <a:gd name="T85" fmla="*/ 53 h 166"/>
                            <a:gd name="T86" fmla="*/ 77 w 165"/>
                            <a:gd name="T87" fmla="*/ 39 h 166"/>
                            <a:gd name="T88" fmla="*/ 89 w 165"/>
                            <a:gd name="T89" fmla="*/ 44 h 166"/>
                            <a:gd name="T90" fmla="*/ 98 w 165"/>
                            <a:gd name="T91" fmla="*/ 50 h 166"/>
                            <a:gd name="T92" fmla="*/ 107 w 165"/>
                            <a:gd name="T93" fmla="*/ 60 h 166"/>
                            <a:gd name="T94" fmla="*/ 23 w 165"/>
                            <a:gd name="T95" fmla="*/ 132 h 166"/>
                            <a:gd name="T96" fmla="*/ 1 w 165"/>
                            <a:gd name="T97" fmla="*/ 135 h 166"/>
                            <a:gd name="T98" fmla="*/ 10 w 165"/>
                            <a:gd name="T99" fmla="*/ 136 h 166"/>
                            <a:gd name="T100" fmla="*/ 24 w 165"/>
                            <a:gd name="T101" fmla="*/ 140 h 166"/>
                            <a:gd name="T102" fmla="*/ 33 w 165"/>
                            <a:gd name="T103" fmla="*/ 131 h 166"/>
                            <a:gd name="T104" fmla="*/ 94 w 165"/>
                            <a:gd name="T105" fmla="*/ 63 h 166"/>
                            <a:gd name="T106" fmla="*/ 89 w 165"/>
                            <a:gd name="T107" fmla="*/ 78 h 166"/>
                            <a:gd name="T108" fmla="*/ 105 w 165"/>
                            <a:gd name="T109" fmla="*/ 68 h 166"/>
                            <a:gd name="T110" fmla="*/ 20 w 165"/>
                            <a:gd name="T111" fmla="*/ 112 h 166"/>
                            <a:gd name="T112" fmla="*/ 26 w 165"/>
                            <a:gd name="T113" fmla="*/ 110 h 166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  <a:cxn ang="0">
                              <a:pos x="T92" y="T93"/>
                            </a:cxn>
                            <a:cxn ang="0">
                              <a:pos x="T94" y="T95"/>
                            </a:cxn>
                            <a:cxn ang="0">
                              <a:pos x="T96" y="T97"/>
                            </a:cxn>
                            <a:cxn ang="0">
                              <a:pos x="T98" y="T99"/>
                            </a:cxn>
                            <a:cxn ang="0">
                              <a:pos x="T100" y="T101"/>
                            </a:cxn>
                            <a:cxn ang="0">
                              <a:pos x="T102" y="T103"/>
                            </a:cxn>
                            <a:cxn ang="0">
                              <a:pos x="T104" y="T105"/>
                            </a:cxn>
                            <a:cxn ang="0">
                              <a:pos x="T106" y="T107"/>
                            </a:cxn>
                            <a:cxn ang="0">
                              <a:pos x="T108" y="T109"/>
                            </a:cxn>
                            <a:cxn ang="0">
                              <a:pos x="T110" y="T111"/>
                            </a:cxn>
                            <a:cxn ang="0">
                              <a:pos x="T112" y="T113"/>
                            </a:cxn>
                          </a:cxnLst>
                          <a:rect l="0" t="0" r="r" b="b"/>
                          <a:pathLst>
                            <a:path w="165" h="166">
                              <a:moveTo>
                                <a:pt x="62" y="37"/>
                              </a:moveTo>
                              <a:lnTo>
                                <a:pt x="66" y="33"/>
                              </a:lnTo>
                              <a:lnTo>
                                <a:pt x="66" y="26"/>
                              </a:lnTo>
                              <a:lnTo>
                                <a:pt x="60" y="32"/>
                              </a:lnTo>
                              <a:lnTo>
                                <a:pt x="58" y="35"/>
                              </a:lnTo>
                              <a:lnTo>
                                <a:pt x="59" y="36"/>
                              </a:lnTo>
                              <a:lnTo>
                                <a:pt x="62" y="37"/>
                              </a:lnTo>
                              <a:close/>
                              <a:moveTo>
                                <a:pt x="76" y="19"/>
                              </a:moveTo>
                              <a:lnTo>
                                <a:pt x="72" y="19"/>
                              </a:lnTo>
                              <a:lnTo>
                                <a:pt x="67" y="23"/>
                              </a:lnTo>
                              <a:lnTo>
                                <a:pt x="68" y="23"/>
                              </a:lnTo>
                              <a:lnTo>
                                <a:pt x="76" y="19"/>
                              </a:lnTo>
                              <a:close/>
                              <a:moveTo>
                                <a:pt x="102" y="11"/>
                              </a:moveTo>
                              <a:lnTo>
                                <a:pt x="111" y="10"/>
                              </a:lnTo>
                              <a:lnTo>
                                <a:pt x="111" y="10"/>
                              </a:lnTo>
                              <a:lnTo>
                                <a:pt x="109" y="9"/>
                              </a:lnTo>
                              <a:lnTo>
                                <a:pt x="101" y="9"/>
                              </a:lnTo>
                              <a:lnTo>
                                <a:pt x="99" y="10"/>
                              </a:lnTo>
                              <a:lnTo>
                                <a:pt x="100" y="10"/>
                              </a:lnTo>
                              <a:lnTo>
                                <a:pt x="102" y="11"/>
                              </a:lnTo>
                              <a:close/>
                              <a:moveTo>
                                <a:pt x="85" y="15"/>
                              </a:moveTo>
                              <a:lnTo>
                                <a:pt x="96" y="11"/>
                              </a:lnTo>
                              <a:lnTo>
                                <a:pt x="95" y="11"/>
                              </a:lnTo>
                              <a:lnTo>
                                <a:pt x="89" y="12"/>
                              </a:lnTo>
                              <a:lnTo>
                                <a:pt x="79" y="14"/>
                              </a:lnTo>
                              <a:lnTo>
                                <a:pt x="81" y="15"/>
                              </a:lnTo>
                              <a:lnTo>
                                <a:pt x="85" y="15"/>
                              </a:lnTo>
                              <a:close/>
                              <a:moveTo>
                                <a:pt x="148" y="0"/>
                              </a:moveTo>
                              <a:lnTo>
                                <a:pt x="146" y="0"/>
                              </a:lnTo>
                              <a:lnTo>
                                <a:pt x="143" y="2"/>
                              </a:lnTo>
                              <a:lnTo>
                                <a:pt x="142" y="3"/>
                              </a:lnTo>
                              <a:lnTo>
                                <a:pt x="146" y="3"/>
                              </a:lnTo>
                              <a:lnTo>
                                <a:pt x="148" y="0"/>
                              </a:lnTo>
                              <a:close/>
                              <a:moveTo>
                                <a:pt x="128" y="7"/>
                              </a:moveTo>
                              <a:lnTo>
                                <a:pt x="126" y="7"/>
                              </a:lnTo>
                              <a:lnTo>
                                <a:pt x="121" y="8"/>
                              </a:lnTo>
                              <a:lnTo>
                                <a:pt x="121" y="9"/>
                              </a:lnTo>
                              <a:lnTo>
                                <a:pt x="122" y="9"/>
                              </a:lnTo>
                              <a:lnTo>
                                <a:pt x="128" y="7"/>
                              </a:lnTo>
                              <a:close/>
                              <a:moveTo>
                                <a:pt x="165" y="21"/>
                              </a:moveTo>
                              <a:lnTo>
                                <a:pt x="159" y="19"/>
                              </a:lnTo>
                              <a:lnTo>
                                <a:pt x="156" y="18"/>
                              </a:lnTo>
                              <a:lnTo>
                                <a:pt x="153" y="15"/>
                              </a:lnTo>
                              <a:lnTo>
                                <a:pt x="149" y="11"/>
                              </a:lnTo>
                              <a:lnTo>
                                <a:pt x="138" y="12"/>
                              </a:lnTo>
                              <a:lnTo>
                                <a:pt x="129" y="13"/>
                              </a:lnTo>
                              <a:lnTo>
                                <a:pt x="117" y="13"/>
                              </a:lnTo>
                              <a:lnTo>
                                <a:pt x="108" y="15"/>
                              </a:lnTo>
                              <a:lnTo>
                                <a:pt x="94" y="21"/>
                              </a:lnTo>
                              <a:lnTo>
                                <a:pt x="90" y="25"/>
                              </a:lnTo>
                              <a:lnTo>
                                <a:pt x="86" y="31"/>
                              </a:lnTo>
                              <a:lnTo>
                                <a:pt x="74" y="39"/>
                              </a:lnTo>
                              <a:lnTo>
                                <a:pt x="66" y="42"/>
                              </a:lnTo>
                              <a:lnTo>
                                <a:pt x="64" y="41"/>
                              </a:lnTo>
                              <a:lnTo>
                                <a:pt x="61" y="40"/>
                              </a:lnTo>
                              <a:lnTo>
                                <a:pt x="59" y="44"/>
                              </a:lnTo>
                              <a:lnTo>
                                <a:pt x="57" y="48"/>
                              </a:lnTo>
                              <a:lnTo>
                                <a:pt x="52" y="69"/>
                              </a:lnTo>
                              <a:lnTo>
                                <a:pt x="49" y="77"/>
                              </a:lnTo>
                              <a:lnTo>
                                <a:pt x="44" y="84"/>
                              </a:lnTo>
                              <a:lnTo>
                                <a:pt x="37" y="91"/>
                              </a:lnTo>
                              <a:lnTo>
                                <a:pt x="34" y="94"/>
                              </a:lnTo>
                              <a:lnTo>
                                <a:pt x="32" y="95"/>
                              </a:lnTo>
                              <a:lnTo>
                                <a:pt x="29" y="99"/>
                              </a:lnTo>
                              <a:lnTo>
                                <a:pt x="27" y="104"/>
                              </a:lnTo>
                              <a:lnTo>
                                <a:pt x="26" y="106"/>
                              </a:lnTo>
                              <a:lnTo>
                                <a:pt x="34" y="114"/>
                              </a:lnTo>
                              <a:lnTo>
                                <a:pt x="35" y="116"/>
                              </a:lnTo>
                              <a:lnTo>
                                <a:pt x="36" y="117"/>
                              </a:lnTo>
                              <a:lnTo>
                                <a:pt x="28" y="118"/>
                              </a:lnTo>
                              <a:lnTo>
                                <a:pt x="31" y="121"/>
                              </a:lnTo>
                              <a:lnTo>
                                <a:pt x="35" y="122"/>
                              </a:lnTo>
                              <a:lnTo>
                                <a:pt x="38" y="123"/>
                              </a:lnTo>
                              <a:lnTo>
                                <a:pt x="40" y="125"/>
                              </a:lnTo>
                              <a:lnTo>
                                <a:pt x="37" y="126"/>
                              </a:lnTo>
                              <a:lnTo>
                                <a:pt x="34" y="126"/>
                              </a:lnTo>
                              <a:lnTo>
                                <a:pt x="23" y="119"/>
                              </a:lnTo>
                              <a:lnTo>
                                <a:pt x="17" y="118"/>
                              </a:lnTo>
                              <a:lnTo>
                                <a:pt x="9" y="118"/>
                              </a:lnTo>
                              <a:lnTo>
                                <a:pt x="6" y="119"/>
                              </a:lnTo>
                              <a:lnTo>
                                <a:pt x="4" y="121"/>
                              </a:lnTo>
                              <a:lnTo>
                                <a:pt x="7" y="124"/>
                              </a:lnTo>
                              <a:lnTo>
                                <a:pt x="10" y="126"/>
                              </a:lnTo>
                              <a:lnTo>
                                <a:pt x="15" y="126"/>
                              </a:lnTo>
                              <a:lnTo>
                                <a:pt x="20" y="129"/>
                              </a:lnTo>
                              <a:lnTo>
                                <a:pt x="28" y="127"/>
                              </a:lnTo>
                              <a:lnTo>
                                <a:pt x="34" y="129"/>
                              </a:lnTo>
                              <a:lnTo>
                                <a:pt x="38" y="130"/>
                              </a:lnTo>
                              <a:lnTo>
                                <a:pt x="41" y="131"/>
                              </a:lnTo>
                              <a:lnTo>
                                <a:pt x="44" y="132"/>
                              </a:lnTo>
                              <a:lnTo>
                                <a:pt x="45" y="131"/>
                              </a:lnTo>
                              <a:lnTo>
                                <a:pt x="44" y="128"/>
                              </a:lnTo>
                              <a:lnTo>
                                <a:pt x="47" y="126"/>
                              </a:lnTo>
                              <a:lnTo>
                                <a:pt x="50" y="125"/>
                              </a:lnTo>
                              <a:lnTo>
                                <a:pt x="51" y="126"/>
                              </a:lnTo>
                              <a:lnTo>
                                <a:pt x="53" y="128"/>
                              </a:lnTo>
                              <a:lnTo>
                                <a:pt x="55" y="128"/>
                              </a:lnTo>
                              <a:lnTo>
                                <a:pt x="60" y="124"/>
                              </a:lnTo>
                              <a:lnTo>
                                <a:pt x="62" y="125"/>
                              </a:lnTo>
                              <a:lnTo>
                                <a:pt x="63" y="126"/>
                              </a:lnTo>
                              <a:lnTo>
                                <a:pt x="63" y="127"/>
                              </a:lnTo>
                              <a:lnTo>
                                <a:pt x="63" y="128"/>
                              </a:lnTo>
                              <a:lnTo>
                                <a:pt x="64" y="129"/>
                              </a:lnTo>
                              <a:lnTo>
                                <a:pt x="69" y="129"/>
                              </a:lnTo>
                              <a:lnTo>
                                <a:pt x="71" y="127"/>
                              </a:lnTo>
                              <a:lnTo>
                                <a:pt x="72" y="125"/>
                              </a:lnTo>
                              <a:lnTo>
                                <a:pt x="73" y="126"/>
                              </a:lnTo>
                              <a:lnTo>
                                <a:pt x="74" y="129"/>
                              </a:lnTo>
                              <a:lnTo>
                                <a:pt x="75" y="132"/>
                              </a:lnTo>
                              <a:lnTo>
                                <a:pt x="80" y="136"/>
                              </a:lnTo>
                              <a:lnTo>
                                <a:pt x="84" y="137"/>
                              </a:lnTo>
                              <a:lnTo>
                                <a:pt x="89" y="136"/>
                              </a:lnTo>
                              <a:lnTo>
                                <a:pt x="91" y="136"/>
                              </a:lnTo>
                              <a:lnTo>
                                <a:pt x="93" y="136"/>
                              </a:lnTo>
                              <a:lnTo>
                                <a:pt x="94" y="138"/>
                              </a:lnTo>
                              <a:lnTo>
                                <a:pt x="97" y="141"/>
                              </a:lnTo>
                              <a:lnTo>
                                <a:pt x="103" y="142"/>
                              </a:lnTo>
                              <a:lnTo>
                                <a:pt x="105" y="143"/>
                              </a:lnTo>
                              <a:lnTo>
                                <a:pt x="106" y="145"/>
                              </a:lnTo>
                              <a:lnTo>
                                <a:pt x="106" y="147"/>
                              </a:lnTo>
                              <a:lnTo>
                                <a:pt x="103" y="153"/>
                              </a:lnTo>
                              <a:lnTo>
                                <a:pt x="103" y="154"/>
                              </a:lnTo>
                              <a:lnTo>
                                <a:pt x="103" y="155"/>
                              </a:lnTo>
                              <a:lnTo>
                                <a:pt x="103" y="156"/>
                              </a:lnTo>
                              <a:lnTo>
                                <a:pt x="99" y="159"/>
                              </a:lnTo>
                              <a:lnTo>
                                <a:pt x="98" y="161"/>
                              </a:lnTo>
                              <a:lnTo>
                                <a:pt x="100" y="163"/>
                              </a:lnTo>
                              <a:lnTo>
                                <a:pt x="101" y="165"/>
                              </a:lnTo>
                              <a:lnTo>
                                <a:pt x="101" y="165"/>
                              </a:lnTo>
                              <a:lnTo>
                                <a:pt x="103" y="166"/>
                              </a:lnTo>
                              <a:lnTo>
                                <a:pt x="105" y="166"/>
                              </a:lnTo>
                              <a:lnTo>
                                <a:pt x="109" y="166"/>
                              </a:lnTo>
                              <a:lnTo>
                                <a:pt x="114" y="166"/>
                              </a:lnTo>
                              <a:lnTo>
                                <a:pt x="116" y="157"/>
                              </a:lnTo>
                              <a:lnTo>
                                <a:pt x="114" y="155"/>
                              </a:lnTo>
                              <a:lnTo>
                                <a:pt x="112" y="153"/>
                              </a:lnTo>
                              <a:lnTo>
                                <a:pt x="109" y="153"/>
                              </a:lnTo>
                              <a:lnTo>
                                <a:pt x="108" y="152"/>
                              </a:lnTo>
                              <a:lnTo>
                                <a:pt x="108" y="150"/>
                              </a:lnTo>
                              <a:lnTo>
                                <a:pt x="108" y="149"/>
                              </a:lnTo>
                              <a:lnTo>
                                <a:pt x="111" y="150"/>
                              </a:lnTo>
                              <a:lnTo>
                                <a:pt x="112" y="149"/>
                              </a:lnTo>
                              <a:lnTo>
                                <a:pt x="120" y="144"/>
                              </a:lnTo>
                              <a:lnTo>
                                <a:pt x="120" y="143"/>
                              </a:lnTo>
                              <a:lnTo>
                                <a:pt x="119" y="142"/>
                              </a:lnTo>
                              <a:lnTo>
                                <a:pt x="117" y="142"/>
                              </a:lnTo>
                              <a:lnTo>
                                <a:pt x="117" y="141"/>
                              </a:lnTo>
                              <a:lnTo>
                                <a:pt x="117" y="139"/>
                              </a:lnTo>
                              <a:lnTo>
                                <a:pt x="121" y="132"/>
                              </a:lnTo>
                              <a:lnTo>
                                <a:pt x="122" y="129"/>
                              </a:lnTo>
                              <a:lnTo>
                                <a:pt x="122" y="126"/>
                              </a:lnTo>
                              <a:lnTo>
                                <a:pt x="122" y="124"/>
                              </a:lnTo>
                              <a:lnTo>
                                <a:pt x="120" y="121"/>
                              </a:lnTo>
                              <a:lnTo>
                                <a:pt x="118" y="118"/>
                              </a:lnTo>
                              <a:lnTo>
                                <a:pt x="118" y="116"/>
                              </a:lnTo>
                              <a:lnTo>
                                <a:pt x="116" y="114"/>
                              </a:lnTo>
                              <a:lnTo>
                                <a:pt x="112" y="108"/>
                              </a:lnTo>
                              <a:lnTo>
                                <a:pt x="112" y="106"/>
                              </a:lnTo>
                              <a:lnTo>
                                <a:pt x="114" y="104"/>
                              </a:lnTo>
                              <a:lnTo>
                                <a:pt x="118" y="103"/>
                              </a:lnTo>
                              <a:lnTo>
                                <a:pt x="119" y="102"/>
                              </a:lnTo>
                              <a:lnTo>
                                <a:pt x="121" y="102"/>
                              </a:lnTo>
                              <a:lnTo>
                                <a:pt x="127" y="103"/>
                              </a:lnTo>
                              <a:lnTo>
                                <a:pt x="129" y="105"/>
                              </a:lnTo>
                              <a:lnTo>
                                <a:pt x="130" y="105"/>
                              </a:lnTo>
                              <a:lnTo>
                                <a:pt x="132" y="103"/>
                              </a:lnTo>
                              <a:lnTo>
                                <a:pt x="136" y="103"/>
                              </a:lnTo>
                              <a:lnTo>
                                <a:pt x="146" y="100"/>
                              </a:lnTo>
                              <a:lnTo>
                                <a:pt x="147" y="98"/>
                              </a:lnTo>
                              <a:lnTo>
                                <a:pt x="148" y="97"/>
                              </a:lnTo>
                              <a:lnTo>
                                <a:pt x="148" y="96"/>
                              </a:lnTo>
                              <a:lnTo>
                                <a:pt x="145" y="93"/>
                              </a:lnTo>
                              <a:lnTo>
                                <a:pt x="145" y="92"/>
                              </a:lnTo>
                              <a:lnTo>
                                <a:pt x="145" y="90"/>
                              </a:lnTo>
                              <a:lnTo>
                                <a:pt x="146" y="89"/>
                              </a:lnTo>
                              <a:lnTo>
                                <a:pt x="148" y="88"/>
                              </a:lnTo>
                              <a:lnTo>
                                <a:pt x="151" y="87"/>
                              </a:lnTo>
                              <a:lnTo>
                                <a:pt x="156" y="83"/>
                              </a:lnTo>
                              <a:lnTo>
                                <a:pt x="158" y="80"/>
                              </a:lnTo>
                              <a:lnTo>
                                <a:pt x="158" y="76"/>
                              </a:lnTo>
                              <a:lnTo>
                                <a:pt x="158" y="73"/>
                              </a:lnTo>
                              <a:lnTo>
                                <a:pt x="157" y="71"/>
                              </a:lnTo>
                              <a:lnTo>
                                <a:pt x="156" y="69"/>
                              </a:lnTo>
                              <a:lnTo>
                                <a:pt x="154" y="69"/>
                              </a:lnTo>
                              <a:lnTo>
                                <a:pt x="150" y="69"/>
                              </a:lnTo>
                              <a:lnTo>
                                <a:pt x="146" y="68"/>
                              </a:lnTo>
                              <a:lnTo>
                                <a:pt x="144" y="66"/>
                              </a:lnTo>
                              <a:lnTo>
                                <a:pt x="144" y="64"/>
                              </a:lnTo>
                              <a:lnTo>
                                <a:pt x="145" y="63"/>
                              </a:lnTo>
                              <a:lnTo>
                                <a:pt x="145" y="62"/>
                              </a:lnTo>
                              <a:lnTo>
                                <a:pt x="144" y="60"/>
                              </a:lnTo>
                              <a:lnTo>
                                <a:pt x="144" y="59"/>
                              </a:lnTo>
                              <a:lnTo>
                                <a:pt x="146" y="58"/>
                              </a:lnTo>
                              <a:lnTo>
                                <a:pt x="157" y="58"/>
                              </a:lnTo>
                              <a:lnTo>
                                <a:pt x="158" y="57"/>
                              </a:lnTo>
                              <a:lnTo>
                                <a:pt x="159" y="52"/>
                              </a:lnTo>
                              <a:lnTo>
                                <a:pt x="162" y="44"/>
                              </a:lnTo>
                              <a:lnTo>
                                <a:pt x="165" y="39"/>
                              </a:lnTo>
                              <a:lnTo>
                                <a:pt x="165" y="37"/>
                              </a:lnTo>
                              <a:lnTo>
                                <a:pt x="165" y="26"/>
                              </a:lnTo>
                              <a:lnTo>
                                <a:pt x="165" y="21"/>
                              </a:lnTo>
                              <a:close/>
                              <a:moveTo>
                                <a:pt x="105" y="70"/>
                              </a:moveTo>
                              <a:lnTo>
                                <a:pt x="92" y="80"/>
                              </a:lnTo>
                              <a:lnTo>
                                <a:pt x="85" y="78"/>
                              </a:lnTo>
                              <a:lnTo>
                                <a:pt x="73" y="75"/>
                              </a:lnTo>
                              <a:lnTo>
                                <a:pt x="72" y="74"/>
                              </a:lnTo>
                              <a:lnTo>
                                <a:pt x="72" y="72"/>
                              </a:lnTo>
                              <a:lnTo>
                                <a:pt x="74" y="70"/>
                              </a:lnTo>
                              <a:lnTo>
                                <a:pt x="74" y="69"/>
                              </a:lnTo>
                              <a:lnTo>
                                <a:pt x="74" y="65"/>
                              </a:lnTo>
                              <a:lnTo>
                                <a:pt x="74" y="62"/>
                              </a:lnTo>
                              <a:lnTo>
                                <a:pt x="74" y="59"/>
                              </a:lnTo>
                              <a:lnTo>
                                <a:pt x="77" y="59"/>
                              </a:lnTo>
                              <a:lnTo>
                                <a:pt x="81" y="56"/>
                              </a:lnTo>
                              <a:lnTo>
                                <a:pt x="82" y="53"/>
                              </a:lnTo>
                              <a:lnTo>
                                <a:pt x="78" y="49"/>
                              </a:lnTo>
                              <a:lnTo>
                                <a:pt x="76" y="47"/>
                              </a:lnTo>
                              <a:lnTo>
                                <a:pt x="75" y="44"/>
                              </a:lnTo>
                              <a:lnTo>
                                <a:pt x="74" y="41"/>
                              </a:lnTo>
                              <a:lnTo>
                                <a:pt x="77" y="39"/>
                              </a:lnTo>
                              <a:lnTo>
                                <a:pt x="82" y="35"/>
                              </a:lnTo>
                              <a:lnTo>
                                <a:pt x="87" y="33"/>
                              </a:lnTo>
                              <a:lnTo>
                                <a:pt x="88" y="35"/>
                              </a:lnTo>
                              <a:lnTo>
                                <a:pt x="89" y="43"/>
                              </a:lnTo>
                              <a:lnTo>
                                <a:pt x="89" y="44"/>
                              </a:lnTo>
                              <a:lnTo>
                                <a:pt x="90" y="45"/>
                              </a:lnTo>
                              <a:lnTo>
                                <a:pt x="94" y="46"/>
                              </a:lnTo>
                              <a:lnTo>
                                <a:pt x="99" y="46"/>
                              </a:lnTo>
                              <a:lnTo>
                                <a:pt x="100" y="48"/>
                              </a:lnTo>
                              <a:lnTo>
                                <a:pt x="98" y="50"/>
                              </a:lnTo>
                              <a:lnTo>
                                <a:pt x="97" y="51"/>
                              </a:lnTo>
                              <a:lnTo>
                                <a:pt x="97" y="55"/>
                              </a:lnTo>
                              <a:lnTo>
                                <a:pt x="98" y="57"/>
                              </a:lnTo>
                              <a:lnTo>
                                <a:pt x="99" y="59"/>
                              </a:lnTo>
                              <a:lnTo>
                                <a:pt x="107" y="60"/>
                              </a:lnTo>
                              <a:lnTo>
                                <a:pt x="108" y="62"/>
                              </a:lnTo>
                              <a:lnTo>
                                <a:pt x="108" y="67"/>
                              </a:lnTo>
                              <a:lnTo>
                                <a:pt x="105" y="70"/>
                              </a:lnTo>
                              <a:close/>
                              <a:moveTo>
                                <a:pt x="28" y="129"/>
                              </a:moveTo>
                              <a:lnTo>
                                <a:pt x="23" y="132"/>
                              </a:lnTo>
                              <a:lnTo>
                                <a:pt x="16" y="131"/>
                              </a:lnTo>
                              <a:lnTo>
                                <a:pt x="10" y="129"/>
                              </a:lnTo>
                              <a:lnTo>
                                <a:pt x="3" y="130"/>
                              </a:lnTo>
                              <a:lnTo>
                                <a:pt x="0" y="130"/>
                              </a:lnTo>
                              <a:lnTo>
                                <a:pt x="1" y="135"/>
                              </a:lnTo>
                              <a:lnTo>
                                <a:pt x="2" y="137"/>
                              </a:lnTo>
                              <a:lnTo>
                                <a:pt x="4" y="138"/>
                              </a:lnTo>
                              <a:lnTo>
                                <a:pt x="5" y="138"/>
                              </a:lnTo>
                              <a:lnTo>
                                <a:pt x="7" y="137"/>
                              </a:lnTo>
                              <a:lnTo>
                                <a:pt x="10" y="136"/>
                              </a:lnTo>
                              <a:lnTo>
                                <a:pt x="14" y="136"/>
                              </a:lnTo>
                              <a:lnTo>
                                <a:pt x="17" y="137"/>
                              </a:lnTo>
                              <a:lnTo>
                                <a:pt x="19" y="139"/>
                              </a:lnTo>
                              <a:lnTo>
                                <a:pt x="21" y="140"/>
                              </a:lnTo>
                              <a:lnTo>
                                <a:pt x="24" y="140"/>
                              </a:lnTo>
                              <a:lnTo>
                                <a:pt x="30" y="138"/>
                              </a:lnTo>
                              <a:lnTo>
                                <a:pt x="35" y="134"/>
                              </a:lnTo>
                              <a:lnTo>
                                <a:pt x="37" y="132"/>
                              </a:lnTo>
                              <a:lnTo>
                                <a:pt x="38" y="130"/>
                              </a:lnTo>
                              <a:lnTo>
                                <a:pt x="33" y="131"/>
                              </a:lnTo>
                              <a:lnTo>
                                <a:pt x="28" y="129"/>
                              </a:lnTo>
                              <a:close/>
                              <a:moveTo>
                                <a:pt x="105" y="62"/>
                              </a:moveTo>
                              <a:lnTo>
                                <a:pt x="103" y="61"/>
                              </a:lnTo>
                              <a:lnTo>
                                <a:pt x="99" y="61"/>
                              </a:lnTo>
                              <a:lnTo>
                                <a:pt x="94" y="63"/>
                              </a:lnTo>
                              <a:lnTo>
                                <a:pt x="87" y="67"/>
                              </a:lnTo>
                              <a:lnTo>
                                <a:pt x="78" y="73"/>
                              </a:lnTo>
                              <a:lnTo>
                                <a:pt x="79" y="74"/>
                              </a:lnTo>
                              <a:lnTo>
                                <a:pt x="81" y="76"/>
                              </a:lnTo>
                              <a:lnTo>
                                <a:pt x="89" y="78"/>
                              </a:lnTo>
                              <a:lnTo>
                                <a:pt x="92" y="77"/>
                              </a:lnTo>
                              <a:lnTo>
                                <a:pt x="94" y="76"/>
                              </a:lnTo>
                              <a:lnTo>
                                <a:pt x="98" y="73"/>
                              </a:lnTo>
                              <a:lnTo>
                                <a:pt x="103" y="70"/>
                              </a:lnTo>
                              <a:lnTo>
                                <a:pt x="105" y="68"/>
                              </a:lnTo>
                              <a:lnTo>
                                <a:pt x="107" y="66"/>
                              </a:lnTo>
                              <a:lnTo>
                                <a:pt x="107" y="64"/>
                              </a:lnTo>
                              <a:lnTo>
                                <a:pt x="105" y="62"/>
                              </a:lnTo>
                              <a:close/>
                              <a:moveTo>
                                <a:pt x="16" y="113"/>
                              </a:moveTo>
                              <a:lnTo>
                                <a:pt x="20" y="112"/>
                              </a:lnTo>
                              <a:lnTo>
                                <a:pt x="26" y="116"/>
                              </a:lnTo>
                              <a:lnTo>
                                <a:pt x="31" y="115"/>
                              </a:lnTo>
                              <a:lnTo>
                                <a:pt x="31" y="114"/>
                              </a:lnTo>
                              <a:lnTo>
                                <a:pt x="30" y="113"/>
                              </a:lnTo>
                              <a:lnTo>
                                <a:pt x="26" y="110"/>
                              </a:lnTo>
                              <a:lnTo>
                                <a:pt x="19" y="109"/>
                              </a:lnTo>
                              <a:lnTo>
                                <a:pt x="15" y="110"/>
                              </a:lnTo>
                              <a:lnTo>
                                <a:pt x="15" y="111"/>
                              </a:lnTo>
                              <a:lnTo>
                                <a:pt x="16" y="113"/>
                              </a:lnTo>
                            </a:path>
                          </a:pathLst>
                        </a:custGeom>
                        <a:solidFill>
                          <a:srgbClr val="FBD113"/>
                        </a:solidFill>
                        <a:ln w="9525">
                          <a:solidFill>
                            <a:schemeClr val="bg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it-IT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65" name="Freeform 74">
                          <a:extLst>
                            <a:ext uri="{FF2B5EF4-FFF2-40B4-BE49-F238E27FC236}">
                              <a16:creationId xmlns:a16="http://schemas.microsoft.com/office/drawing/2014/main" id="{6B2C89AC-9BF5-4A8A-8E61-952248B72195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440363" y="3683000"/>
                          <a:ext cx="441325" cy="338138"/>
                        </a:xfrm>
                        <a:custGeom>
                          <a:avLst/>
                          <a:gdLst>
                            <a:gd name="T0" fmla="*/ 270 w 278"/>
                            <a:gd name="T1" fmla="*/ 48 h 213"/>
                            <a:gd name="T2" fmla="*/ 264 w 278"/>
                            <a:gd name="T3" fmla="*/ 36 h 213"/>
                            <a:gd name="T4" fmla="*/ 261 w 278"/>
                            <a:gd name="T5" fmla="*/ 9 h 213"/>
                            <a:gd name="T6" fmla="*/ 247 w 278"/>
                            <a:gd name="T7" fmla="*/ 16 h 213"/>
                            <a:gd name="T8" fmla="*/ 225 w 278"/>
                            <a:gd name="T9" fmla="*/ 4 h 213"/>
                            <a:gd name="T10" fmla="*/ 189 w 278"/>
                            <a:gd name="T11" fmla="*/ 11 h 213"/>
                            <a:gd name="T12" fmla="*/ 153 w 278"/>
                            <a:gd name="T13" fmla="*/ 33 h 213"/>
                            <a:gd name="T14" fmla="*/ 125 w 278"/>
                            <a:gd name="T15" fmla="*/ 51 h 213"/>
                            <a:gd name="T16" fmla="*/ 107 w 278"/>
                            <a:gd name="T17" fmla="*/ 67 h 213"/>
                            <a:gd name="T18" fmla="*/ 91 w 278"/>
                            <a:gd name="T19" fmla="*/ 76 h 213"/>
                            <a:gd name="T20" fmla="*/ 72 w 278"/>
                            <a:gd name="T21" fmla="*/ 80 h 213"/>
                            <a:gd name="T22" fmla="*/ 72 w 278"/>
                            <a:gd name="T23" fmla="*/ 98 h 213"/>
                            <a:gd name="T24" fmla="*/ 72 w 278"/>
                            <a:gd name="T25" fmla="*/ 119 h 213"/>
                            <a:gd name="T26" fmla="*/ 70 w 278"/>
                            <a:gd name="T27" fmla="*/ 130 h 213"/>
                            <a:gd name="T28" fmla="*/ 66 w 278"/>
                            <a:gd name="T29" fmla="*/ 138 h 213"/>
                            <a:gd name="T30" fmla="*/ 64 w 278"/>
                            <a:gd name="T31" fmla="*/ 142 h 213"/>
                            <a:gd name="T32" fmla="*/ 55 w 278"/>
                            <a:gd name="T33" fmla="*/ 147 h 213"/>
                            <a:gd name="T34" fmla="*/ 50 w 278"/>
                            <a:gd name="T35" fmla="*/ 148 h 213"/>
                            <a:gd name="T36" fmla="*/ 30 w 278"/>
                            <a:gd name="T37" fmla="*/ 149 h 213"/>
                            <a:gd name="T38" fmla="*/ 14 w 278"/>
                            <a:gd name="T39" fmla="*/ 155 h 213"/>
                            <a:gd name="T40" fmla="*/ 2 w 278"/>
                            <a:gd name="T41" fmla="*/ 155 h 213"/>
                            <a:gd name="T42" fmla="*/ 1 w 278"/>
                            <a:gd name="T43" fmla="*/ 158 h 213"/>
                            <a:gd name="T44" fmla="*/ 3 w 278"/>
                            <a:gd name="T45" fmla="*/ 167 h 213"/>
                            <a:gd name="T46" fmla="*/ 5 w 278"/>
                            <a:gd name="T47" fmla="*/ 173 h 213"/>
                            <a:gd name="T48" fmla="*/ 10 w 278"/>
                            <a:gd name="T49" fmla="*/ 178 h 213"/>
                            <a:gd name="T50" fmla="*/ 14 w 278"/>
                            <a:gd name="T51" fmla="*/ 179 h 213"/>
                            <a:gd name="T52" fmla="*/ 19 w 278"/>
                            <a:gd name="T53" fmla="*/ 184 h 213"/>
                            <a:gd name="T54" fmla="*/ 14 w 278"/>
                            <a:gd name="T55" fmla="*/ 184 h 213"/>
                            <a:gd name="T56" fmla="*/ 16 w 278"/>
                            <a:gd name="T57" fmla="*/ 190 h 213"/>
                            <a:gd name="T58" fmla="*/ 27 w 278"/>
                            <a:gd name="T59" fmla="*/ 197 h 213"/>
                            <a:gd name="T60" fmla="*/ 33 w 278"/>
                            <a:gd name="T61" fmla="*/ 195 h 213"/>
                            <a:gd name="T62" fmla="*/ 36 w 278"/>
                            <a:gd name="T63" fmla="*/ 198 h 213"/>
                            <a:gd name="T64" fmla="*/ 34 w 278"/>
                            <a:gd name="T65" fmla="*/ 201 h 213"/>
                            <a:gd name="T66" fmla="*/ 34 w 278"/>
                            <a:gd name="T67" fmla="*/ 203 h 213"/>
                            <a:gd name="T68" fmla="*/ 40 w 278"/>
                            <a:gd name="T69" fmla="*/ 208 h 213"/>
                            <a:gd name="T70" fmla="*/ 43 w 278"/>
                            <a:gd name="T71" fmla="*/ 202 h 213"/>
                            <a:gd name="T72" fmla="*/ 47 w 278"/>
                            <a:gd name="T73" fmla="*/ 201 h 213"/>
                            <a:gd name="T74" fmla="*/ 54 w 278"/>
                            <a:gd name="T75" fmla="*/ 208 h 213"/>
                            <a:gd name="T76" fmla="*/ 59 w 278"/>
                            <a:gd name="T77" fmla="*/ 211 h 213"/>
                            <a:gd name="T78" fmla="*/ 61 w 278"/>
                            <a:gd name="T79" fmla="*/ 211 h 213"/>
                            <a:gd name="T80" fmla="*/ 61 w 278"/>
                            <a:gd name="T81" fmla="*/ 208 h 213"/>
                            <a:gd name="T82" fmla="*/ 61 w 278"/>
                            <a:gd name="T83" fmla="*/ 198 h 213"/>
                            <a:gd name="T84" fmla="*/ 69 w 278"/>
                            <a:gd name="T85" fmla="*/ 189 h 213"/>
                            <a:gd name="T86" fmla="*/ 75 w 278"/>
                            <a:gd name="T87" fmla="*/ 178 h 213"/>
                            <a:gd name="T88" fmla="*/ 84 w 278"/>
                            <a:gd name="T89" fmla="*/ 177 h 213"/>
                            <a:gd name="T90" fmla="*/ 93 w 278"/>
                            <a:gd name="T91" fmla="*/ 175 h 213"/>
                            <a:gd name="T92" fmla="*/ 107 w 278"/>
                            <a:gd name="T93" fmla="*/ 178 h 213"/>
                            <a:gd name="T94" fmla="*/ 113 w 278"/>
                            <a:gd name="T95" fmla="*/ 183 h 213"/>
                            <a:gd name="T96" fmla="*/ 119 w 278"/>
                            <a:gd name="T97" fmla="*/ 190 h 213"/>
                            <a:gd name="T98" fmla="*/ 123 w 278"/>
                            <a:gd name="T99" fmla="*/ 188 h 213"/>
                            <a:gd name="T100" fmla="*/ 135 w 278"/>
                            <a:gd name="T101" fmla="*/ 184 h 213"/>
                            <a:gd name="T102" fmla="*/ 151 w 278"/>
                            <a:gd name="T103" fmla="*/ 191 h 213"/>
                            <a:gd name="T104" fmla="*/ 172 w 278"/>
                            <a:gd name="T105" fmla="*/ 188 h 213"/>
                            <a:gd name="T106" fmla="*/ 181 w 278"/>
                            <a:gd name="T107" fmla="*/ 184 h 213"/>
                            <a:gd name="T108" fmla="*/ 203 w 278"/>
                            <a:gd name="T109" fmla="*/ 184 h 213"/>
                            <a:gd name="T110" fmla="*/ 216 w 278"/>
                            <a:gd name="T111" fmla="*/ 188 h 213"/>
                            <a:gd name="T112" fmla="*/ 223 w 278"/>
                            <a:gd name="T113" fmla="*/ 182 h 213"/>
                            <a:gd name="T114" fmla="*/ 233 w 278"/>
                            <a:gd name="T115" fmla="*/ 177 h 213"/>
                            <a:gd name="T116" fmla="*/ 235 w 278"/>
                            <a:gd name="T117" fmla="*/ 164 h 213"/>
                            <a:gd name="T118" fmla="*/ 250 w 278"/>
                            <a:gd name="T119" fmla="*/ 141 h 213"/>
                            <a:gd name="T120" fmla="*/ 270 w 278"/>
                            <a:gd name="T121" fmla="*/ 111 h 213"/>
                            <a:gd name="T122" fmla="*/ 273 w 278"/>
                            <a:gd name="T123" fmla="*/ 78 h 213"/>
                            <a:gd name="T124" fmla="*/ 278 w 278"/>
                            <a:gd name="T125" fmla="*/ 59 h 213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  <a:cxn ang="0">
                              <a:pos x="T92" y="T93"/>
                            </a:cxn>
                            <a:cxn ang="0">
                              <a:pos x="T94" y="T95"/>
                            </a:cxn>
                            <a:cxn ang="0">
                              <a:pos x="T96" y="T97"/>
                            </a:cxn>
                            <a:cxn ang="0">
                              <a:pos x="T98" y="T99"/>
                            </a:cxn>
                            <a:cxn ang="0">
                              <a:pos x="T100" y="T101"/>
                            </a:cxn>
                            <a:cxn ang="0">
                              <a:pos x="T102" y="T103"/>
                            </a:cxn>
                            <a:cxn ang="0">
                              <a:pos x="T104" y="T105"/>
                            </a:cxn>
                            <a:cxn ang="0">
                              <a:pos x="T106" y="T107"/>
                            </a:cxn>
                            <a:cxn ang="0">
                              <a:pos x="T108" y="T109"/>
                            </a:cxn>
                            <a:cxn ang="0">
                              <a:pos x="T110" y="T111"/>
                            </a:cxn>
                            <a:cxn ang="0">
                              <a:pos x="T112" y="T113"/>
                            </a:cxn>
                            <a:cxn ang="0">
                              <a:pos x="T114" y="T115"/>
                            </a:cxn>
                            <a:cxn ang="0">
                              <a:pos x="T116" y="T117"/>
                            </a:cxn>
                            <a:cxn ang="0">
                              <a:pos x="T118" y="T119"/>
                            </a:cxn>
                            <a:cxn ang="0">
                              <a:pos x="T120" y="T121"/>
                            </a:cxn>
                            <a:cxn ang="0">
                              <a:pos x="T122" y="T123"/>
                            </a:cxn>
                            <a:cxn ang="0">
                              <a:pos x="T124" y="T125"/>
                            </a:cxn>
                          </a:cxnLst>
                          <a:rect l="0" t="0" r="r" b="b"/>
                          <a:pathLst>
                            <a:path w="278" h="213">
                              <a:moveTo>
                                <a:pt x="277" y="57"/>
                              </a:moveTo>
                              <a:lnTo>
                                <a:pt x="273" y="52"/>
                              </a:lnTo>
                              <a:lnTo>
                                <a:pt x="271" y="51"/>
                              </a:lnTo>
                              <a:lnTo>
                                <a:pt x="270" y="48"/>
                              </a:lnTo>
                              <a:lnTo>
                                <a:pt x="272" y="47"/>
                              </a:lnTo>
                              <a:lnTo>
                                <a:pt x="266" y="38"/>
                              </a:lnTo>
                              <a:lnTo>
                                <a:pt x="265" y="38"/>
                              </a:lnTo>
                              <a:lnTo>
                                <a:pt x="264" y="36"/>
                              </a:lnTo>
                              <a:lnTo>
                                <a:pt x="264" y="35"/>
                              </a:lnTo>
                              <a:lnTo>
                                <a:pt x="264" y="29"/>
                              </a:lnTo>
                              <a:lnTo>
                                <a:pt x="263" y="20"/>
                              </a:lnTo>
                              <a:lnTo>
                                <a:pt x="261" y="9"/>
                              </a:lnTo>
                              <a:lnTo>
                                <a:pt x="253" y="13"/>
                              </a:lnTo>
                              <a:lnTo>
                                <a:pt x="247" y="16"/>
                              </a:lnTo>
                              <a:lnTo>
                                <a:pt x="247" y="16"/>
                              </a:lnTo>
                              <a:lnTo>
                                <a:pt x="247" y="16"/>
                              </a:lnTo>
                              <a:lnTo>
                                <a:pt x="241" y="11"/>
                              </a:lnTo>
                              <a:lnTo>
                                <a:pt x="236" y="7"/>
                              </a:lnTo>
                              <a:lnTo>
                                <a:pt x="234" y="6"/>
                              </a:lnTo>
                              <a:lnTo>
                                <a:pt x="225" y="4"/>
                              </a:lnTo>
                              <a:lnTo>
                                <a:pt x="217" y="2"/>
                              </a:lnTo>
                              <a:lnTo>
                                <a:pt x="207" y="0"/>
                              </a:lnTo>
                              <a:lnTo>
                                <a:pt x="198" y="5"/>
                              </a:lnTo>
                              <a:lnTo>
                                <a:pt x="189" y="11"/>
                              </a:lnTo>
                              <a:lnTo>
                                <a:pt x="180" y="17"/>
                              </a:lnTo>
                              <a:lnTo>
                                <a:pt x="171" y="22"/>
                              </a:lnTo>
                              <a:lnTo>
                                <a:pt x="162" y="28"/>
                              </a:lnTo>
                              <a:lnTo>
                                <a:pt x="153" y="33"/>
                              </a:lnTo>
                              <a:lnTo>
                                <a:pt x="144" y="39"/>
                              </a:lnTo>
                              <a:lnTo>
                                <a:pt x="135" y="45"/>
                              </a:lnTo>
                              <a:lnTo>
                                <a:pt x="129" y="48"/>
                              </a:lnTo>
                              <a:lnTo>
                                <a:pt x="125" y="51"/>
                              </a:lnTo>
                              <a:lnTo>
                                <a:pt x="120" y="56"/>
                              </a:lnTo>
                              <a:lnTo>
                                <a:pt x="115" y="60"/>
                              </a:lnTo>
                              <a:lnTo>
                                <a:pt x="112" y="63"/>
                              </a:lnTo>
                              <a:lnTo>
                                <a:pt x="107" y="67"/>
                              </a:lnTo>
                              <a:lnTo>
                                <a:pt x="105" y="69"/>
                              </a:lnTo>
                              <a:lnTo>
                                <a:pt x="100" y="74"/>
                              </a:lnTo>
                              <a:lnTo>
                                <a:pt x="98" y="74"/>
                              </a:lnTo>
                              <a:lnTo>
                                <a:pt x="91" y="76"/>
                              </a:lnTo>
                              <a:lnTo>
                                <a:pt x="85" y="77"/>
                              </a:lnTo>
                              <a:lnTo>
                                <a:pt x="79" y="78"/>
                              </a:lnTo>
                              <a:lnTo>
                                <a:pt x="75" y="79"/>
                              </a:lnTo>
                              <a:lnTo>
                                <a:pt x="72" y="80"/>
                              </a:lnTo>
                              <a:lnTo>
                                <a:pt x="72" y="83"/>
                              </a:lnTo>
                              <a:lnTo>
                                <a:pt x="72" y="88"/>
                              </a:lnTo>
                              <a:lnTo>
                                <a:pt x="72" y="93"/>
                              </a:lnTo>
                              <a:lnTo>
                                <a:pt x="72" y="98"/>
                              </a:lnTo>
                              <a:lnTo>
                                <a:pt x="72" y="103"/>
                              </a:lnTo>
                              <a:lnTo>
                                <a:pt x="72" y="108"/>
                              </a:lnTo>
                              <a:lnTo>
                                <a:pt x="72" y="113"/>
                              </a:lnTo>
                              <a:lnTo>
                                <a:pt x="72" y="119"/>
                              </a:lnTo>
                              <a:lnTo>
                                <a:pt x="71" y="119"/>
                              </a:lnTo>
                              <a:lnTo>
                                <a:pt x="71" y="122"/>
                              </a:lnTo>
                              <a:lnTo>
                                <a:pt x="71" y="126"/>
                              </a:lnTo>
                              <a:lnTo>
                                <a:pt x="70" y="130"/>
                              </a:lnTo>
                              <a:lnTo>
                                <a:pt x="68" y="133"/>
                              </a:lnTo>
                              <a:lnTo>
                                <a:pt x="67" y="136"/>
                              </a:lnTo>
                              <a:lnTo>
                                <a:pt x="67" y="137"/>
                              </a:lnTo>
                              <a:lnTo>
                                <a:pt x="66" y="138"/>
                              </a:lnTo>
                              <a:lnTo>
                                <a:pt x="66" y="139"/>
                              </a:lnTo>
                              <a:lnTo>
                                <a:pt x="66" y="141"/>
                              </a:lnTo>
                              <a:lnTo>
                                <a:pt x="65" y="142"/>
                              </a:lnTo>
                              <a:lnTo>
                                <a:pt x="64" y="142"/>
                              </a:lnTo>
                              <a:lnTo>
                                <a:pt x="62" y="143"/>
                              </a:lnTo>
                              <a:lnTo>
                                <a:pt x="59" y="146"/>
                              </a:lnTo>
                              <a:lnTo>
                                <a:pt x="59" y="148"/>
                              </a:lnTo>
                              <a:lnTo>
                                <a:pt x="55" y="147"/>
                              </a:lnTo>
                              <a:lnTo>
                                <a:pt x="51" y="147"/>
                              </a:lnTo>
                              <a:lnTo>
                                <a:pt x="50" y="147"/>
                              </a:lnTo>
                              <a:lnTo>
                                <a:pt x="50" y="147"/>
                              </a:lnTo>
                              <a:lnTo>
                                <a:pt x="50" y="148"/>
                              </a:lnTo>
                              <a:lnTo>
                                <a:pt x="45" y="148"/>
                              </a:lnTo>
                              <a:lnTo>
                                <a:pt x="40" y="148"/>
                              </a:lnTo>
                              <a:lnTo>
                                <a:pt x="34" y="149"/>
                              </a:lnTo>
                              <a:lnTo>
                                <a:pt x="30" y="149"/>
                              </a:lnTo>
                              <a:lnTo>
                                <a:pt x="25" y="149"/>
                              </a:lnTo>
                              <a:lnTo>
                                <a:pt x="20" y="149"/>
                              </a:lnTo>
                              <a:lnTo>
                                <a:pt x="17" y="152"/>
                              </a:lnTo>
                              <a:lnTo>
                                <a:pt x="14" y="155"/>
                              </a:lnTo>
                              <a:lnTo>
                                <a:pt x="14" y="155"/>
                              </a:lnTo>
                              <a:lnTo>
                                <a:pt x="10" y="155"/>
                              </a:lnTo>
                              <a:lnTo>
                                <a:pt x="5" y="155"/>
                              </a:lnTo>
                              <a:lnTo>
                                <a:pt x="2" y="155"/>
                              </a:lnTo>
                              <a:lnTo>
                                <a:pt x="1" y="155"/>
                              </a:lnTo>
                              <a:lnTo>
                                <a:pt x="1" y="156"/>
                              </a:lnTo>
                              <a:lnTo>
                                <a:pt x="1" y="157"/>
                              </a:lnTo>
                              <a:lnTo>
                                <a:pt x="1" y="158"/>
                              </a:lnTo>
                              <a:lnTo>
                                <a:pt x="1" y="160"/>
                              </a:lnTo>
                              <a:lnTo>
                                <a:pt x="0" y="163"/>
                              </a:lnTo>
                              <a:lnTo>
                                <a:pt x="2" y="165"/>
                              </a:lnTo>
                              <a:lnTo>
                                <a:pt x="3" y="167"/>
                              </a:lnTo>
                              <a:lnTo>
                                <a:pt x="4" y="168"/>
                              </a:lnTo>
                              <a:lnTo>
                                <a:pt x="3" y="170"/>
                              </a:lnTo>
                              <a:lnTo>
                                <a:pt x="4" y="171"/>
                              </a:lnTo>
                              <a:lnTo>
                                <a:pt x="5" y="173"/>
                              </a:lnTo>
                              <a:lnTo>
                                <a:pt x="6" y="175"/>
                              </a:lnTo>
                              <a:lnTo>
                                <a:pt x="8" y="177"/>
                              </a:lnTo>
                              <a:lnTo>
                                <a:pt x="9" y="178"/>
                              </a:lnTo>
                              <a:lnTo>
                                <a:pt x="10" y="178"/>
                              </a:lnTo>
                              <a:lnTo>
                                <a:pt x="11" y="178"/>
                              </a:lnTo>
                              <a:lnTo>
                                <a:pt x="12" y="179"/>
                              </a:lnTo>
                              <a:lnTo>
                                <a:pt x="13" y="179"/>
                              </a:lnTo>
                              <a:lnTo>
                                <a:pt x="14" y="179"/>
                              </a:lnTo>
                              <a:lnTo>
                                <a:pt x="14" y="180"/>
                              </a:lnTo>
                              <a:lnTo>
                                <a:pt x="15" y="181"/>
                              </a:lnTo>
                              <a:lnTo>
                                <a:pt x="17" y="183"/>
                              </a:lnTo>
                              <a:lnTo>
                                <a:pt x="19" y="184"/>
                              </a:lnTo>
                              <a:lnTo>
                                <a:pt x="18" y="184"/>
                              </a:lnTo>
                              <a:lnTo>
                                <a:pt x="16" y="184"/>
                              </a:lnTo>
                              <a:lnTo>
                                <a:pt x="14" y="184"/>
                              </a:lnTo>
                              <a:lnTo>
                                <a:pt x="14" y="184"/>
                              </a:lnTo>
                              <a:lnTo>
                                <a:pt x="14" y="187"/>
                              </a:lnTo>
                              <a:lnTo>
                                <a:pt x="14" y="189"/>
                              </a:lnTo>
                              <a:lnTo>
                                <a:pt x="15" y="189"/>
                              </a:lnTo>
                              <a:lnTo>
                                <a:pt x="16" y="190"/>
                              </a:lnTo>
                              <a:lnTo>
                                <a:pt x="20" y="193"/>
                              </a:lnTo>
                              <a:lnTo>
                                <a:pt x="23" y="195"/>
                              </a:lnTo>
                              <a:lnTo>
                                <a:pt x="25" y="196"/>
                              </a:lnTo>
                              <a:lnTo>
                                <a:pt x="27" y="197"/>
                              </a:lnTo>
                              <a:lnTo>
                                <a:pt x="29" y="197"/>
                              </a:lnTo>
                              <a:lnTo>
                                <a:pt x="30" y="197"/>
                              </a:lnTo>
                              <a:lnTo>
                                <a:pt x="32" y="195"/>
                              </a:lnTo>
                              <a:lnTo>
                                <a:pt x="33" y="195"/>
                              </a:lnTo>
                              <a:lnTo>
                                <a:pt x="34" y="195"/>
                              </a:lnTo>
                              <a:lnTo>
                                <a:pt x="34" y="195"/>
                              </a:lnTo>
                              <a:lnTo>
                                <a:pt x="35" y="196"/>
                              </a:lnTo>
                              <a:lnTo>
                                <a:pt x="36" y="198"/>
                              </a:lnTo>
                              <a:lnTo>
                                <a:pt x="36" y="199"/>
                              </a:lnTo>
                              <a:lnTo>
                                <a:pt x="36" y="200"/>
                              </a:lnTo>
                              <a:lnTo>
                                <a:pt x="36" y="200"/>
                              </a:lnTo>
                              <a:lnTo>
                                <a:pt x="34" y="201"/>
                              </a:lnTo>
                              <a:lnTo>
                                <a:pt x="34" y="201"/>
                              </a:lnTo>
                              <a:lnTo>
                                <a:pt x="33" y="201"/>
                              </a:lnTo>
                              <a:lnTo>
                                <a:pt x="34" y="202"/>
                              </a:lnTo>
                              <a:lnTo>
                                <a:pt x="34" y="203"/>
                              </a:lnTo>
                              <a:lnTo>
                                <a:pt x="36" y="205"/>
                              </a:lnTo>
                              <a:lnTo>
                                <a:pt x="39" y="208"/>
                              </a:lnTo>
                              <a:lnTo>
                                <a:pt x="39" y="209"/>
                              </a:lnTo>
                              <a:lnTo>
                                <a:pt x="40" y="208"/>
                              </a:lnTo>
                              <a:lnTo>
                                <a:pt x="39" y="204"/>
                              </a:lnTo>
                              <a:lnTo>
                                <a:pt x="39" y="204"/>
                              </a:lnTo>
                              <a:lnTo>
                                <a:pt x="41" y="203"/>
                              </a:lnTo>
                              <a:lnTo>
                                <a:pt x="43" y="202"/>
                              </a:lnTo>
                              <a:lnTo>
                                <a:pt x="44" y="202"/>
                              </a:lnTo>
                              <a:lnTo>
                                <a:pt x="44" y="202"/>
                              </a:lnTo>
                              <a:lnTo>
                                <a:pt x="45" y="201"/>
                              </a:lnTo>
                              <a:lnTo>
                                <a:pt x="47" y="201"/>
                              </a:lnTo>
                              <a:lnTo>
                                <a:pt x="48" y="201"/>
                              </a:lnTo>
                              <a:lnTo>
                                <a:pt x="48" y="201"/>
                              </a:lnTo>
                              <a:lnTo>
                                <a:pt x="52" y="206"/>
                              </a:lnTo>
                              <a:lnTo>
                                <a:pt x="54" y="208"/>
                              </a:lnTo>
                              <a:lnTo>
                                <a:pt x="55" y="209"/>
                              </a:lnTo>
                              <a:lnTo>
                                <a:pt x="56" y="210"/>
                              </a:lnTo>
                              <a:lnTo>
                                <a:pt x="58" y="210"/>
                              </a:lnTo>
                              <a:lnTo>
                                <a:pt x="59" y="211"/>
                              </a:lnTo>
                              <a:lnTo>
                                <a:pt x="61" y="213"/>
                              </a:lnTo>
                              <a:lnTo>
                                <a:pt x="61" y="212"/>
                              </a:lnTo>
                              <a:lnTo>
                                <a:pt x="62" y="212"/>
                              </a:lnTo>
                              <a:lnTo>
                                <a:pt x="61" y="211"/>
                              </a:lnTo>
                              <a:lnTo>
                                <a:pt x="61" y="211"/>
                              </a:lnTo>
                              <a:lnTo>
                                <a:pt x="61" y="210"/>
                              </a:lnTo>
                              <a:lnTo>
                                <a:pt x="61" y="209"/>
                              </a:lnTo>
                              <a:lnTo>
                                <a:pt x="61" y="208"/>
                              </a:lnTo>
                              <a:lnTo>
                                <a:pt x="61" y="206"/>
                              </a:lnTo>
                              <a:lnTo>
                                <a:pt x="61" y="204"/>
                              </a:lnTo>
                              <a:lnTo>
                                <a:pt x="61" y="200"/>
                              </a:lnTo>
                              <a:lnTo>
                                <a:pt x="61" y="198"/>
                              </a:lnTo>
                              <a:lnTo>
                                <a:pt x="63" y="197"/>
                              </a:lnTo>
                              <a:lnTo>
                                <a:pt x="67" y="194"/>
                              </a:lnTo>
                              <a:lnTo>
                                <a:pt x="68" y="191"/>
                              </a:lnTo>
                              <a:lnTo>
                                <a:pt x="69" y="189"/>
                              </a:lnTo>
                              <a:lnTo>
                                <a:pt x="70" y="182"/>
                              </a:lnTo>
                              <a:lnTo>
                                <a:pt x="71" y="181"/>
                              </a:lnTo>
                              <a:lnTo>
                                <a:pt x="72" y="181"/>
                              </a:lnTo>
                              <a:lnTo>
                                <a:pt x="75" y="178"/>
                              </a:lnTo>
                              <a:lnTo>
                                <a:pt x="77" y="177"/>
                              </a:lnTo>
                              <a:lnTo>
                                <a:pt x="79" y="177"/>
                              </a:lnTo>
                              <a:lnTo>
                                <a:pt x="82" y="176"/>
                              </a:lnTo>
                              <a:lnTo>
                                <a:pt x="84" y="177"/>
                              </a:lnTo>
                              <a:lnTo>
                                <a:pt x="87" y="177"/>
                              </a:lnTo>
                              <a:lnTo>
                                <a:pt x="89" y="176"/>
                              </a:lnTo>
                              <a:lnTo>
                                <a:pt x="91" y="175"/>
                              </a:lnTo>
                              <a:lnTo>
                                <a:pt x="93" y="175"/>
                              </a:lnTo>
                              <a:lnTo>
                                <a:pt x="94" y="174"/>
                              </a:lnTo>
                              <a:lnTo>
                                <a:pt x="100" y="176"/>
                              </a:lnTo>
                              <a:lnTo>
                                <a:pt x="106" y="178"/>
                              </a:lnTo>
                              <a:lnTo>
                                <a:pt x="107" y="178"/>
                              </a:lnTo>
                              <a:lnTo>
                                <a:pt x="108" y="178"/>
                              </a:lnTo>
                              <a:lnTo>
                                <a:pt x="110" y="179"/>
                              </a:lnTo>
                              <a:lnTo>
                                <a:pt x="112" y="181"/>
                              </a:lnTo>
                              <a:lnTo>
                                <a:pt x="113" y="183"/>
                              </a:lnTo>
                              <a:lnTo>
                                <a:pt x="114" y="184"/>
                              </a:lnTo>
                              <a:lnTo>
                                <a:pt x="117" y="188"/>
                              </a:lnTo>
                              <a:lnTo>
                                <a:pt x="118" y="189"/>
                              </a:lnTo>
                              <a:lnTo>
                                <a:pt x="119" y="190"/>
                              </a:lnTo>
                              <a:lnTo>
                                <a:pt x="120" y="190"/>
                              </a:lnTo>
                              <a:lnTo>
                                <a:pt x="121" y="190"/>
                              </a:lnTo>
                              <a:lnTo>
                                <a:pt x="122" y="189"/>
                              </a:lnTo>
                              <a:lnTo>
                                <a:pt x="123" y="188"/>
                              </a:lnTo>
                              <a:lnTo>
                                <a:pt x="125" y="188"/>
                              </a:lnTo>
                              <a:lnTo>
                                <a:pt x="126" y="188"/>
                              </a:lnTo>
                              <a:lnTo>
                                <a:pt x="134" y="184"/>
                              </a:lnTo>
                              <a:lnTo>
                                <a:pt x="135" y="184"/>
                              </a:lnTo>
                              <a:lnTo>
                                <a:pt x="137" y="184"/>
                              </a:lnTo>
                              <a:lnTo>
                                <a:pt x="140" y="185"/>
                              </a:lnTo>
                              <a:lnTo>
                                <a:pt x="146" y="189"/>
                              </a:lnTo>
                              <a:lnTo>
                                <a:pt x="151" y="191"/>
                              </a:lnTo>
                              <a:lnTo>
                                <a:pt x="155" y="193"/>
                              </a:lnTo>
                              <a:lnTo>
                                <a:pt x="159" y="193"/>
                              </a:lnTo>
                              <a:lnTo>
                                <a:pt x="166" y="193"/>
                              </a:lnTo>
                              <a:lnTo>
                                <a:pt x="172" y="188"/>
                              </a:lnTo>
                              <a:lnTo>
                                <a:pt x="174" y="186"/>
                              </a:lnTo>
                              <a:lnTo>
                                <a:pt x="176" y="185"/>
                              </a:lnTo>
                              <a:lnTo>
                                <a:pt x="177" y="185"/>
                              </a:lnTo>
                              <a:lnTo>
                                <a:pt x="181" y="184"/>
                              </a:lnTo>
                              <a:lnTo>
                                <a:pt x="190" y="183"/>
                              </a:lnTo>
                              <a:lnTo>
                                <a:pt x="198" y="184"/>
                              </a:lnTo>
                              <a:lnTo>
                                <a:pt x="199" y="184"/>
                              </a:lnTo>
                              <a:lnTo>
                                <a:pt x="203" y="184"/>
                              </a:lnTo>
                              <a:lnTo>
                                <a:pt x="208" y="186"/>
                              </a:lnTo>
                              <a:lnTo>
                                <a:pt x="210" y="188"/>
                              </a:lnTo>
                              <a:lnTo>
                                <a:pt x="214" y="188"/>
                              </a:lnTo>
                              <a:lnTo>
                                <a:pt x="216" y="188"/>
                              </a:lnTo>
                              <a:lnTo>
                                <a:pt x="217" y="186"/>
                              </a:lnTo>
                              <a:lnTo>
                                <a:pt x="220" y="184"/>
                              </a:lnTo>
                              <a:lnTo>
                                <a:pt x="222" y="183"/>
                              </a:lnTo>
                              <a:lnTo>
                                <a:pt x="223" y="182"/>
                              </a:lnTo>
                              <a:lnTo>
                                <a:pt x="227" y="180"/>
                              </a:lnTo>
                              <a:lnTo>
                                <a:pt x="229" y="180"/>
                              </a:lnTo>
                              <a:lnTo>
                                <a:pt x="232" y="178"/>
                              </a:lnTo>
                              <a:lnTo>
                                <a:pt x="233" y="177"/>
                              </a:lnTo>
                              <a:lnTo>
                                <a:pt x="236" y="177"/>
                              </a:lnTo>
                              <a:lnTo>
                                <a:pt x="235" y="170"/>
                              </a:lnTo>
                              <a:lnTo>
                                <a:pt x="234" y="165"/>
                              </a:lnTo>
                              <a:lnTo>
                                <a:pt x="235" y="164"/>
                              </a:lnTo>
                              <a:lnTo>
                                <a:pt x="237" y="161"/>
                              </a:lnTo>
                              <a:lnTo>
                                <a:pt x="240" y="155"/>
                              </a:lnTo>
                              <a:lnTo>
                                <a:pt x="247" y="146"/>
                              </a:lnTo>
                              <a:lnTo>
                                <a:pt x="250" y="141"/>
                              </a:lnTo>
                              <a:lnTo>
                                <a:pt x="256" y="134"/>
                              </a:lnTo>
                              <a:lnTo>
                                <a:pt x="265" y="125"/>
                              </a:lnTo>
                              <a:lnTo>
                                <a:pt x="269" y="120"/>
                              </a:lnTo>
                              <a:lnTo>
                                <a:pt x="270" y="111"/>
                              </a:lnTo>
                              <a:lnTo>
                                <a:pt x="271" y="101"/>
                              </a:lnTo>
                              <a:lnTo>
                                <a:pt x="271" y="94"/>
                              </a:lnTo>
                              <a:lnTo>
                                <a:pt x="272" y="86"/>
                              </a:lnTo>
                              <a:lnTo>
                                <a:pt x="273" y="78"/>
                              </a:lnTo>
                              <a:lnTo>
                                <a:pt x="273" y="73"/>
                              </a:lnTo>
                              <a:lnTo>
                                <a:pt x="274" y="66"/>
                              </a:lnTo>
                              <a:lnTo>
                                <a:pt x="274" y="65"/>
                              </a:lnTo>
                              <a:lnTo>
                                <a:pt x="278" y="59"/>
                              </a:lnTo>
                              <a:lnTo>
                                <a:pt x="278" y="58"/>
                              </a:lnTo>
                              <a:lnTo>
                                <a:pt x="277" y="57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DCDCDC"/>
                        </a:solidFill>
                        <a:ln w="9525">
                          <a:solidFill>
                            <a:schemeClr val="bg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it-IT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66" name="Freeform 80">
                          <a:extLst>
                            <a:ext uri="{FF2B5EF4-FFF2-40B4-BE49-F238E27FC236}">
                              <a16:creationId xmlns:a16="http://schemas.microsoft.com/office/drawing/2014/main" id="{65DEF774-3CBB-418A-B9D2-3637DE81FDC8}"/>
                            </a:ext>
                          </a:extLst>
                        </p:cNvPr>
                        <p:cNvSpPr>
                          <a:spLocks noEditPoints="1"/>
                        </p:cNvSpPr>
                        <p:nvPr/>
                      </p:nvSpPr>
                      <p:spPr bwMode="auto">
                        <a:xfrm>
                          <a:off x="4959350" y="3570288"/>
                          <a:ext cx="342900" cy="365125"/>
                        </a:xfrm>
                        <a:custGeom>
                          <a:avLst/>
                          <a:gdLst>
                            <a:gd name="T0" fmla="*/ 507 w 527"/>
                            <a:gd name="T1" fmla="*/ 93 h 561"/>
                            <a:gd name="T2" fmla="*/ 458 w 527"/>
                            <a:gd name="T3" fmla="*/ 61 h 561"/>
                            <a:gd name="T4" fmla="*/ 409 w 527"/>
                            <a:gd name="T5" fmla="*/ 31 h 561"/>
                            <a:gd name="T6" fmla="*/ 361 w 527"/>
                            <a:gd name="T7" fmla="*/ 0 h 561"/>
                            <a:gd name="T8" fmla="*/ 361 w 527"/>
                            <a:gd name="T9" fmla="*/ 55 h 561"/>
                            <a:gd name="T10" fmla="*/ 320 w 527"/>
                            <a:gd name="T11" fmla="*/ 60 h 561"/>
                            <a:gd name="T12" fmla="*/ 272 w 527"/>
                            <a:gd name="T13" fmla="*/ 60 h 561"/>
                            <a:gd name="T14" fmla="*/ 224 w 527"/>
                            <a:gd name="T15" fmla="*/ 60 h 561"/>
                            <a:gd name="T16" fmla="*/ 217 w 527"/>
                            <a:gd name="T17" fmla="*/ 90 h 561"/>
                            <a:gd name="T18" fmla="*/ 217 w 527"/>
                            <a:gd name="T19" fmla="*/ 127 h 561"/>
                            <a:gd name="T20" fmla="*/ 217 w 527"/>
                            <a:gd name="T21" fmla="*/ 164 h 561"/>
                            <a:gd name="T22" fmla="*/ 194 w 527"/>
                            <a:gd name="T23" fmla="*/ 183 h 561"/>
                            <a:gd name="T24" fmla="*/ 168 w 527"/>
                            <a:gd name="T25" fmla="*/ 204 h 561"/>
                            <a:gd name="T26" fmla="*/ 172 w 527"/>
                            <a:gd name="T27" fmla="*/ 229 h 561"/>
                            <a:gd name="T28" fmla="*/ 174 w 527"/>
                            <a:gd name="T29" fmla="*/ 265 h 561"/>
                            <a:gd name="T30" fmla="*/ 128 w 527"/>
                            <a:gd name="T31" fmla="*/ 271 h 561"/>
                            <a:gd name="T32" fmla="*/ 69 w 527"/>
                            <a:gd name="T33" fmla="*/ 271 h 561"/>
                            <a:gd name="T34" fmla="*/ 10 w 527"/>
                            <a:gd name="T35" fmla="*/ 271 h 561"/>
                            <a:gd name="T36" fmla="*/ 3 w 527"/>
                            <a:gd name="T37" fmla="*/ 284 h 561"/>
                            <a:gd name="T38" fmla="*/ 22 w 527"/>
                            <a:gd name="T39" fmla="*/ 303 h 561"/>
                            <a:gd name="T40" fmla="*/ 37 w 527"/>
                            <a:gd name="T41" fmla="*/ 320 h 561"/>
                            <a:gd name="T42" fmla="*/ 30 w 527"/>
                            <a:gd name="T43" fmla="*/ 356 h 561"/>
                            <a:gd name="T44" fmla="*/ 40 w 527"/>
                            <a:gd name="T45" fmla="*/ 387 h 561"/>
                            <a:gd name="T46" fmla="*/ 31 w 527"/>
                            <a:gd name="T47" fmla="*/ 466 h 561"/>
                            <a:gd name="T48" fmla="*/ 25 w 527"/>
                            <a:gd name="T49" fmla="*/ 502 h 561"/>
                            <a:gd name="T50" fmla="*/ 39 w 527"/>
                            <a:gd name="T51" fmla="*/ 483 h 561"/>
                            <a:gd name="T52" fmla="*/ 67 w 527"/>
                            <a:gd name="T53" fmla="*/ 482 h 561"/>
                            <a:gd name="T54" fmla="*/ 87 w 527"/>
                            <a:gd name="T55" fmla="*/ 478 h 561"/>
                            <a:gd name="T56" fmla="*/ 109 w 527"/>
                            <a:gd name="T57" fmla="*/ 478 h 561"/>
                            <a:gd name="T58" fmla="*/ 138 w 527"/>
                            <a:gd name="T59" fmla="*/ 500 h 561"/>
                            <a:gd name="T60" fmla="*/ 151 w 527"/>
                            <a:gd name="T61" fmla="*/ 500 h 561"/>
                            <a:gd name="T62" fmla="*/ 160 w 527"/>
                            <a:gd name="T63" fmla="*/ 508 h 561"/>
                            <a:gd name="T64" fmla="*/ 171 w 527"/>
                            <a:gd name="T65" fmla="*/ 527 h 561"/>
                            <a:gd name="T66" fmla="*/ 181 w 527"/>
                            <a:gd name="T67" fmla="*/ 538 h 561"/>
                            <a:gd name="T68" fmla="*/ 190 w 527"/>
                            <a:gd name="T69" fmla="*/ 547 h 561"/>
                            <a:gd name="T70" fmla="*/ 214 w 527"/>
                            <a:gd name="T71" fmla="*/ 561 h 561"/>
                            <a:gd name="T72" fmla="*/ 225 w 527"/>
                            <a:gd name="T73" fmla="*/ 540 h 561"/>
                            <a:gd name="T74" fmla="*/ 241 w 527"/>
                            <a:gd name="T75" fmla="*/ 523 h 561"/>
                            <a:gd name="T76" fmla="*/ 269 w 527"/>
                            <a:gd name="T77" fmla="*/ 538 h 561"/>
                            <a:gd name="T78" fmla="*/ 293 w 527"/>
                            <a:gd name="T79" fmla="*/ 532 h 561"/>
                            <a:gd name="T80" fmla="*/ 328 w 527"/>
                            <a:gd name="T81" fmla="*/ 530 h 561"/>
                            <a:gd name="T82" fmla="*/ 333 w 527"/>
                            <a:gd name="T83" fmla="*/ 527 h 561"/>
                            <a:gd name="T84" fmla="*/ 374 w 527"/>
                            <a:gd name="T85" fmla="*/ 529 h 561"/>
                            <a:gd name="T86" fmla="*/ 427 w 527"/>
                            <a:gd name="T87" fmla="*/ 529 h 561"/>
                            <a:gd name="T88" fmla="*/ 479 w 527"/>
                            <a:gd name="T89" fmla="*/ 529 h 561"/>
                            <a:gd name="T90" fmla="*/ 497 w 527"/>
                            <a:gd name="T91" fmla="*/ 487 h 561"/>
                            <a:gd name="T92" fmla="*/ 486 w 527"/>
                            <a:gd name="T93" fmla="*/ 427 h 561"/>
                            <a:gd name="T94" fmla="*/ 479 w 527"/>
                            <a:gd name="T95" fmla="*/ 361 h 561"/>
                            <a:gd name="T96" fmla="*/ 471 w 527"/>
                            <a:gd name="T97" fmla="*/ 295 h 561"/>
                            <a:gd name="T98" fmla="*/ 464 w 527"/>
                            <a:gd name="T99" fmla="*/ 228 h 561"/>
                            <a:gd name="T100" fmla="*/ 457 w 527"/>
                            <a:gd name="T101" fmla="*/ 161 h 561"/>
                            <a:gd name="T102" fmla="*/ 464 w 527"/>
                            <a:gd name="T103" fmla="*/ 105 h 561"/>
                            <a:gd name="T104" fmla="*/ 28 w 527"/>
                            <a:gd name="T105" fmla="*/ 339 h 561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  <a:cxn ang="0">
                              <a:pos x="T92" y="T93"/>
                            </a:cxn>
                            <a:cxn ang="0">
                              <a:pos x="T94" y="T95"/>
                            </a:cxn>
                            <a:cxn ang="0">
                              <a:pos x="T96" y="T97"/>
                            </a:cxn>
                            <a:cxn ang="0">
                              <a:pos x="T98" y="T99"/>
                            </a:cxn>
                            <a:cxn ang="0">
                              <a:pos x="T100" y="T101"/>
                            </a:cxn>
                            <a:cxn ang="0">
                              <a:pos x="T102" y="T103"/>
                            </a:cxn>
                            <a:cxn ang="0">
                              <a:pos x="T104" y="T105"/>
                            </a:cxn>
                          </a:cxnLst>
                          <a:rect l="0" t="0" r="r" b="b"/>
                          <a:pathLst>
                            <a:path w="527" h="561">
                              <a:moveTo>
                                <a:pt x="478" y="105"/>
                              </a:moveTo>
                              <a:lnTo>
                                <a:pt x="491" y="105"/>
                              </a:lnTo>
                              <a:lnTo>
                                <a:pt x="512" y="105"/>
                              </a:lnTo>
                              <a:lnTo>
                                <a:pt x="527" y="105"/>
                              </a:lnTo>
                              <a:lnTo>
                                <a:pt x="517" y="99"/>
                              </a:lnTo>
                              <a:lnTo>
                                <a:pt x="507" y="93"/>
                              </a:lnTo>
                              <a:lnTo>
                                <a:pt x="497" y="86"/>
                              </a:lnTo>
                              <a:lnTo>
                                <a:pt x="490" y="82"/>
                              </a:lnTo>
                              <a:lnTo>
                                <a:pt x="482" y="77"/>
                              </a:lnTo>
                              <a:lnTo>
                                <a:pt x="474" y="72"/>
                              </a:lnTo>
                              <a:lnTo>
                                <a:pt x="466" y="66"/>
                              </a:lnTo>
                              <a:lnTo>
                                <a:pt x="458" y="61"/>
                              </a:lnTo>
                              <a:lnTo>
                                <a:pt x="450" y="56"/>
                              </a:lnTo>
                              <a:lnTo>
                                <a:pt x="441" y="51"/>
                              </a:lnTo>
                              <a:lnTo>
                                <a:pt x="433" y="46"/>
                              </a:lnTo>
                              <a:lnTo>
                                <a:pt x="425" y="41"/>
                              </a:lnTo>
                              <a:lnTo>
                                <a:pt x="417" y="36"/>
                              </a:lnTo>
                              <a:lnTo>
                                <a:pt x="409" y="31"/>
                              </a:lnTo>
                              <a:lnTo>
                                <a:pt x="401" y="26"/>
                              </a:lnTo>
                              <a:lnTo>
                                <a:pt x="393" y="21"/>
                              </a:lnTo>
                              <a:lnTo>
                                <a:pt x="385" y="16"/>
                              </a:lnTo>
                              <a:lnTo>
                                <a:pt x="377" y="11"/>
                              </a:lnTo>
                              <a:lnTo>
                                <a:pt x="369" y="6"/>
                              </a:lnTo>
                              <a:lnTo>
                                <a:pt x="361" y="0"/>
                              </a:lnTo>
                              <a:lnTo>
                                <a:pt x="361" y="8"/>
                              </a:lnTo>
                              <a:lnTo>
                                <a:pt x="361" y="17"/>
                              </a:lnTo>
                              <a:lnTo>
                                <a:pt x="361" y="26"/>
                              </a:lnTo>
                              <a:lnTo>
                                <a:pt x="361" y="37"/>
                              </a:lnTo>
                              <a:lnTo>
                                <a:pt x="361" y="47"/>
                              </a:lnTo>
                              <a:lnTo>
                                <a:pt x="361" y="55"/>
                              </a:lnTo>
                              <a:lnTo>
                                <a:pt x="361" y="60"/>
                              </a:lnTo>
                              <a:lnTo>
                                <a:pt x="352" y="60"/>
                              </a:lnTo>
                              <a:lnTo>
                                <a:pt x="344" y="60"/>
                              </a:lnTo>
                              <a:lnTo>
                                <a:pt x="336" y="60"/>
                              </a:lnTo>
                              <a:lnTo>
                                <a:pt x="328" y="60"/>
                              </a:lnTo>
                              <a:lnTo>
                                <a:pt x="320" y="60"/>
                              </a:lnTo>
                              <a:lnTo>
                                <a:pt x="312" y="60"/>
                              </a:lnTo>
                              <a:lnTo>
                                <a:pt x="304" y="60"/>
                              </a:lnTo>
                              <a:lnTo>
                                <a:pt x="296" y="60"/>
                              </a:lnTo>
                              <a:lnTo>
                                <a:pt x="288" y="60"/>
                              </a:lnTo>
                              <a:lnTo>
                                <a:pt x="280" y="60"/>
                              </a:lnTo>
                              <a:lnTo>
                                <a:pt x="272" y="60"/>
                              </a:lnTo>
                              <a:lnTo>
                                <a:pt x="264" y="60"/>
                              </a:lnTo>
                              <a:lnTo>
                                <a:pt x="256" y="60"/>
                              </a:lnTo>
                              <a:lnTo>
                                <a:pt x="248" y="60"/>
                              </a:lnTo>
                              <a:lnTo>
                                <a:pt x="240" y="60"/>
                              </a:lnTo>
                              <a:lnTo>
                                <a:pt x="232" y="60"/>
                              </a:lnTo>
                              <a:lnTo>
                                <a:pt x="224" y="60"/>
                              </a:lnTo>
                              <a:lnTo>
                                <a:pt x="217" y="60"/>
                              </a:lnTo>
                              <a:lnTo>
                                <a:pt x="217" y="65"/>
                              </a:lnTo>
                              <a:lnTo>
                                <a:pt x="217" y="71"/>
                              </a:lnTo>
                              <a:lnTo>
                                <a:pt x="217" y="78"/>
                              </a:lnTo>
                              <a:lnTo>
                                <a:pt x="217" y="84"/>
                              </a:lnTo>
                              <a:lnTo>
                                <a:pt x="217" y="90"/>
                              </a:lnTo>
                              <a:lnTo>
                                <a:pt x="217" y="96"/>
                              </a:lnTo>
                              <a:lnTo>
                                <a:pt x="217" y="102"/>
                              </a:lnTo>
                              <a:lnTo>
                                <a:pt x="217" y="109"/>
                              </a:lnTo>
                              <a:lnTo>
                                <a:pt x="217" y="115"/>
                              </a:lnTo>
                              <a:lnTo>
                                <a:pt x="217" y="121"/>
                              </a:lnTo>
                              <a:lnTo>
                                <a:pt x="217" y="127"/>
                              </a:lnTo>
                              <a:lnTo>
                                <a:pt x="217" y="133"/>
                              </a:lnTo>
                              <a:lnTo>
                                <a:pt x="217" y="140"/>
                              </a:lnTo>
                              <a:lnTo>
                                <a:pt x="217" y="146"/>
                              </a:lnTo>
                              <a:lnTo>
                                <a:pt x="217" y="152"/>
                              </a:lnTo>
                              <a:lnTo>
                                <a:pt x="217" y="158"/>
                              </a:lnTo>
                              <a:lnTo>
                                <a:pt x="217" y="164"/>
                              </a:lnTo>
                              <a:lnTo>
                                <a:pt x="217" y="170"/>
                              </a:lnTo>
                              <a:lnTo>
                                <a:pt x="217" y="175"/>
                              </a:lnTo>
                              <a:lnTo>
                                <a:pt x="214" y="176"/>
                              </a:lnTo>
                              <a:lnTo>
                                <a:pt x="208" y="179"/>
                              </a:lnTo>
                              <a:lnTo>
                                <a:pt x="202" y="181"/>
                              </a:lnTo>
                              <a:lnTo>
                                <a:pt x="194" y="183"/>
                              </a:lnTo>
                              <a:lnTo>
                                <a:pt x="191" y="184"/>
                              </a:lnTo>
                              <a:lnTo>
                                <a:pt x="186" y="187"/>
                              </a:lnTo>
                              <a:lnTo>
                                <a:pt x="180" y="192"/>
                              </a:lnTo>
                              <a:lnTo>
                                <a:pt x="174" y="196"/>
                              </a:lnTo>
                              <a:lnTo>
                                <a:pt x="170" y="201"/>
                              </a:lnTo>
                              <a:lnTo>
                                <a:pt x="168" y="204"/>
                              </a:lnTo>
                              <a:lnTo>
                                <a:pt x="168" y="207"/>
                              </a:lnTo>
                              <a:lnTo>
                                <a:pt x="168" y="210"/>
                              </a:lnTo>
                              <a:lnTo>
                                <a:pt x="170" y="216"/>
                              </a:lnTo>
                              <a:lnTo>
                                <a:pt x="171" y="218"/>
                              </a:lnTo>
                              <a:lnTo>
                                <a:pt x="171" y="224"/>
                              </a:lnTo>
                              <a:lnTo>
                                <a:pt x="172" y="229"/>
                              </a:lnTo>
                              <a:lnTo>
                                <a:pt x="172" y="235"/>
                              </a:lnTo>
                              <a:lnTo>
                                <a:pt x="172" y="241"/>
                              </a:lnTo>
                              <a:lnTo>
                                <a:pt x="173" y="247"/>
                              </a:lnTo>
                              <a:lnTo>
                                <a:pt x="173" y="254"/>
                              </a:lnTo>
                              <a:lnTo>
                                <a:pt x="174" y="260"/>
                              </a:lnTo>
                              <a:lnTo>
                                <a:pt x="174" y="265"/>
                              </a:lnTo>
                              <a:lnTo>
                                <a:pt x="174" y="271"/>
                              </a:lnTo>
                              <a:lnTo>
                                <a:pt x="168" y="271"/>
                              </a:lnTo>
                              <a:lnTo>
                                <a:pt x="158" y="271"/>
                              </a:lnTo>
                              <a:lnTo>
                                <a:pt x="148" y="271"/>
                              </a:lnTo>
                              <a:lnTo>
                                <a:pt x="138" y="271"/>
                              </a:lnTo>
                              <a:lnTo>
                                <a:pt x="128" y="271"/>
                              </a:lnTo>
                              <a:lnTo>
                                <a:pt x="119" y="271"/>
                              </a:lnTo>
                              <a:lnTo>
                                <a:pt x="109" y="271"/>
                              </a:lnTo>
                              <a:lnTo>
                                <a:pt x="99" y="271"/>
                              </a:lnTo>
                              <a:lnTo>
                                <a:pt x="89" y="271"/>
                              </a:lnTo>
                              <a:lnTo>
                                <a:pt x="79" y="271"/>
                              </a:lnTo>
                              <a:lnTo>
                                <a:pt x="69" y="271"/>
                              </a:lnTo>
                              <a:lnTo>
                                <a:pt x="59" y="271"/>
                              </a:lnTo>
                              <a:lnTo>
                                <a:pt x="50" y="271"/>
                              </a:lnTo>
                              <a:lnTo>
                                <a:pt x="40" y="271"/>
                              </a:lnTo>
                              <a:lnTo>
                                <a:pt x="30" y="271"/>
                              </a:lnTo>
                              <a:lnTo>
                                <a:pt x="20" y="271"/>
                              </a:lnTo>
                              <a:lnTo>
                                <a:pt x="10" y="271"/>
                              </a:lnTo>
                              <a:lnTo>
                                <a:pt x="5" y="271"/>
                              </a:lnTo>
                              <a:lnTo>
                                <a:pt x="3" y="279"/>
                              </a:lnTo>
                              <a:lnTo>
                                <a:pt x="1" y="285"/>
                              </a:lnTo>
                              <a:lnTo>
                                <a:pt x="0" y="290"/>
                              </a:lnTo>
                              <a:lnTo>
                                <a:pt x="1" y="294"/>
                              </a:lnTo>
                              <a:lnTo>
                                <a:pt x="3" y="284"/>
                              </a:lnTo>
                              <a:lnTo>
                                <a:pt x="4" y="282"/>
                              </a:lnTo>
                              <a:lnTo>
                                <a:pt x="6" y="280"/>
                              </a:lnTo>
                              <a:lnTo>
                                <a:pt x="8" y="282"/>
                              </a:lnTo>
                              <a:lnTo>
                                <a:pt x="15" y="294"/>
                              </a:lnTo>
                              <a:lnTo>
                                <a:pt x="19" y="302"/>
                              </a:lnTo>
                              <a:lnTo>
                                <a:pt x="22" y="303"/>
                              </a:lnTo>
                              <a:lnTo>
                                <a:pt x="23" y="301"/>
                              </a:lnTo>
                              <a:lnTo>
                                <a:pt x="23" y="298"/>
                              </a:lnTo>
                              <a:lnTo>
                                <a:pt x="26" y="299"/>
                              </a:lnTo>
                              <a:lnTo>
                                <a:pt x="28" y="301"/>
                              </a:lnTo>
                              <a:lnTo>
                                <a:pt x="32" y="312"/>
                              </a:lnTo>
                              <a:lnTo>
                                <a:pt x="37" y="320"/>
                              </a:lnTo>
                              <a:lnTo>
                                <a:pt x="36" y="324"/>
                              </a:lnTo>
                              <a:lnTo>
                                <a:pt x="36" y="330"/>
                              </a:lnTo>
                              <a:lnTo>
                                <a:pt x="34" y="339"/>
                              </a:lnTo>
                              <a:lnTo>
                                <a:pt x="27" y="353"/>
                              </a:lnTo>
                              <a:lnTo>
                                <a:pt x="33" y="352"/>
                              </a:lnTo>
                              <a:lnTo>
                                <a:pt x="30" y="356"/>
                              </a:lnTo>
                              <a:lnTo>
                                <a:pt x="26" y="357"/>
                              </a:lnTo>
                              <a:lnTo>
                                <a:pt x="24" y="358"/>
                              </a:lnTo>
                              <a:lnTo>
                                <a:pt x="26" y="362"/>
                              </a:lnTo>
                              <a:lnTo>
                                <a:pt x="33" y="368"/>
                              </a:lnTo>
                              <a:lnTo>
                                <a:pt x="37" y="374"/>
                              </a:lnTo>
                              <a:lnTo>
                                <a:pt x="40" y="387"/>
                              </a:lnTo>
                              <a:lnTo>
                                <a:pt x="42" y="396"/>
                              </a:lnTo>
                              <a:lnTo>
                                <a:pt x="44" y="409"/>
                              </a:lnTo>
                              <a:lnTo>
                                <a:pt x="45" y="424"/>
                              </a:lnTo>
                              <a:lnTo>
                                <a:pt x="43" y="439"/>
                              </a:lnTo>
                              <a:lnTo>
                                <a:pt x="37" y="454"/>
                              </a:lnTo>
                              <a:lnTo>
                                <a:pt x="31" y="466"/>
                              </a:lnTo>
                              <a:lnTo>
                                <a:pt x="26" y="480"/>
                              </a:lnTo>
                              <a:lnTo>
                                <a:pt x="25" y="487"/>
                              </a:lnTo>
                              <a:lnTo>
                                <a:pt x="23" y="494"/>
                              </a:lnTo>
                              <a:lnTo>
                                <a:pt x="23" y="514"/>
                              </a:lnTo>
                              <a:lnTo>
                                <a:pt x="25" y="510"/>
                              </a:lnTo>
                              <a:lnTo>
                                <a:pt x="25" y="502"/>
                              </a:lnTo>
                              <a:lnTo>
                                <a:pt x="27" y="498"/>
                              </a:lnTo>
                              <a:lnTo>
                                <a:pt x="29" y="497"/>
                              </a:lnTo>
                              <a:lnTo>
                                <a:pt x="31" y="493"/>
                              </a:lnTo>
                              <a:lnTo>
                                <a:pt x="33" y="487"/>
                              </a:lnTo>
                              <a:lnTo>
                                <a:pt x="36" y="483"/>
                              </a:lnTo>
                              <a:lnTo>
                                <a:pt x="39" y="483"/>
                              </a:lnTo>
                              <a:lnTo>
                                <a:pt x="41" y="483"/>
                              </a:lnTo>
                              <a:lnTo>
                                <a:pt x="43" y="484"/>
                              </a:lnTo>
                              <a:lnTo>
                                <a:pt x="48" y="485"/>
                              </a:lnTo>
                              <a:lnTo>
                                <a:pt x="56" y="485"/>
                              </a:lnTo>
                              <a:lnTo>
                                <a:pt x="62" y="484"/>
                              </a:lnTo>
                              <a:lnTo>
                                <a:pt x="67" y="482"/>
                              </a:lnTo>
                              <a:lnTo>
                                <a:pt x="73" y="481"/>
                              </a:lnTo>
                              <a:lnTo>
                                <a:pt x="80" y="481"/>
                              </a:lnTo>
                              <a:lnTo>
                                <a:pt x="84" y="480"/>
                              </a:lnTo>
                              <a:lnTo>
                                <a:pt x="84" y="478"/>
                              </a:lnTo>
                              <a:lnTo>
                                <a:pt x="85" y="478"/>
                              </a:lnTo>
                              <a:lnTo>
                                <a:pt x="87" y="478"/>
                              </a:lnTo>
                              <a:lnTo>
                                <a:pt x="88" y="478"/>
                              </a:lnTo>
                              <a:lnTo>
                                <a:pt x="89" y="477"/>
                              </a:lnTo>
                              <a:lnTo>
                                <a:pt x="91" y="477"/>
                              </a:lnTo>
                              <a:lnTo>
                                <a:pt x="92" y="478"/>
                              </a:lnTo>
                              <a:lnTo>
                                <a:pt x="98" y="478"/>
                              </a:lnTo>
                              <a:lnTo>
                                <a:pt x="109" y="478"/>
                              </a:lnTo>
                              <a:lnTo>
                                <a:pt x="119" y="481"/>
                              </a:lnTo>
                              <a:lnTo>
                                <a:pt x="128" y="488"/>
                              </a:lnTo>
                              <a:lnTo>
                                <a:pt x="133" y="493"/>
                              </a:lnTo>
                              <a:lnTo>
                                <a:pt x="133" y="495"/>
                              </a:lnTo>
                              <a:lnTo>
                                <a:pt x="135" y="498"/>
                              </a:lnTo>
                              <a:lnTo>
                                <a:pt x="138" y="500"/>
                              </a:lnTo>
                              <a:lnTo>
                                <a:pt x="140" y="501"/>
                              </a:lnTo>
                              <a:lnTo>
                                <a:pt x="143" y="499"/>
                              </a:lnTo>
                              <a:lnTo>
                                <a:pt x="144" y="499"/>
                              </a:lnTo>
                              <a:lnTo>
                                <a:pt x="146" y="501"/>
                              </a:lnTo>
                              <a:lnTo>
                                <a:pt x="148" y="501"/>
                              </a:lnTo>
                              <a:lnTo>
                                <a:pt x="151" y="500"/>
                              </a:lnTo>
                              <a:lnTo>
                                <a:pt x="153" y="501"/>
                              </a:lnTo>
                              <a:lnTo>
                                <a:pt x="154" y="502"/>
                              </a:lnTo>
                              <a:lnTo>
                                <a:pt x="154" y="502"/>
                              </a:lnTo>
                              <a:lnTo>
                                <a:pt x="156" y="503"/>
                              </a:lnTo>
                              <a:lnTo>
                                <a:pt x="157" y="504"/>
                              </a:lnTo>
                              <a:lnTo>
                                <a:pt x="160" y="508"/>
                              </a:lnTo>
                              <a:lnTo>
                                <a:pt x="162" y="513"/>
                              </a:lnTo>
                              <a:lnTo>
                                <a:pt x="164" y="520"/>
                              </a:lnTo>
                              <a:lnTo>
                                <a:pt x="166" y="523"/>
                              </a:lnTo>
                              <a:lnTo>
                                <a:pt x="169" y="524"/>
                              </a:lnTo>
                              <a:lnTo>
                                <a:pt x="171" y="525"/>
                              </a:lnTo>
                              <a:lnTo>
                                <a:pt x="171" y="527"/>
                              </a:lnTo>
                              <a:lnTo>
                                <a:pt x="172" y="528"/>
                              </a:lnTo>
                              <a:lnTo>
                                <a:pt x="173" y="529"/>
                              </a:lnTo>
                              <a:lnTo>
                                <a:pt x="175" y="528"/>
                              </a:lnTo>
                              <a:lnTo>
                                <a:pt x="178" y="531"/>
                              </a:lnTo>
                              <a:lnTo>
                                <a:pt x="181" y="535"/>
                              </a:lnTo>
                              <a:lnTo>
                                <a:pt x="181" y="538"/>
                              </a:lnTo>
                              <a:lnTo>
                                <a:pt x="181" y="539"/>
                              </a:lnTo>
                              <a:lnTo>
                                <a:pt x="181" y="540"/>
                              </a:lnTo>
                              <a:lnTo>
                                <a:pt x="183" y="541"/>
                              </a:lnTo>
                              <a:lnTo>
                                <a:pt x="185" y="542"/>
                              </a:lnTo>
                              <a:lnTo>
                                <a:pt x="186" y="545"/>
                              </a:lnTo>
                              <a:lnTo>
                                <a:pt x="190" y="547"/>
                              </a:lnTo>
                              <a:lnTo>
                                <a:pt x="195" y="549"/>
                              </a:lnTo>
                              <a:lnTo>
                                <a:pt x="198" y="551"/>
                              </a:lnTo>
                              <a:lnTo>
                                <a:pt x="200" y="555"/>
                              </a:lnTo>
                              <a:lnTo>
                                <a:pt x="205" y="558"/>
                              </a:lnTo>
                              <a:lnTo>
                                <a:pt x="206" y="559"/>
                              </a:lnTo>
                              <a:lnTo>
                                <a:pt x="214" y="561"/>
                              </a:lnTo>
                              <a:lnTo>
                                <a:pt x="215" y="561"/>
                              </a:lnTo>
                              <a:lnTo>
                                <a:pt x="217" y="559"/>
                              </a:lnTo>
                              <a:lnTo>
                                <a:pt x="221" y="555"/>
                              </a:lnTo>
                              <a:lnTo>
                                <a:pt x="224" y="551"/>
                              </a:lnTo>
                              <a:lnTo>
                                <a:pt x="225" y="545"/>
                              </a:lnTo>
                              <a:lnTo>
                                <a:pt x="225" y="540"/>
                              </a:lnTo>
                              <a:lnTo>
                                <a:pt x="227" y="535"/>
                              </a:lnTo>
                              <a:lnTo>
                                <a:pt x="228" y="532"/>
                              </a:lnTo>
                              <a:lnTo>
                                <a:pt x="232" y="528"/>
                              </a:lnTo>
                              <a:lnTo>
                                <a:pt x="235" y="525"/>
                              </a:lnTo>
                              <a:lnTo>
                                <a:pt x="239" y="522"/>
                              </a:lnTo>
                              <a:lnTo>
                                <a:pt x="241" y="523"/>
                              </a:lnTo>
                              <a:lnTo>
                                <a:pt x="245" y="527"/>
                              </a:lnTo>
                              <a:lnTo>
                                <a:pt x="254" y="535"/>
                              </a:lnTo>
                              <a:lnTo>
                                <a:pt x="261" y="541"/>
                              </a:lnTo>
                              <a:lnTo>
                                <a:pt x="263" y="544"/>
                              </a:lnTo>
                              <a:lnTo>
                                <a:pt x="266" y="544"/>
                              </a:lnTo>
                              <a:lnTo>
                                <a:pt x="269" y="538"/>
                              </a:lnTo>
                              <a:lnTo>
                                <a:pt x="273" y="533"/>
                              </a:lnTo>
                              <a:lnTo>
                                <a:pt x="274" y="532"/>
                              </a:lnTo>
                              <a:lnTo>
                                <a:pt x="279" y="531"/>
                              </a:lnTo>
                              <a:lnTo>
                                <a:pt x="283" y="531"/>
                              </a:lnTo>
                              <a:lnTo>
                                <a:pt x="286" y="531"/>
                              </a:lnTo>
                              <a:lnTo>
                                <a:pt x="293" y="532"/>
                              </a:lnTo>
                              <a:lnTo>
                                <a:pt x="296" y="533"/>
                              </a:lnTo>
                              <a:lnTo>
                                <a:pt x="298" y="534"/>
                              </a:lnTo>
                              <a:lnTo>
                                <a:pt x="307" y="534"/>
                              </a:lnTo>
                              <a:lnTo>
                                <a:pt x="315" y="533"/>
                              </a:lnTo>
                              <a:lnTo>
                                <a:pt x="322" y="531"/>
                              </a:lnTo>
                              <a:lnTo>
                                <a:pt x="328" y="530"/>
                              </a:lnTo>
                              <a:lnTo>
                                <a:pt x="328" y="528"/>
                              </a:lnTo>
                              <a:lnTo>
                                <a:pt x="328" y="525"/>
                              </a:lnTo>
                              <a:lnTo>
                                <a:pt x="329" y="523"/>
                              </a:lnTo>
                              <a:lnTo>
                                <a:pt x="330" y="521"/>
                              </a:lnTo>
                              <a:lnTo>
                                <a:pt x="332" y="521"/>
                              </a:lnTo>
                              <a:lnTo>
                                <a:pt x="333" y="527"/>
                              </a:lnTo>
                              <a:lnTo>
                                <a:pt x="334" y="528"/>
                              </a:lnTo>
                              <a:lnTo>
                                <a:pt x="339" y="529"/>
                              </a:lnTo>
                              <a:lnTo>
                                <a:pt x="348" y="529"/>
                              </a:lnTo>
                              <a:lnTo>
                                <a:pt x="356" y="529"/>
                              </a:lnTo>
                              <a:lnTo>
                                <a:pt x="365" y="529"/>
                              </a:lnTo>
                              <a:lnTo>
                                <a:pt x="374" y="529"/>
                              </a:lnTo>
                              <a:lnTo>
                                <a:pt x="383" y="529"/>
                              </a:lnTo>
                              <a:lnTo>
                                <a:pt x="391" y="529"/>
                              </a:lnTo>
                              <a:lnTo>
                                <a:pt x="400" y="529"/>
                              </a:lnTo>
                              <a:lnTo>
                                <a:pt x="409" y="529"/>
                              </a:lnTo>
                              <a:lnTo>
                                <a:pt x="418" y="529"/>
                              </a:lnTo>
                              <a:lnTo>
                                <a:pt x="427" y="529"/>
                              </a:lnTo>
                              <a:lnTo>
                                <a:pt x="435" y="529"/>
                              </a:lnTo>
                              <a:lnTo>
                                <a:pt x="444" y="529"/>
                              </a:lnTo>
                              <a:lnTo>
                                <a:pt x="453" y="529"/>
                              </a:lnTo>
                              <a:lnTo>
                                <a:pt x="462" y="529"/>
                              </a:lnTo>
                              <a:lnTo>
                                <a:pt x="470" y="529"/>
                              </a:lnTo>
                              <a:lnTo>
                                <a:pt x="479" y="529"/>
                              </a:lnTo>
                              <a:lnTo>
                                <a:pt x="488" y="529"/>
                              </a:lnTo>
                              <a:lnTo>
                                <a:pt x="497" y="529"/>
                              </a:lnTo>
                              <a:lnTo>
                                <a:pt x="499" y="516"/>
                              </a:lnTo>
                              <a:lnTo>
                                <a:pt x="502" y="504"/>
                              </a:lnTo>
                              <a:lnTo>
                                <a:pt x="504" y="494"/>
                              </a:lnTo>
                              <a:lnTo>
                                <a:pt x="497" y="487"/>
                              </a:lnTo>
                              <a:lnTo>
                                <a:pt x="492" y="482"/>
                              </a:lnTo>
                              <a:lnTo>
                                <a:pt x="491" y="471"/>
                              </a:lnTo>
                              <a:lnTo>
                                <a:pt x="490" y="460"/>
                              </a:lnTo>
                              <a:lnTo>
                                <a:pt x="488" y="449"/>
                              </a:lnTo>
                              <a:lnTo>
                                <a:pt x="487" y="438"/>
                              </a:lnTo>
                              <a:lnTo>
                                <a:pt x="486" y="427"/>
                              </a:lnTo>
                              <a:lnTo>
                                <a:pt x="485" y="416"/>
                              </a:lnTo>
                              <a:lnTo>
                                <a:pt x="483" y="405"/>
                              </a:lnTo>
                              <a:lnTo>
                                <a:pt x="482" y="394"/>
                              </a:lnTo>
                              <a:lnTo>
                                <a:pt x="481" y="383"/>
                              </a:lnTo>
                              <a:lnTo>
                                <a:pt x="480" y="372"/>
                              </a:lnTo>
                              <a:lnTo>
                                <a:pt x="479" y="361"/>
                              </a:lnTo>
                              <a:lnTo>
                                <a:pt x="477" y="350"/>
                              </a:lnTo>
                              <a:lnTo>
                                <a:pt x="476" y="339"/>
                              </a:lnTo>
                              <a:lnTo>
                                <a:pt x="475" y="328"/>
                              </a:lnTo>
                              <a:lnTo>
                                <a:pt x="474" y="317"/>
                              </a:lnTo>
                              <a:lnTo>
                                <a:pt x="472" y="306"/>
                              </a:lnTo>
                              <a:lnTo>
                                <a:pt x="471" y="295"/>
                              </a:lnTo>
                              <a:lnTo>
                                <a:pt x="470" y="284"/>
                              </a:lnTo>
                              <a:lnTo>
                                <a:pt x="469" y="273"/>
                              </a:lnTo>
                              <a:lnTo>
                                <a:pt x="468" y="262"/>
                              </a:lnTo>
                              <a:lnTo>
                                <a:pt x="466" y="250"/>
                              </a:lnTo>
                              <a:lnTo>
                                <a:pt x="465" y="239"/>
                              </a:lnTo>
                              <a:lnTo>
                                <a:pt x="464" y="228"/>
                              </a:lnTo>
                              <a:lnTo>
                                <a:pt x="463" y="217"/>
                              </a:lnTo>
                              <a:lnTo>
                                <a:pt x="461" y="206"/>
                              </a:lnTo>
                              <a:lnTo>
                                <a:pt x="460" y="195"/>
                              </a:lnTo>
                              <a:lnTo>
                                <a:pt x="459" y="183"/>
                              </a:lnTo>
                              <a:lnTo>
                                <a:pt x="458" y="172"/>
                              </a:lnTo>
                              <a:lnTo>
                                <a:pt x="457" y="161"/>
                              </a:lnTo>
                              <a:lnTo>
                                <a:pt x="455" y="150"/>
                              </a:lnTo>
                              <a:lnTo>
                                <a:pt x="454" y="138"/>
                              </a:lnTo>
                              <a:lnTo>
                                <a:pt x="453" y="127"/>
                              </a:lnTo>
                              <a:lnTo>
                                <a:pt x="452" y="116"/>
                              </a:lnTo>
                              <a:lnTo>
                                <a:pt x="450" y="105"/>
                              </a:lnTo>
                              <a:lnTo>
                                <a:pt x="464" y="105"/>
                              </a:lnTo>
                              <a:lnTo>
                                <a:pt x="478" y="105"/>
                              </a:lnTo>
                              <a:close/>
                              <a:moveTo>
                                <a:pt x="27" y="347"/>
                              </a:moveTo>
                              <a:lnTo>
                                <a:pt x="30" y="343"/>
                              </a:lnTo>
                              <a:lnTo>
                                <a:pt x="31" y="336"/>
                              </a:lnTo>
                              <a:lnTo>
                                <a:pt x="29" y="337"/>
                              </a:lnTo>
                              <a:lnTo>
                                <a:pt x="28" y="339"/>
                              </a:lnTo>
                              <a:lnTo>
                                <a:pt x="26" y="343"/>
                              </a:lnTo>
                              <a:lnTo>
                                <a:pt x="26" y="346"/>
                              </a:lnTo>
                              <a:lnTo>
                                <a:pt x="27" y="347"/>
                              </a:lnTo>
                            </a:path>
                          </a:pathLst>
                        </a:custGeom>
                        <a:solidFill>
                          <a:srgbClr val="DCDCDC"/>
                        </a:solidFill>
                        <a:ln w="9525">
                          <a:solidFill>
                            <a:schemeClr val="bg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it-IT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67" name="Freeform 82">
                          <a:extLst>
                            <a:ext uri="{FF2B5EF4-FFF2-40B4-BE49-F238E27FC236}">
                              <a16:creationId xmlns:a16="http://schemas.microsoft.com/office/drawing/2014/main" id="{74B921DB-EB41-4084-8605-A8510DCA055C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092700" y="3638550"/>
                          <a:ext cx="461963" cy="425450"/>
                        </a:xfrm>
                        <a:custGeom>
                          <a:avLst/>
                          <a:gdLst>
                            <a:gd name="T0" fmla="*/ 291 w 291"/>
                            <a:gd name="T1" fmla="*/ 108 h 268"/>
                            <a:gd name="T2" fmla="*/ 272 w 291"/>
                            <a:gd name="T3" fmla="*/ 109 h 268"/>
                            <a:gd name="T4" fmla="*/ 273 w 291"/>
                            <a:gd name="T5" fmla="*/ 103 h 268"/>
                            <a:gd name="T6" fmla="*/ 267 w 291"/>
                            <a:gd name="T7" fmla="*/ 93 h 268"/>
                            <a:gd name="T8" fmla="*/ 249 w 291"/>
                            <a:gd name="T9" fmla="*/ 87 h 268"/>
                            <a:gd name="T10" fmla="*/ 237 w 291"/>
                            <a:gd name="T11" fmla="*/ 77 h 268"/>
                            <a:gd name="T12" fmla="*/ 217 w 291"/>
                            <a:gd name="T13" fmla="*/ 59 h 268"/>
                            <a:gd name="T14" fmla="*/ 170 w 291"/>
                            <a:gd name="T15" fmla="*/ 27 h 268"/>
                            <a:gd name="T16" fmla="*/ 125 w 291"/>
                            <a:gd name="T17" fmla="*/ 0 h 268"/>
                            <a:gd name="T18" fmla="*/ 102 w 291"/>
                            <a:gd name="T19" fmla="*/ 19 h 268"/>
                            <a:gd name="T20" fmla="*/ 106 w 291"/>
                            <a:gd name="T21" fmla="*/ 55 h 268"/>
                            <a:gd name="T22" fmla="*/ 110 w 291"/>
                            <a:gd name="T23" fmla="*/ 91 h 268"/>
                            <a:gd name="T24" fmla="*/ 114 w 291"/>
                            <a:gd name="T25" fmla="*/ 127 h 268"/>
                            <a:gd name="T26" fmla="*/ 122 w 291"/>
                            <a:gd name="T27" fmla="*/ 159 h 268"/>
                            <a:gd name="T28" fmla="*/ 101 w 291"/>
                            <a:gd name="T29" fmla="*/ 174 h 268"/>
                            <a:gd name="T30" fmla="*/ 73 w 291"/>
                            <a:gd name="T31" fmla="*/ 174 h 268"/>
                            <a:gd name="T32" fmla="*/ 52 w 291"/>
                            <a:gd name="T33" fmla="*/ 170 h 268"/>
                            <a:gd name="T34" fmla="*/ 42 w 291"/>
                            <a:gd name="T35" fmla="*/ 176 h 268"/>
                            <a:gd name="T36" fmla="*/ 28 w 291"/>
                            <a:gd name="T37" fmla="*/ 175 h 268"/>
                            <a:gd name="T38" fmla="*/ 14 w 291"/>
                            <a:gd name="T39" fmla="*/ 171 h 268"/>
                            <a:gd name="T40" fmla="*/ 6 w 291"/>
                            <a:gd name="T41" fmla="*/ 184 h 268"/>
                            <a:gd name="T42" fmla="*/ 2 w 291"/>
                            <a:gd name="T43" fmla="*/ 194 h 268"/>
                            <a:gd name="T44" fmla="*/ 6 w 291"/>
                            <a:gd name="T45" fmla="*/ 203 h 268"/>
                            <a:gd name="T46" fmla="*/ 8 w 291"/>
                            <a:gd name="T47" fmla="*/ 212 h 268"/>
                            <a:gd name="T48" fmla="*/ 13 w 291"/>
                            <a:gd name="T49" fmla="*/ 215 h 268"/>
                            <a:gd name="T50" fmla="*/ 15 w 291"/>
                            <a:gd name="T51" fmla="*/ 226 h 268"/>
                            <a:gd name="T52" fmla="*/ 14 w 291"/>
                            <a:gd name="T53" fmla="*/ 233 h 268"/>
                            <a:gd name="T54" fmla="*/ 24 w 291"/>
                            <a:gd name="T55" fmla="*/ 232 h 268"/>
                            <a:gd name="T56" fmla="*/ 29 w 291"/>
                            <a:gd name="T57" fmla="*/ 236 h 268"/>
                            <a:gd name="T58" fmla="*/ 44 w 291"/>
                            <a:gd name="T59" fmla="*/ 235 h 268"/>
                            <a:gd name="T60" fmla="*/ 52 w 291"/>
                            <a:gd name="T61" fmla="*/ 231 h 268"/>
                            <a:gd name="T62" fmla="*/ 56 w 291"/>
                            <a:gd name="T63" fmla="*/ 227 h 268"/>
                            <a:gd name="T64" fmla="*/ 62 w 291"/>
                            <a:gd name="T65" fmla="*/ 242 h 268"/>
                            <a:gd name="T66" fmla="*/ 69 w 291"/>
                            <a:gd name="T67" fmla="*/ 247 h 268"/>
                            <a:gd name="T68" fmla="*/ 64 w 291"/>
                            <a:gd name="T69" fmla="*/ 254 h 268"/>
                            <a:gd name="T70" fmla="*/ 70 w 291"/>
                            <a:gd name="T71" fmla="*/ 257 h 268"/>
                            <a:gd name="T72" fmla="*/ 76 w 291"/>
                            <a:gd name="T73" fmla="*/ 268 h 268"/>
                            <a:gd name="T74" fmla="*/ 85 w 291"/>
                            <a:gd name="T75" fmla="*/ 263 h 268"/>
                            <a:gd name="T76" fmla="*/ 93 w 291"/>
                            <a:gd name="T77" fmla="*/ 268 h 268"/>
                            <a:gd name="T78" fmla="*/ 96 w 291"/>
                            <a:gd name="T79" fmla="*/ 265 h 268"/>
                            <a:gd name="T80" fmla="*/ 101 w 291"/>
                            <a:gd name="T81" fmla="*/ 261 h 268"/>
                            <a:gd name="T82" fmla="*/ 106 w 291"/>
                            <a:gd name="T83" fmla="*/ 258 h 268"/>
                            <a:gd name="T84" fmla="*/ 107 w 291"/>
                            <a:gd name="T85" fmla="*/ 266 h 268"/>
                            <a:gd name="T86" fmla="*/ 112 w 291"/>
                            <a:gd name="T87" fmla="*/ 265 h 268"/>
                            <a:gd name="T88" fmla="*/ 120 w 291"/>
                            <a:gd name="T89" fmla="*/ 257 h 268"/>
                            <a:gd name="T90" fmla="*/ 124 w 291"/>
                            <a:gd name="T91" fmla="*/ 243 h 268"/>
                            <a:gd name="T92" fmla="*/ 129 w 291"/>
                            <a:gd name="T93" fmla="*/ 236 h 268"/>
                            <a:gd name="T94" fmla="*/ 139 w 291"/>
                            <a:gd name="T95" fmla="*/ 227 h 268"/>
                            <a:gd name="T96" fmla="*/ 140 w 291"/>
                            <a:gd name="T97" fmla="*/ 216 h 268"/>
                            <a:gd name="T98" fmla="*/ 154 w 291"/>
                            <a:gd name="T99" fmla="*/ 214 h 268"/>
                            <a:gd name="T100" fmla="*/ 163 w 291"/>
                            <a:gd name="T101" fmla="*/ 207 h 268"/>
                            <a:gd name="T102" fmla="*/ 171 w 291"/>
                            <a:gd name="T103" fmla="*/ 196 h 268"/>
                            <a:gd name="T104" fmla="*/ 186 w 291"/>
                            <a:gd name="T105" fmla="*/ 191 h 268"/>
                            <a:gd name="T106" fmla="*/ 204 w 291"/>
                            <a:gd name="T107" fmla="*/ 181 h 268"/>
                            <a:gd name="T108" fmla="*/ 220 w 291"/>
                            <a:gd name="T109" fmla="*/ 183 h 268"/>
                            <a:gd name="T110" fmla="*/ 244 w 291"/>
                            <a:gd name="T111" fmla="*/ 177 h 268"/>
                            <a:gd name="T112" fmla="*/ 270 w 291"/>
                            <a:gd name="T113" fmla="*/ 175 h 268"/>
                            <a:gd name="T114" fmla="*/ 285 w 291"/>
                            <a:gd name="T115" fmla="*/ 167 h 268"/>
                            <a:gd name="T116" fmla="*/ 290 w 291"/>
                            <a:gd name="T117" fmla="*/ 147 h 268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  <a:cxn ang="0">
                              <a:pos x="T92" y="T93"/>
                            </a:cxn>
                            <a:cxn ang="0">
                              <a:pos x="T94" y="T95"/>
                            </a:cxn>
                            <a:cxn ang="0">
                              <a:pos x="T96" y="T97"/>
                            </a:cxn>
                            <a:cxn ang="0">
                              <a:pos x="T98" y="T99"/>
                            </a:cxn>
                            <a:cxn ang="0">
                              <a:pos x="T100" y="T101"/>
                            </a:cxn>
                            <a:cxn ang="0">
                              <a:pos x="T102" y="T103"/>
                            </a:cxn>
                            <a:cxn ang="0">
                              <a:pos x="T104" y="T105"/>
                            </a:cxn>
                            <a:cxn ang="0">
                              <a:pos x="T106" y="T107"/>
                            </a:cxn>
                            <a:cxn ang="0">
                              <a:pos x="T108" y="T109"/>
                            </a:cxn>
                            <a:cxn ang="0">
                              <a:pos x="T110" y="T111"/>
                            </a:cxn>
                            <a:cxn ang="0">
                              <a:pos x="T112" y="T113"/>
                            </a:cxn>
                            <a:cxn ang="0">
                              <a:pos x="T114" y="T115"/>
                            </a:cxn>
                            <a:cxn ang="0">
                              <a:pos x="T116" y="T117"/>
                            </a:cxn>
                          </a:cxnLst>
                          <a:rect l="0" t="0" r="r" b="b"/>
                          <a:pathLst>
                            <a:path w="291" h="268">
                              <a:moveTo>
                                <a:pt x="291" y="141"/>
                              </a:moveTo>
                              <a:lnTo>
                                <a:pt x="291" y="136"/>
                              </a:lnTo>
                              <a:lnTo>
                                <a:pt x="291" y="131"/>
                              </a:lnTo>
                              <a:lnTo>
                                <a:pt x="291" y="126"/>
                              </a:lnTo>
                              <a:lnTo>
                                <a:pt x="291" y="121"/>
                              </a:lnTo>
                              <a:lnTo>
                                <a:pt x="291" y="116"/>
                              </a:lnTo>
                              <a:lnTo>
                                <a:pt x="291" y="111"/>
                              </a:lnTo>
                              <a:lnTo>
                                <a:pt x="291" y="108"/>
                              </a:lnTo>
                              <a:lnTo>
                                <a:pt x="285" y="109"/>
                              </a:lnTo>
                              <a:lnTo>
                                <a:pt x="281" y="110"/>
                              </a:lnTo>
                              <a:lnTo>
                                <a:pt x="277" y="111"/>
                              </a:lnTo>
                              <a:lnTo>
                                <a:pt x="276" y="111"/>
                              </a:lnTo>
                              <a:lnTo>
                                <a:pt x="275" y="111"/>
                              </a:lnTo>
                              <a:lnTo>
                                <a:pt x="275" y="111"/>
                              </a:lnTo>
                              <a:lnTo>
                                <a:pt x="273" y="110"/>
                              </a:lnTo>
                              <a:lnTo>
                                <a:pt x="272" y="109"/>
                              </a:lnTo>
                              <a:lnTo>
                                <a:pt x="271" y="108"/>
                              </a:lnTo>
                              <a:lnTo>
                                <a:pt x="271" y="108"/>
                              </a:lnTo>
                              <a:lnTo>
                                <a:pt x="271" y="106"/>
                              </a:lnTo>
                              <a:lnTo>
                                <a:pt x="272" y="106"/>
                              </a:lnTo>
                              <a:lnTo>
                                <a:pt x="272" y="105"/>
                              </a:lnTo>
                              <a:lnTo>
                                <a:pt x="273" y="104"/>
                              </a:lnTo>
                              <a:lnTo>
                                <a:pt x="273" y="104"/>
                              </a:lnTo>
                              <a:lnTo>
                                <a:pt x="273" y="103"/>
                              </a:lnTo>
                              <a:lnTo>
                                <a:pt x="273" y="102"/>
                              </a:lnTo>
                              <a:lnTo>
                                <a:pt x="273" y="100"/>
                              </a:lnTo>
                              <a:lnTo>
                                <a:pt x="273" y="97"/>
                              </a:lnTo>
                              <a:lnTo>
                                <a:pt x="273" y="96"/>
                              </a:lnTo>
                              <a:lnTo>
                                <a:pt x="273" y="96"/>
                              </a:lnTo>
                              <a:lnTo>
                                <a:pt x="271" y="95"/>
                              </a:lnTo>
                              <a:lnTo>
                                <a:pt x="269" y="94"/>
                              </a:lnTo>
                              <a:lnTo>
                                <a:pt x="267" y="93"/>
                              </a:lnTo>
                              <a:lnTo>
                                <a:pt x="266" y="93"/>
                              </a:lnTo>
                              <a:lnTo>
                                <a:pt x="263" y="92"/>
                              </a:lnTo>
                              <a:lnTo>
                                <a:pt x="260" y="91"/>
                              </a:lnTo>
                              <a:lnTo>
                                <a:pt x="258" y="91"/>
                              </a:lnTo>
                              <a:lnTo>
                                <a:pt x="256" y="88"/>
                              </a:lnTo>
                              <a:lnTo>
                                <a:pt x="255" y="88"/>
                              </a:lnTo>
                              <a:lnTo>
                                <a:pt x="250" y="87"/>
                              </a:lnTo>
                              <a:lnTo>
                                <a:pt x="249" y="87"/>
                              </a:lnTo>
                              <a:lnTo>
                                <a:pt x="247" y="86"/>
                              </a:lnTo>
                              <a:lnTo>
                                <a:pt x="246" y="85"/>
                              </a:lnTo>
                              <a:lnTo>
                                <a:pt x="245" y="84"/>
                              </a:lnTo>
                              <a:lnTo>
                                <a:pt x="245" y="83"/>
                              </a:lnTo>
                              <a:lnTo>
                                <a:pt x="244" y="82"/>
                              </a:lnTo>
                              <a:lnTo>
                                <a:pt x="239" y="79"/>
                              </a:lnTo>
                              <a:lnTo>
                                <a:pt x="238" y="78"/>
                              </a:lnTo>
                              <a:lnTo>
                                <a:pt x="237" y="77"/>
                              </a:lnTo>
                              <a:lnTo>
                                <a:pt x="237" y="76"/>
                              </a:lnTo>
                              <a:lnTo>
                                <a:pt x="237" y="74"/>
                              </a:lnTo>
                              <a:lnTo>
                                <a:pt x="237" y="73"/>
                              </a:lnTo>
                              <a:lnTo>
                                <a:pt x="236" y="72"/>
                              </a:lnTo>
                              <a:lnTo>
                                <a:pt x="234" y="70"/>
                              </a:lnTo>
                              <a:lnTo>
                                <a:pt x="228" y="66"/>
                              </a:lnTo>
                              <a:lnTo>
                                <a:pt x="222" y="62"/>
                              </a:lnTo>
                              <a:lnTo>
                                <a:pt x="217" y="59"/>
                              </a:lnTo>
                              <a:lnTo>
                                <a:pt x="211" y="55"/>
                              </a:lnTo>
                              <a:lnTo>
                                <a:pt x="205" y="51"/>
                              </a:lnTo>
                              <a:lnTo>
                                <a:pt x="199" y="47"/>
                              </a:lnTo>
                              <a:lnTo>
                                <a:pt x="193" y="43"/>
                              </a:lnTo>
                              <a:lnTo>
                                <a:pt x="188" y="39"/>
                              </a:lnTo>
                              <a:lnTo>
                                <a:pt x="182" y="35"/>
                              </a:lnTo>
                              <a:lnTo>
                                <a:pt x="176" y="31"/>
                              </a:lnTo>
                              <a:lnTo>
                                <a:pt x="170" y="27"/>
                              </a:lnTo>
                              <a:lnTo>
                                <a:pt x="165" y="23"/>
                              </a:lnTo>
                              <a:lnTo>
                                <a:pt x="159" y="19"/>
                              </a:lnTo>
                              <a:lnTo>
                                <a:pt x="153" y="15"/>
                              </a:lnTo>
                              <a:lnTo>
                                <a:pt x="148" y="11"/>
                              </a:lnTo>
                              <a:lnTo>
                                <a:pt x="142" y="7"/>
                              </a:lnTo>
                              <a:lnTo>
                                <a:pt x="137" y="4"/>
                              </a:lnTo>
                              <a:lnTo>
                                <a:pt x="132" y="0"/>
                              </a:lnTo>
                              <a:lnTo>
                                <a:pt x="125" y="0"/>
                              </a:lnTo>
                              <a:lnTo>
                                <a:pt x="117" y="0"/>
                              </a:lnTo>
                              <a:lnTo>
                                <a:pt x="112" y="0"/>
                              </a:lnTo>
                              <a:lnTo>
                                <a:pt x="106" y="0"/>
                              </a:lnTo>
                              <a:lnTo>
                                <a:pt x="100" y="0"/>
                              </a:lnTo>
                              <a:lnTo>
                                <a:pt x="101" y="5"/>
                              </a:lnTo>
                              <a:lnTo>
                                <a:pt x="101" y="9"/>
                              </a:lnTo>
                              <a:lnTo>
                                <a:pt x="102" y="14"/>
                              </a:lnTo>
                              <a:lnTo>
                                <a:pt x="102" y="19"/>
                              </a:lnTo>
                              <a:lnTo>
                                <a:pt x="103" y="23"/>
                              </a:lnTo>
                              <a:lnTo>
                                <a:pt x="103" y="28"/>
                              </a:lnTo>
                              <a:lnTo>
                                <a:pt x="104" y="32"/>
                              </a:lnTo>
                              <a:lnTo>
                                <a:pt x="104" y="37"/>
                              </a:lnTo>
                              <a:lnTo>
                                <a:pt x="105" y="41"/>
                              </a:lnTo>
                              <a:lnTo>
                                <a:pt x="105" y="46"/>
                              </a:lnTo>
                              <a:lnTo>
                                <a:pt x="106" y="50"/>
                              </a:lnTo>
                              <a:lnTo>
                                <a:pt x="106" y="55"/>
                              </a:lnTo>
                              <a:lnTo>
                                <a:pt x="107" y="59"/>
                              </a:lnTo>
                              <a:lnTo>
                                <a:pt x="107" y="64"/>
                              </a:lnTo>
                              <a:lnTo>
                                <a:pt x="108" y="69"/>
                              </a:lnTo>
                              <a:lnTo>
                                <a:pt x="108" y="73"/>
                              </a:lnTo>
                              <a:lnTo>
                                <a:pt x="109" y="78"/>
                              </a:lnTo>
                              <a:lnTo>
                                <a:pt x="109" y="82"/>
                              </a:lnTo>
                              <a:lnTo>
                                <a:pt x="110" y="87"/>
                              </a:lnTo>
                              <a:lnTo>
                                <a:pt x="110" y="91"/>
                              </a:lnTo>
                              <a:lnTo>
                                <a:pt x="111" y="96"/>
                              </a:lnTo>
                              <a:lnTo>
                                <a:pt x="111" y="100"/>
                              </a:lnTo>
                              <a:lnTo>
                                <a:pt x="112" y="105"/>
                              </a:lnTo>
                              <a:lnTo>
                                <a:pt x="112" y="109"/>
                              </a:lnTo>
                              <a:lnTo>
                                <a:pt x="113" y="114"/>
                              </a:lnTo>
                              <a:lnTo>
                                <a:pt x="113" y="118"/>
                              </a:lnTo>
                              <a:lnTo>
                                <a:pt x="114" y="123"/>
                              </a:lnTo>
                              <a:lnTo>
                                <a:pt x="114" y="127"/>
                              </a:lnTo>
                              <a:lnTo>
                                <a:pt x="115" y="132"/>
                              </a:lnTo>
                              <a:lnTo>
                                <a:pt x="115" y="136"/>
                              </a:lnTo>
                              <a:lnTo>
                                <a:pt x="116" y="141"/>
                              </a:lnTo>
                              <a:lnTo>
                                <a:pt x="116" y="145"/>
                              </a:lnTo>
                              <a:lnTo>
                                <a:pt x="117" y="150"/>
                              </a:lnTo>
                              <a:lnTo>
                                <a:pt x="117" y="154"/>
                              </a:lnTo>
                              <a:lnTo>
                                <a:pt x="119" y="156"/>
                              </a:lnTo>
                              <a:lnTo>
                                <a:pt x="122" y="159"/>
                              </a:lnTo>
                              <a:lnTo>
                                <a:pt x="121" y="163"/>
                              </a:lnTo>
                              <a:lnTo>
                                <a:pt x="120" y="168"/>
                              </a:lnTo>
                              <a:lnTo>
                                <a:pt x="119" y="174"/>
                              </a:lnTo>
                              <a:lnTo>
                                <a:pt x="116" y="174"/>
                              </a:lnTo>
                              <a:lnTo>
                                <a:pt x="112" y="174"/>
                              </a:lnTo>
                              <a:lnTo>
                                <a:pt x="108" y="174"/>
                              </a:lnTo>
                              <a:lnTo>
                                <a:pt x="105" y="174"/>
                              </a:lnTo>
                              <a:lnTo>
                                <a:pt x="101" y="174"/>
                              </a:lnTo>
                              <a:lnTo>
                                <a:pt x="98" y="174"/>
                              </a:lnTo>
                              <a:lnTo>
                                <a:pt x="94" y="174"/>
                              </a:lnTo>
                              <a:lnTo>
                                <a:pt x="91" y="174"/>
                              </a:lnTo>
                              <a:lnTo>
                                <a:pt x="87" y="174"/>
                              </a:lnTo>
                              <a:lnTo>
                                <a:pt x="83" y="174"/>
                              </a:lnTo>
                              <a:lnTo>
                                <a:pt x="80" y="174"/>
                              </a:lnTo>
                              <a:lnTo>
                                <a:pt x="76" y="174"/>
                              </a:lnTo>
                              <a:lnTo>
                                <a:pt x="73" y="174"/>
                              </a:lnTo>
                              <a:lnTo>
                                <a:pt x="69" y="174"/>
                              </a:lnTo>
                              <a:lnTo>
                                <a:pt x="65" y="174"/>
                              </a:lnTo>
                              <a:lnTo>
                                <a:pt x="62" y="174"/>
                              </a:lnTo>
                              <a:lnTo>
                                <a:pt x="58" y="174"/>
                              </a:lnTo>
                              <a:lnTo>
                                <a:pt x="55" y="174"/>
                              </a:lnTo>
                              <a:lnTo>
                                <a:pt x="53" y="173"/>
                              </a:lnTo>
                              <a:lnTo>
                                <a:pt x="52" y="173"/>
                              </a:lnTo>
                              <a:lnTo>
                                <a:pt x="52" y="170"/>
                              </a:lnTo>
                              <a:lnTo>
                                <a:pt x="51" y="170"/>
                              </a:lnTo>
                              <a:lnTo>
                                <a:pt x="51" y="171"/>
                              </a:lnTo>
                              <a:lnTo>
                                <a:pt x="50" y="172"/>
                              </a:lnTo>
                              <a:lnTo>
                                <a:pt x="50" y="173"/>
                              </a:lnTo>
                              <a:lnTo>
                                <a:pt x="50" y="174"/>
                              </a:lnTo>
                              <a:lnTo>
                                <a:pt x="48" y="174"/>
                              </a:lnTo>
                              <a:lnTo>
                                <a:pt x="45" y="175"/>
                              </a:lnTo>
                              <a:lnTo>
                                <a:pt x="42" y="176"/>
                              </a:lnTo>
                              <a:lnTo>
                                <a:pt x="38" y="176"/>
                              </a:lnTo>
                              <a:lnTo>
                                <a:pt x="37" y="175"/>
                              </a:lnTo>
                              <a:lnTo>
                                <a:pt x="36" y="175"/>
                              </a:lnTo>
                              <a:lnTo>
                                <a:pt x="33" y="174"/>
                              </a:lnTo>
                              <a:lnTo>
                                <a:pt x="32" y="174"/>
                              </a:lnTo>
                              <a:lnTo>
                                <a:pt x="30" y="174"/>
                              </a:lnTo>
                              <a:lnTo>
                                <a:pt x="28" y="175"/>
                              </a:lnTo>
                              <a:lnTo>
                                <a:pt x="28" y="175"/>
                              </a:lnTo>
                              <a:lnTo>
                                <a:pt x="26" y="177"/>
                              </a:lnTo>
                              <a:lnTo>
                                <a:pt x="25" y="180"/>
                              </a:lnTo>
                              <a:lnTo>
                                <a:pt x="24" y="180"/>
                              </a:lnTo>
                              <a:lnTo>
                                <a:pt x="23" y="178"/>
                              </a:lnTo>
                              <a:lnTo>
                                <a:pt x="20" y="176"/>
                              </a:lnTo>
                              <a:lnTo>
                                <a:pt x="16" y="173"/>
                              </a:lnTo>
                              <a:lnTo>
                                <a:pt x="15" y="171"/>
                              </a:lnTo>
                              <a:lnTo>
                                <a:pt x="14" y="171"/>
                              </a:lnTo>
                              <a:lnTo>
                                <a:pt x="12" y="172"/>
                              </a:lnTo>
                              <a:lnTo>
                                <a:pt x="11" y="173"/>
                              </a:lnTo>
                              <a:lnTo>
                                <a:pt x="9" y="175"/>
                              </a:lnTo>
                              <a:lnTo>
                                <a:pt x="9" y="176"/>
                              </a:lnTo>
                              <a:lnTo>
                                <a:pt x="8" y="178"/>
                              </a:lnTo>
                              <a:lnTo>
                                <a:pt x="8" y="180"/>
                              </a:lnTo>
                              <a:lnTo>
                                <a:pt x="8" y="183"/>
                              </a:lnTo>
                              <a:lnTo>
                                <a:pt x="6" y="184"/>
                              </a:lnTo>
                              <a:lnTo>
                                <a:pt x="5" y="186"/>
                              </a:lnTo>
                              <a:lnTo>
                                <a:pt x="4" y="187"/>
                              </a:lnTo>
                              <a:lnTo>
                                <a:pt x="4" y="187"/>
                              </a:lnTo>
                              <a:lnTo>
                                <a:pt x="0" y="186"/>
                              </a:lnTo>
                              <a:lnTo>
                                <a:pt x="2" y="189"/>
                              </a:lnTo>
                              <a:lnTo>
                                <a:pt x="2" y="190"/>
                              </a:lnTo>
                              <a:lnTo>
                                <a:pt x="1" y="192"/>
                              </a:lnTo>
                              <a:lnTo>
                                <a:pt x="2" y="194"/>
                              </a:lnTo>
                              <a:lnTo>
                                <a:pt x="3" y="194"/>
                              </a:lnTo>
                              <a:lnTo>
                                <a:pt x="4" y="195"/>
                              </a:lnTo>
                              <a:lnTo>
                                <a:pt x="5" y="196"/>
                              </a:lnTo>
                              <a:lnTo>
                                <a:pt x="5" y="199"/>
                              </a:lnTo>
                              <a:lnTo>
                                <a:pt x="5" y="201"/>
                              </a:lnTo>
                              <a:lnTo>
                                <a:pt x="6" y="201"/>
                              </a:lnTo>
                              <a:lnTo>
                                <a:pt x="6" y="202"/>
                              </a:lnTo>
                              <a:lnTo>
                                <a:pt x="6" y="203"/>
                              </a:lnTo>
                              <a:lnTo>
                                <a:pt x="6" y="204"/>
                              </a:lnTo>
                              <a:lnTo>
                                <a:pt x="4" y="205"/>
                              </a:lnTo>
                              <a:lnTo>
                                <a:pt x="4" y="207"/>
                              </a:lnTo>
                              <a:lnTo>
                                <a:pt x="6" y="209"/>
                              </a:lnTo>
                              <a:lnTo>
                                <a:pt x="7" y="210"/>
                              </a:lnTo>
                              <a:lnTo>
                                <a:pt x="7" y="211"/>
                              </a:lnTo>
                              <a:lnTo>
                                <a:pt x="7" y="212"/>
                              </a:lnTo>
                              <a:lnTo>
                                <a:pt x="8" y="212"/>
                              </a:lnTo>
                              <a:lnTo>
                                <a:pt x="9" y="212"/>
                              </a:lnTo>
                              <a:lnTo>
                                <a:pt x="9" y="211"/>
                              </a:lnTo>
                              <a:lnTo>
                                <a:pt x="9" y="211"/>
                              </a:lnTo>
                              <a:lnTo>
                                <a:pt x="11" y="211"/>
                              </a:lnTo>
                              <a:lnTo>
                                <a:pt x="12" y="211"/>
                              </a:lnTo>
                              <a:lnTo>
                                <a:pt x="13" y="213"/>
                              </a:lnTo>
                              <a:lnTo>
                                <a:pt x="13" y="214"/>
                              </a:lnTo>
                              <a:lnTo>
                                <a:pt x="13" y="215"/>
                              </a:lnTo>
                              <a:lnTo>
                                <a:pt x="14" y="216"/>
                              </a:lnTo>
                              <a:lnTo>
                                <a:pt x="15" y="217"/>
                              </a:lnTo>
                              <a:lnTo>
                                <a:pt x="15" y="218"/>
                              </a:lnTo>
                              <a:lnTo>
                                <a:pt x="16" y="219"/>
                              </a:lnTo>
                              <a:lnTo>
                                <a:pt x="15" y="221"/>
                              </a:lnTo>
                              <a:lnTo>
                                <a:pt x="15" y="222"/>
                              </a:lnTo>
                              <a:lnTo>
                                <a:pt x="15" y="225"/>
                              </a:lnTo>
                              <a:lnTo>
                                <a:pt x="15" y="226"/>
                              </a:lnTo>
                              <a:lnTo>
                                <a:pt x="15" y="226"/>
                              </a:lnTo>
                              <a:lnTo>
                                <a:pt x="16" y="227"/>
                              </a:lnTo>
                              <a:lnTo>
                                <a:pt x="16" y="228"/>
                              </a:lnTo>
                              <a:lnTo>
                                <a:pt x="15" y="229"/>
                              </a:lnTo>
                              <a:lnTo>
                                <a:pt x="15" y="230"/>
                              </a:lnTo>
                              <a:lnTo>
                                <a:pt x="15" y="231"/>
                              </a:lnTo>
                              <a:lnTo>
                                <a:pt x="14" y="232"/>
                              </a:lnTo>
                              <a:lnTo>
                                <a:pt x="14" y="233"/>
                              </a:lnTo>
                              <a:lnTo>
                                <a:pt x="15" y="234"/>
                              </a:lnTo>
                              <a:lnTo>
                                <a:pt x="18" y="235"/>
                              </a:lnTo>
                              <a:lnTo>
                                <a:pt x="18" y="236"/>
                              </a:lnTo>
                              <a:lnTo>
                                <a:pt x="19" y="235"/>
                              </a:lnTo>
                              <a:lnTo>
                                <a:pt x="21" y="234"/>
                              </a:lnTo>
                              <a:lnTo>
                                <a:pt x="22" y="232"/>
                              </a:lnTo>
                              <a:lnTo>
                                <a:pt x="23" y="232"/>
                              </a:lnTo>
                              <a:lnTo>
                                <a:pt x="24" y="232"/>
                              </a:lnTo>
                              <a:lnTo>
                                <a:pt x="25" y="233"/>
                              </a:lnTo>
                              <a:lnTo>
                                <a:pt x="26" y="235"/>
                              </a:lnTo>
                              <a:lnTo>
                                <a:pt x="27" y="237"/>
                              </a:lnTo>
                              <a:lnTo>
                                <a:pt x="27" y="237"/>
                              </a:lnTo>
                              <a:lnTo>
                                <a:pt x="28" y="237"/>
                              </a:lnTo>
                              <a:lnTo>
                                <a:pt x="29" y="237"/>
                              </a:lnTo>
                              <a:lnTo>
                                <a:pt x="29" y="237"/>
                              </a:lnTo>
                              <a:lnTo>
                                <a:pt x="29" y="236"/>
                              </a:lnTo>
                              <a:lnTo>
                                <a:pt x="30" y="236"/>
                              </a:lnTo>
                              <a:lnTo>
                                <a:pt x="32" y="233"/>
                              </a:lnTo>
                              <a:lnTo>
                                <a:pt x="34" y="232"/>
                              </a:lnTo>
                              <a:lnTo>
                                <a:pt x="34" y="232"/>
                              </a:lnTo>
                              <a:lnTo>
                                <a:pt x="36" y="232"/>
                              </a:lnTo>
                              <a:lnTo>
                                <a:pt x="38" y="232"/>
                              </a:lnTo>
                              <a:lnTo>
                                <a:pt x="40" y="234"/>
                              </a:lnTo>
                              <a:lnTo>
                                <a:pt x="44" y="235"/>
                              </a:lnTo>
                              <a:lnTo>
                                <a:pt x="45" y="235"/>
                              </a:lnTo>
                              <a:lnTo>
                                <a:pt x="45" y="235"/>
                              </a:lnTo>
                              <a:lnTo>
                                <a:pt x="47" y="233"/>
                              </a:lnTo>
                              <a:lnTo>
                                <a:pt x="48" y="232"/>
                              </a:lnTo>
                              <a:lnTo>
                                <a:pt x="49" y="232"/>
                              </a:lnTo>
                              <a:lnTo>
                                <a:pt x="51" y="231"/>
                              </a:lnTo>
                              <a:lnTo>
                                <a:pt x="52" y="231"/>
                              </a:lnTo>
                              <a:lnTo>
                                <a:pt x="52" y="231"/>
                              </a:lnTo>
                              <a:lnTo>
                                <a:pt x="52" y="230"/>
                              </a:lnTo>
                              <a:lnTo>
                                <a:pt x="52" y="229"/>
                              </a:lnTo>
                              <a:lnTo>
                                <a:pt x="51" y="228"/>
                              </a:lnTo>
                              <a:lnTo>
                                <a:pt x="51" y="227"/>
                              </a:lnTo>
                              <a:lnTo>
                                <a:pt x="51" y="227"/>
                              </a:lnTo>
                              <a:lnTo>
                                <a:pt x="53" y="227"/>
                              </a:lnTo>
                              <a:lnTo>
                                <a:pt x="54" y="227"/>
                              </a:lnTo>
                              <a:lnTo>
                                <a:pt x="56" y="227"/>
                              </a:lnTo>
                              <a:lnTo>
                                <a:pt x="57" y="228"/>
                              </a:lnTo>
                              <a:lnTo>
                                <a:pt x="58" y="230"/>
                              </a:lnTo>
                              <a:lnTo>
                                <a:pt x="59" y="232"/>
                              </a:lnTo>
                              <a:lnTo>
                                <a:pt x="60" y="234"/>
                              </a:lnTo>
                              <a:lnTo>
                                <a:pt x="61" y="237"/>
                              </a:lnTo>
                              <a:lnTo>
                                <a:pt x="61" y="239"/>
                              </a:lnTo>
                              <a:lnTo>
                                <a:pt x="61" y="241"/>
                              </a:lnTo>
                              <a:lnTo>
                                <a:pt x="62" y="242"/>
                              </a:lnTo>
                              <a:lnTo>
                                <a:pt x="63" y="242"/>
                              </a:lnTo>
                              <a:lnTo>
                                <a:pt x="63" y="242"/>
                              </a:lnTo>
                              <a:lnTo>
                                <a:pt x="64" y="244"/>
                              </a:lnTo>
                              <a:lnTo>
                                <a:pt x="65" y="245"/>
                              </a:lnTo>
                              <a:lnTo>
                                <a:pt x="66" y="245"/>
                              </a:lnTo>
                              <a:lnTo>
                                <a:pt x="67" y="246"/>
                              </a:lnTo>
                              <a:lnTo>
                                <a:pt x="69" y="246"/>
                              </a:lnTo>
                              <a:lnTo>
                                <a:pt x="69" y="247"/>
                              </a:lnTo>
                              <a:lnTo>
                                <a:pt x="69" y="247"/>
                              </a:lnTo>
                              <a:lnTo>
                                <a:pt x="68" y="248"/>
                              </a:lnTo>
                              <a:lnTo>
                                <a:pt x="67" y="248"/>
                              </a:lnTo>
                              <a:lnTo>
                                <a:pt x="67" y="249"/>
                              </a:lnTo>
                              <a:lnTo>
                                <a:pt x="66" y="250"/>
                              </a:lnTo>
                              <a:lnTo>
                                <a:pt x="64" y="253"/>
                              </a:lnTo>
                              <a:lnTo>
                                <a:pt x="64" y="253"/>
                              </a:lnTo>
                              <a:lnTo>
                                <a:pt x="64" y="254"/>
                              </a:lnTo>
                              <a:lnTo>
                                <a:pt x="65" y="254"/>
                              </a:lnTo>
                              <a:lnTo>
                                <a:pt x="66" y="253"/>
                              </a:lnTo>
                              <a:lnTo>
                                <a:pt x="67" y="252"/>
                              </a:lnTo>
                              <a:lnTo>
                                <a:pt x="69" y="253"/>
                              </a:lnTo>
                              <a:lnTo>
                                <a:pt x="70" y="253"/>
                              </a:lnTo>
                              <a:lnTo>
                                <a:pt x="70" y="254"/>
                              </a:lnTo>
                              <a:lnTo>
                                <a:pt x="70" y="255"/>
                              </a:lnTo>
                              <a:lnTo>
                                <a:pt x="70" y="257"/>
                              </a:lnTo>
                              <a:lnTo>
                                <a:pt x="70" y="258"/>
                              </a:lnTo>
                              <a:lnTo>
                                <a:pt x="70" y="260"/>
                              </a:lnTo>
                              <a:lnTo>
                                <a:pt x="71" y="262"/>
                              </a:lnTo>
                              <a:lnTo>
                                <a:pt x="71" y="263"/>
                              </a:lnTo>
                              <a:lnTo>
                                <a:pt x="76" y="265"/>
                              </a:lnTo>
                              <a:lnTo>
                                <a:pt x="76" y="266"/>
                              </a:lnTo>
                              <a:lnTo>
                                <a:pt x="76" y="267"/>
                              </a:lnTo>
                              <a:lnTo>
                                <a:pt x="76" y="268"/>
                              </a:lnTo>
                              <a:lnTo>
                                <a:pt x="76" y="268"/>
                              </a:lnTo>
                              <a:lnTo>
                                <a:pt x="78" y="268"/>
                              </a:lnTo>
                              <a:lnTo>
                                <a:pt x="79" y="267"/>
                              </a:lnTo>
                              <a:lnTo>
                                <a:pt x="80" y="265"/>
                              </a:lnTo>
                              <a:lnTo>
                                <a:pt x="82" y="263"/>
                              </a:lnTo>
                              <a:lnTo>
                                <a:pt x="83" y="263"/>
                              </a:lnTo>
                              <a:lnTo>
                                <a:pt x="84" y="263"/>
                              </a:lnTo>
                              <a:lnTo>
                                <a:pt x="85" y="263"/>
                              </a:lnTo>
                              <a:lnTo>
                                <a:pt x="85" y="264"/>
                              </a:lnTo>
                              <a:lnTo>
                                <a:pt x="86" y="265"/>
                              </a:lnTo>
                              <a:lnTo>
                                <a:pt x="86" y="265"/>
                              </a:lnTo>
                              <a:lnTo>
                                <a:pt x="87" y="266"/>
                              </a:lnTo>
                              <a:lnTo>
                                <a:pt x="90" y="267"/>
                              </a:lnTo>
                              <a:lnTo>
                                <a:pt x="92" y="267"/>
                              </a:lnTo>
                              <a:lnTo>
                                <a:pt x="92" y="268"/>
                              </a:lnTo>
                              <a:lnTo>
                                <a:pt x="93" y="268"/>
                              </a:lnTo>
                              <a:lnTo>
                                <a:pt x="93" y="268"/>
                              </a:lnTo>
                              <a:lnTo>
                                <a:pt x="94" y="268"/>
                              </a:lnTo>
                              <a:lnTo>
                                <a:pt x="94" y="268"/>
                              </a:lnTo>
                              <a:lnTo>
                                <a:pt x="93" y="266"/>
                              </a:lnTo>
                              <a:lnTo>
                                <a:pt x="94" y="266"/>
                              </a:lnTo>
                              <a:lnTo>
                                <a:pt x="94" y="265"/>
                              </a:lnTo>
                              <a:lnTo>
                                <a:pt x="95" y="265"/>
                              </a:lnTo>
                              <a:lnTo>
                                <a:pt x="96" y="265"/>
                              </a:lnTo>
                              <a:lnTo>
                                <a:pt x="98" y="265"/>
                              </a:lnTo>
                              <a:lnTo>
                                <a:pt x="98" y="265"/>
                              </a:lnTo>
                              <a:lnTo>
                                <a:pt x="99" y="264"/>
                              </a:lnTo>
                              <a:lnTo>
                                <a:pt x="98" y="262"/>
                              </a:lnTo>
                              <a:lnTo>
                                <a:pt x="99" y="261"/>
                              </a:lnTo>
                              <a:lnTo>
                                <a:pt x="99" y="260"/>
                              </a:lnTo>
                              <a:lnTo>
                                <a:pt x="99" y="259"/>
                              </a:lnTo>
                              <a:lnTo>
                                <a:pt x="101" y="261"/>
                              </a:lnTo>
                              <a:lnTo>
                                <a:pt x="102" y="261"/>
                              </a:lnTo>
                              <a:lnTo>
                                <a:pt x="103" y="261"/>
                              </a:lnTo>
                              <a:lnTo>
                                <a:pt x="103" y="261"/>
                              </a:lnTo>
                              <a:lnTo>
                                <a:pt x="103" y="259"/>
                              </a:lnTo>
                              <a:lnTo>
                                <a:pt x="103" y="259"/>
                              </a:lnTo>
                              <a:lnTo>
                                <a:pt x="104" y="259"/>
                              </a:lnTo>
                              <a:lnTo>
                                <a:pt x="104" y="259"/>
                              </a:lnTo>
                              <a:lnTo>
                                <a:pt x="106" y="258"/>
                              </a:lnTo>
                              <a:lnTo>
                                <a:pt x="106" y="258"/>
                              </a:lnTo>
                              <a:lnTo>
                                <a:pt x="107" y="260"/>
                              </a:lnTo>
                              <a:lnTo>
                                <a:pt x="107" y="261"/>
                              </a:lnTo>
                              <a:lnTo>
                                <a:pt x="107" y="263"/>
                              </a:lnTo>
                              <a:lnTo>
                                <a:pt x="107" y="264"/>
                              </a:lnTo>
                              <a:lnTo>
                                <a:pt x="107" y="264"/>
                              </a:lnTo>
                              <a:lnTo>
                                <a:pt x="107" y="265"/>
                              </a:lnTo>
                              <a:lnTo>
                                <a:pt x="107" y="266"/>
                              </a:lnTo>
                              <a:lnTo>
                                <a:pt x="107" y="266"/>
                              </a:lnTo>
                              <a:lnTo>
                                <a:pt x="107" y="267"/>
                              </a:lnTo>
                              <a:lnTo>
                                <a:pt x="109" y="268"/>
                              </a:lnTo>
                              <a:lnTo>
                                <a:pt x="110" y="268"/>
                              </a:lnTo>
                              <a:lnTo>
                                <a:pt x="111" y="267"/>
                              </a:lnTo>
                              <a:lnTo>
                                <a:pt x="112" y="266"/>
                              </a:lnTo>
                              <a:lnTo>
                                <a:pt x="112" y="266"/>
                              </a:lnTo>
                              <a:lnTo>
                                <a:pt x="112" y="265"/>
                              </a:lnTo>
                              <a:lnTo>
                                <a:pt x="114" y="264"/>
                              </a:lnTo>
                              <a:lnTo>
                                <a:pt x="116" y="263"/>
                              </a:lnTo>
                              <a:lnTo>
                                <a:pt x="119" y="263"/>
                              </a:lnTo>
                              <a:lnTo>
                                <a:pt x="119" y="263"/>
                              </a:lnTo>
                              <a:lnTo>
                                <a:pt x="119" y="262"/>
                              </a:lnTo>
                              <a:lnTo>
                                <a:pt x="120" y="261"/>
                              </a:lnTo>
                              <a:lnTo>
                                <a:pt x="120" y="259"/>
                              </a:lnTo>
                              <a:lnTo>
                                <a:pt x="120" y="257"/>
                              </a:lnTo>
                              <a:lnTo>
                                <a:pt x="120" y="254"/>
                              </a:lnTo>
                              <a:lnTo>
                                <a:pt x="120" y="252"/>
                              </a:lnTo>
                              <a:lnTo>
                                <a:pt x="121" y="252"/>
                              </a:lnTo>
                              <a:lnTo>
                                <a:pt x="122" y="251"/>
                              </a:lnTo>
                              <a:lnTo>
                                <a:pt x="123" y="250"/>
                              </a:lnTo>
                              <a:lnTo>
                                <a:pt x="124" y="247"/>
                              </a:lnTo>
                              <a:lnTo>
                                <a:pt x="124" y="244"/>
                              </a:lnTo>
                              <a:lnTo>
                                <a:pt x="124" y="243"/>
                              </a:lnTo>
                              <a:lnTo>
                                <a:pt x="123" y="242"/>
                              </a:lnTo>
                              <a:lnTo>
                                <a:pt x="123" y="241"/>
                              </a:lnTo>
                              <a:lnTo>
                                <a:pt x="123" y="240"/>
                              </a:lnTo>
                              <a:lnTo>
                                <a:pt x="123" y="239"/>
                              </a:lnTo>
                              <a:lnTo>
                                <a:pt x="124" y="238"/>
                              </a:lnTo>
                              <a:lnTo>
                                <a:pt x="125" y="236"/>
                              </a:lnTo>
                              <a:lnTo>
                                <a:pt x="126" y="236"/>
                              </a:lnTo>
                              <a:lnTo>
                                <a:pt x="129" y="236"/>
                              </a:lnTo>
                              <a:lnTo>
                                <a:pt x="132" y="235"/>
                              </a:lnTo>
                              <a:lnTo>
                                <a:pt x="134" y="234"/>
                              </a:lnTo>
                              <a:lnTo>
                                <a:pt x="135" y="234"/>
                              </a:lnTo>
                              <a:lnTo>
                                <a:pt x="136" y="233"/>
                              </a:lnTo>
                              <a:lnTo>
                                <a:pt x="137" y="232"/>
                              </a:lnTo>
                              <a:lnTo>
                                <a:pt x="137" y="231"/>
                              </a:lnTo>
                              <a:lnTo>
                                <a:pt x="139" y="230"/>
                              </a:lnTo>
                              <a:lnTo>
                                <a:pt x="139" y="227"/>
                              </a:lnTo>
                              <a:lnTo>
                                <a:pt x="139" y="225"/>
                              </a:lnTo>
                              <a:lnTo>
                                <a:pt x="138" y="224"/>
                              </a:lnTo>
                              <a:lnTo>
                                <a:pt x="137" y="224"/>
                              </a:lnTo>
                              <a:lnTo>
                                <a:pt x="142" y="221"/>
                              </a:lnTo>
                              <a:lnTo>
                                <a:pt x="142" y="220"/>
                              </a:lnTo>
                              <a:lnTo>
                                <a:pt x="141" y="218"/>
                              </a:lnTo>
                              <a:lnTo>
                                <a:pt x="141" y="217"/>
                              </a:lnTo>
                              <a:lnTo>
                                <a:pt x="140" y="216"/>
                              </a:lnTo>
                              <a:lnTo>
                                <a:pt x="141" y="214"/>
                              </a:lnTo>
                              <a:lnTo>
                                <a:pt x="143" y="213"/>
                              </a:lnTo>
                              <a:lnTo>
                                <a:pt x="143" y="212"/>
                              </a:lnTo>
                              <a:lnTo>
                                <a:pt x="145" y="211"/>
                              </a:lnTo>
                              <a:lnTo>
                                <a:pt x="147" y="211"/>
                              </a:lnTo>
                              <a:lnTo>
                                <a:pt x="148" y="211"/>
                              </a:lnTo>
                              <a:lnTo>
                                <a:pt x="153" y="214"/>
                              </a:lnTo>
                              <a:lnTo>
                                <a:pt x="154" y="214"/>
                              </a:lnTo>
                              <a:lnTo>
                                <a:pt x="155" y="214"/>
                              </a:lnTo>
                              <a:lnTo>
                                <a:pt x="157" y="214"/>
                              </a:lnTo>
                              <a:lnTo>
                                <a:pt x="158" y="213"/>
                              </a:lnTo>
                              <a:lnTo>
                                <a:pt x="159" y="211"/>
                              </a:lnTo>
                              <a:lnTo>
                                <a:pt x="159" y="207"/>
                              </a:lnTo>
                              <a:lnTo>
                                <a:pt x="159" y="206"/>
                              </a:lnTo>
                              <a:lnTo>
                                <a:pt x="160" y="206"/>
                              </a:lnTo>
                              <a:lnTo>
                                <a:pt x="163" y="207"/>
                              </a:lnTo>
                              <a:lnTo>
                                <a:pt x="163" y="207"/>
                              </a:lnTo>
                              <a:lnTo>
                                <a:pt x="164" y="206"/>
                              </a:lnTo>
                              <a:lnTo>
                                <a:pt x="165" y="206"/>
                              </a:lnTo>
                              <a:lnTo>
                                <a:pt x="165" y="205"/>
                              </a:lnTo>
                              <a:lnTo>
                                <a:pt x="165" y="204"/>
                              </a:lnTo>
                              <a:lnTo>
                                <a:pt x="166" y="201"/>
                              </a:lnTo>
                              <a:lnTo>
                                <a:pt x="168" y="199"/>
                              </a:lnTo>
                              <a:lnTo>
                                <a:pt x="171" y="196"/>
                              </a:lnTo>
                              <a:lnTo>
                                <a:pt x="172" y="196"/>
                              </a:lnTo>
                              <a:lnTo>
                                <a:pt x="173" y="195"/>
                              </a:lnTo>
                              <a:lnTo>
                                <a:pt x="179" y="197"/>
                              </a:lnTo>
                              <a:lnTo>
                                <a:pt x="180" y="196"/>
                              </a:lnTo>
                              <a:lnTo>
                                <a:pt x="181" y="192"/>
                              </a:lnTo>
                              <a:lnTo>
                                <a:pt x="183" y="192"/>
                              </a:lnTo>
                              <a:lnTo>
                                <a:pt x="185" y="192"/>
                              </a:lnTo>
                              <a:lnTo>
                                <a:pt x="186" y="191"/>
                              </a:lnTo>
                              <a:lnTo>
                                <a:pt x="187" y="191"/>
                              </a:lnTo>
                              <a:lnTo>
                                <a:pt x="190" y="189"/>
                              </a:lnTo>
                              <a:lnTo>
                                <a:pt x="195" y="187"/>
                              </a:lnTo>
                              <a:lnTo>
                                <a:pt x="198" y="185"/>
                              </a:lnTo>
                              <a:lnTo>
                                <a:pt x="198" y="185"/>
                              </a:lnTo>
                              <a:lnTo>
                                <a:pt x="200" y="183"/>
                              </a:lnTo>
                              <a:lnTo>
                                <a:pt x="203" y="181"/>
                              </a:lnTo>
                              <a:lnTo>
                                <a:pt x="204" y="181"/>
                              </a:lnTo>
                              <a:lnTo>
                                <a:pt x="207" y="181"/>
                              </a:lnTo>
                              <a:lnTo>
                                <a:pt x="208" y="181"/>
                              </a:lnTo>
                              <a:lnTo>
                                <a:pt x="208" y="182"/>
                              </a:lnTo>
                              <a:lnTo>
                                <a:pt x="209" y="182"/>
                              </a:lnTo>
                              <a:lnTo>
                                <a:pt x="212" y="181"/>
                              </a:lnTo>
                              <a:lnTo>
                                <a:pt x="216" y="183"/>
                              </a:lnTo>
                              <a:lnTo>
                                <a:pt x="220" y="184"/>
                              </a:lnTo>
                              <a:lnTo>
                                <a:pt x="220" y="183"/>
                              </a:lnTo>
                              <a:lnTo>
                                <a:pt x="221" y="183"/>
                              </a:lnTo>
                              <a:lnTo>
                                <a:pt x="224" y="183"/>
                              </a:lnTo>
                              <a:lnTo>
                                <a:pt x="229" y="183"/>
                              </a:lnTo>
                              <a:lnTo>
                                <a:pt x="233" y="183"/>
                              </a:lnTo>
                              <a:lnTo>
                                <a:pt x="233" y="183"/>
                              </a:lnTo>
                              <a:lnTo>
                                <a:pt x="236" y="180"/>
                              </a:lnTo>
                              <a:lnTo>
                                <a:pt x="239" y="177"/>
                              </a:lnTo>
                              <a:lnTo>
                                <a:pt x="244" y="177"/>
                              </a:lnTo>
                              <a:lnTo>
                                <a:pt x="249" y="177"/>
                              </a:lnTo>
                              <a:lnTo>
                                <a:pt x="253" y="177"/>
                              </a:lnTo>
                              <a:lnTo>
                                <a:pt x="259" y="176"/>
                              </a:lnTo>
                              <a:lnTo>
                                <a:pt x="264" y="176"/>
                              </a:lnTo>
                              <a:lnTo>
                                <a:pt x="269" y="176"/>
                              </a:lnTo>
                              <a:lnTo>
                                <a:pt x="269" y="175"/>
                              </a:lnTo>
                              <a:lnTo>
                                <a:pt x="269" y="175"/>
                              </a:lnTo>
                              <a:lnTo>
                                <a:pt x="270" y="175"/>
                              </a:lnTo>
                              <a:lnTo>
                                <a:pt x="274" y="175"/>
                              </a:lnTo>
                              <a:lnTo>
                                <a:pt x="278" y="176"/>
                              </a:lnTo>
                              <a:lnTo>
                                <a:pt x="278" y="174"/>
                              </a:lnTo>
                              <a:lnTo>
                                <a:pt x="281" y="171"/>
                              </a:lnTo>
                              <a:lnTo>
                                <a:pt x="283" y="170"/>
                              </a:lnTo>
                              <a:lnTo>
                                <a:pt x="284" y="170"/>
                              </a:lnTo>
                              <a:lnTo>
                                <a:pt x="285" y="169"/>
                              </a:lnTo>
                              <a:lnTo>
                                <a:pt x="285" y="167"/>
                              </a:lnTo>
                              <a:lnTo>
                                <a:pt x="285" y="166"/>
                              </a:lnTo>
                              <a:lnTo>
                                <a:pt x="286" y="165"/>
                              </a:lnTo>
                              <a:lnTo>
                                <a:pt x="286" y="164"/>
                              </a:lnTo>
                              <a:lnTo>
                                <a:pt x="287" y="161"/>
                              </a:lnTo>
                              <a:lnTo>
                                <a:pt x="289" y="158"/>
                              </a:lnTo>
                              <a:lnTo>
                                <a:pt x="290" y="154"/>
                              </a:lnTo>
                              <a:lnTo>
                                <a:pt x="290" y="150"/>
                              </a:lnTo>
                              <a:lnTo>
                                <a:pt x="290" y="147"/>
                              </a:lnTo>
                              <a:lnTo>
                                <a:pt x="291" y="147"/>
                              </a:lnTo>
                              <a:lnTo>
                                <a:pt x="291" y="141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DCDCDC"/>
                        </a:solidFill>
                        <a:ln w="9525">
                          <a:solidFill>
                            <a:schemeClr val="bg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it-IT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68" name="Freeform 83">
                          <a:extLst>
                            <a:ext uri="{FF2B5EF4-FFF2-40B4-BE49-F238E27FC236}">
                              <a16:creationId xmlns:a16="http://schemas.microsoft.com/office/drawing/2014/main" id="{B054E801-4420-41C4-8A97-EDA41D9FBC73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6007100" y="3095625"/>
                          <a:ext cx="71438" cy="49213"/>
                        </a:xfrm>
                        <a:custGeom>
                          <a:avLst/>
                          <a:gdLst>
                            <a:gd name="T0" fmla="*/ 44 w 45"/>
                            <a:gd name="T1" fmla="*/ 13 h 31"/>
                            <a:gd name="T2" fmla="*/ 43 w 45"/>
                            <a:gd name="T3" fmla="*/ 11 h 31"/>
                            <a:gd name="T4" fmla="*/ 41 w 45"/>
                            <a:gd name="T5" fmla="*/ 7 h 31"/>
                            <a:gd name="T6" fmla="*/ 37 w 45"/>
                            <a:gd name="T7" fmla="*/ 5 h 31"/>
                            <a:gd name="T8" fmla="*/ 33 w 45"/>
                            <a:gd name="T9" fmla="*/ 1 h 31"/>
                            <a:gd name="T10" fmla="*/ 32 w 45"/>
                            <a:gd name="T11" fmla="*/ 0 h 31"/>
                            <a:gd name="T12" fmla="*/ 29 w 45"/>
                            <a:gd name="T13" fmla="*/ 1 h 31"/>
                            <a:gd name="T14" fmla="*/ 27 w 45"/>
                            <a:gd name="T15" fmla="*/ 1 h 31"/>
                            <a:gd name="T16" fmla="*/ 24 w 45"/>
                            <a:gd name="T17" fmla="*/ 1 h 31"/>
                            <a:gd name="T18" fmla="*/ 23 w 45"/>
                            <a:gd name="T19" fmla="*/ 2 h 31"/>
                            <a:gd name="T20" fmla="*/ 19 w 45"/>
                            <a:gd name="T21" fmla="*/ 2 h 31"/>
                            <a:gd name="T22" fmla="*/ 16 w 45"/>
                            <a:gd name="T23" fmla="*/ 3 h 31"/>
                            <a:gd name="T24" fmla="*/ 15 w 45"/>
                            <a:gd name="T25" fmla="*/ 5 h 31"/>
                            <a:gd name="T26" fmla="*/ 14 w 45"/>
                            <a:gd name="T27" fmla="*/ 5 h 31"/>
                            <a:gd name="T28" fmla="*/ 12 w 45"/>
                            <a:gd name="T29" fmla="*/ 4 h 31"/>
                            <a:gd name="T30" fmla="*/ 5 w 45"/>
                            <a:gd name="T31" fmla="*/ 6 h 31"/>
                            <a:gd name="T32" fmla="*/ 5 w 45"/>
                            <a:gd name="T33" fmla="*/ 10 h 31"/>
                            <a:gd name="T34" fmla="*/ 4 w 45"/>
                            <a:gd name="T35" fmla="*/ 11 h 31"/>
                            <a:gd name="T36" fmla="*/ 2 w 45"/>
                            <a:gd name="T37" fmla="*/ 10 h 31"/>
                            <a:gd name="T38" fmla="*/ 1 w 45"/>
                            <a:gd name="T39" fmla="*/ 14 h 31"/>
                            <a:gd name="T40" fmla="*/ 1 w 45"/>
                            <a:gd name="T41" fmla="*/ 16 h 31"/>
                            <a:gd name="T42" fmla="*/ 0 w 45"/>
                            <a:gd name="T43" fmla="*/ 17 h 31"/>
                            <a:gd name="T44" fmla="*/ 0 w 45"/>
                            <a:gd name="T45" fmla="*/ 22 h 31"/>
                            <a:gd name="T46" fmla="*/ 2 w 45"/>
                            <a:gd name="T47" fmla="*/ 26 h 31"/>
                            <a:gd name="T48" fmla="*/ 3 w 45"/>
                            <a:gd name="T49" fmla="*/ 27 h 31"/>
                            <a:gd name="T50" fmla="*/ 5 w 45"/>
                            <a:gd name="T51" fmla="*/ 31 h 31"/>
                            <a:gd name="T52" fmla="*/ 8 w 45"/>
                            <a:gd name="T53" fmla="*/ 31 h 31"/>
                            <a:gd name="T54" fmla="*/ 9 w 45"/>
                            <a:gd name="T55" fmla="*/ 31 h 31"/>
                            <a:gd name="T56" fmla="*/ 12 w 45"/>
                            <a:gd name="T57" fmla="*/ 31 h 31"/>
                            <a:gd name="T58" fmla="*/ 16 w 45"/>
                            <a:gd name="T59" fmla="*/ 31 h 31"/>
                            <a:gd name="T60" fmla="*/ 20 w 45"/>
                            <a:gd name="T61" fmla="*/ 31 h 31"/>
                            <a:gd name="T62" fmla="*/ 23 w 45"/>
                            <a:gd name="T63" fmla="*/ 29 h 31"/>
                            <a:gd name="T64" fmla="*/ 27 w 45"/>
                            <a:gd name="T65" fmla="*/ 26 h 31"/>
                            <a:gd name="T66" fmla="*/ 30 w 45"/>
                            <a:gd name="T67" fmla="*/ 25 h 31"/>
                            <a:gd name="T68" fmla="*/ 34 w 45"/>
                            <a:gd name="T69" fmla="*/ 26 h 31"/>
                            <a:gd name="T70" fmla="*/ 38 w 45"/>
                            <a:gd name="T71" fmla="*/ 26 h 31"/>
                            <a:gd name="T72" fmla="*/ 40 w 45"/>
                            <a:gd name="T73" fmla="*/ 22 h 31"/>
                            <a:gd name="T74" fmla="*/ 42 w 45"/>
                            <a:gd name="T75" fmla="*/ 22 h 31"/>
                            <a:gd name="T76" fmla="*/ 43 w 45"/>
                            <a:gd name="T77" fmla="*/ 21 h 31"/>
                            <a:gd name="T78" fmla="*/ 45 w 45"/>
                            <a:gd name="T79" fmla="*/ 13 h 31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</a:cxnLst>
                          <a:rect l="0" t="0" r="r" b="b"/>
                          <a:pathLst>
                            <a:path w="45" h="31">
                              <a:moveTo>
                                <a:pt x="45" y="13"/>
                              </a:moveTo>
                              <a:lnTo>
                                <a:pt x="44" y="13"/>
                              </a:lnTo>
                              <a:lnTo>
                                <a:pt x="43" y="12"/>
                              </a:lnTo>
                              <a:lnTo>
                                <a:pt x="43" y="11"/>
                              </a:lnTo>
                              <a:lnTo>
                                <a:pt x="42" y="8"/>
                              </a:lnTo>
                              <a:lnTo>
                                <a:pt x="41" y="7"/>
                              </a:lnTo>
                              <a:lnTo>
                                <a:pt x="39" y="6"/>
                              </a:lnTo>
                              <a:lnTo>
                                <a:pt x="37" y="5"/>
                              </a:lnTo>
                              <a:lnTo>
                                <a:pt x="36" y="4"/>
                              </a:lnTo>
                              <a:lnTo>
                                <a:pt x="33" y="1"/>
                              </a:lnTo>
                              <a:lnTo>
                                <a:pt x="32" y="1"/>
                              </a:lnTo>
                              <a:lnTo>
                                <a:pt x="32" y="0"/>
                              </a:lnTo>
                              <a:lnTo>
                                <a:pt x="31" y="0"/>
                              </a:lnTo>
                              <a:lnTo>
                                <a:pt x="29" y="1"/>
                              </a:lnTo>
                              <a:lnTo>
                                <a:pt x="28" y="1"/>
                              </a:lnTo>
                              <a:lnTo>
                                <a:pt x="27" y="1"/>
                              </a:lnTo>
                              <a:lnTo>
                                <a:pt x="25" y="1"/>
                              </a:lnTo>
                              <a:lnTo>
                                <a:pt x="24" y="1"/>
                              </a:lnTo>
                              <a:lnTo>
                                <a:pt x="24" y="1"/>
                              </a:lnTo>
                              <a:lnTo>
                                <a:pt x="23" y="2"/>
                              </a:lnTo>
                              <a:lnTo>
                                <a:pt x="20" y="2"/>
                              </a:lnTo>
                              <a:lnTo>
                                <a:pt x="19" y="2"/>
                              </a:lnTo>
                              <a:lnTo>
                                <a:pt x="19" y="2"/>
                              </a:lnTo>
                              <a:lnTo>
                                <a:pt x="16" y="3"/>
                              </a:lnTo>
                              <a:lnTo>
                                <a:pt x="15" y="4"/>
                              </a:lnTo>
                              <a:lnTo>
                                <a:pt x="15" y="5"/>
                              </a:lnTo>
                              <a:lnTo>
                                <a:pt x="14" y="5"/>
                              </a:lnTo>
                              <a:lnTo>
                                <a:pt x="14" y="5"/>
                              </a:lnTo>
                              <a:lnTo>
                                <a:pt x="13" y="5"/>
                              </a:lnTo>
                              <a:lnTo>
                                <a:pt x="12" y="4"/>
                              </a:lnTo>
                              <a:lnTo>
                                <a:pt x="10" y="4"/>
                              </a:lnTo>
                              <a:lnTo>
                                <a:pt x="5" y="6"/>
                              </a:lnTo>
                              <a:lnTo>
                                <a:pt x="5" y="7"/>
                              </a:lnTo>
                              <a:lnTo>
                                <a:pt x="5" y="10"/>
                              </a:lnTo>
                              <a:lnTo>
                                <a:pt x="5" y="10"/>
                              </a:lnTo>
                              <a:lnTo>
                                <a:pt x="4" y="11"/>
                              </a:lnTo>
                              <a:lnTo>
                                <a:pt x="2" y="10"/>
                              </a:lnTo>
                              <a:lnTo>
                                <a:pt x="2" y="10"/>
                              </a:lnTo>
                              <a:lnTo>
                                <a:pt x="2" y="11"/>
                              </a:lnTo>
                              <a:lnTo>
                                <a:pt x="1" y="14"/>
                              </a:lnTo>
                              <a:lnTo>
                                <a:pt x="1" y="15"/>
                              </a:lnTo>
                              <a:lnTo>
                                <a:pt x="1" y="16"/>
                              </a:lnTo>
                              <a:lnTo>
                                <a:pt x="0" y="17"/>
                              </a:lnTo>
                              <a:lnTo>
                                <a:pt x="0" y="17"/>
                              </a:lnTo>
                              <a:lnTo>
                                <a:pt x="0" y="20"/>
                              </a:lnTo>
                              <a:lnTo>
                                <a:pt x="0" y="22"/>
                              </a:lnTo>
                              <a:lnTo>
                                <a:pt x="0" y="23"/>
                              </a:lnTo>
                              <a:lnTo>
                                <a:pt x="2" y="26"/>
                              </a:lnTo>
                              <a:lnTo>
                                <a:pt x="3" y="27"/>
                              </a:lnTo>
                              <a:lnTo>
                                <a:pt x="3" y="27"/>
                              </a:lnTo>
                              <a:lnTo>
                                <a:pt x="4" y="30"/>
                              </a:lnTo>
                              <a:lnTo>
                                <a:pt x="5" y="31"/>
                              </a:lnTo>
                              <a:lnTo>
                                <a:pt x="7" y="30"/>
                              </a:lnTo>
                              <a:lnTo>
                                <a:pt x="8" y="31"/>
                              </a:lnTo>
                              <a:lnTo>
                                <a:pt x="9" y="31"/>
                              </a:lnTo>
                              <a:lnTo>
                                <a:pt x="9" y="31"/>
                              </a:lnTo>
                              <a:lnTo>
                                <a:pt x="11" y="31"/>
                              </a:lnTo>
                              <a:lnTo>
                                <a:pt x="12" y="31"/>
                              </a:lnTo>
                              <a:lnTo>
                                <a:pt x="15" y="31"/>
                              </a:lnTo>
                              <a:lnTo>
                                <a:pt x="16" y="31"/>
                              </a:lnTo>
                              <a:lnTo>
                                <a:pt x="18" y="31"/>
                              </a:lnTo>
                              <a:lnTo>
                                <a:pt x="20" y="31"/>
                              </a:lnTo>
                              <a:lnTo>
                                <a:pt x="21" y="31"/>
                              </a:lnTo>
                              <a:lnTo>
                                <a:pt x="23" y="29"/>
                              </a:lnTo>
                              <a:lnTo>
                                <a:pt x="26" y="26"/>
                              </a:lnTo>
                              <a:lnTo>
                                <a:pt x="27" y="26"/>
                              </a:lnTo>
                              <a:lnTo>
                                <a:pt x="29" y="26"/>
                              </a:lnTo>
                              <a:lnTo>
                                <a:pt x="30" y="25"/>
                              </a:lnTo>
                              <a:lnTo>
                                <a:pt x="31" y="25"/>
                              </a:lnTo>
                              <a:lnTo>
                                <a:pt x="34" y="26"/>
                              </a:lnTo>
                              <a:lnTo>
                                <a:pt x="36" y="26"/>
                              </a:lnTo>
                              <a:lnTo>
                                <a:pt x="38" y="26"/>
                              </a:lnTo>
                              <a:lnTo>
                                <a:pt x="40" y="25"/>
                              </a:lnTo>
                              <a:lnTo>
                                <a:pt x="40" y="22"/>
                              </a:lnTo>
                              <a:lnTo>
                                <a:pt x="41" y="22"/>
                              </a:lnTo>
                              <a:lnTo>
                                <a:pt x="42" y="22"/>
                              </a:lnTo>
                              <a:lnTo>
                                <a:pt x="43" y="22"/>
                              </a:lnTo>
                              <a:lnTo>
                                <a:pt x="43" y="21"/>
                              </a:lnTo>
                              <a:lnTo>
                                <a:pt x="44" y="16"/>
                              </a:lnTo>
                              <a:lnTo>
                                <a:pt x="45" y="13"/>
                              </a:lnTo>
                              <a:lnTo>
                                <a:pt x="45" y="1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DCDCDC"/>
                        </a:solidFill>
                        <a:ln w="9525">
                          <a:solidFill>
                            <a:schemeClr val="bg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it-IT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69" name="Freeform 85">
                          <a:extLst>
                            <a:ext uri="{FF2B5EF4-FFF2-40B4-BE49-F238E27FC236}">
                              <a16:creationId xmlns:a16="http://schemas.microsoft.com/office/drawing/2014/main" id="{6580F538-6E51-48B5-9038-480180056FBB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6178550" y="2884488"/>
                          <a:ext cx="98425" cy="106363"/>
                        </a:xfrm>
                        <a:custGeom>
                          <a:avLst/>
                          <a:gdLst>
                            <a:gd name="T0" fmla="*/ 58 w 62"/>
                            <a:gd name="T1" fmla="*/ 39 h 67"/>
                            <a:gd name="T2" fmla="*/ 55 w 62"/>
                            <a:gd name="T3" fmla="*/ 35 h 67"/>
                            <a:gd name="T4" fmla="*/ 52 w 62"/>
                            <a:gd name="T5" fmla="*/ 33 h 67"/>
                            <a:gd name="T6" fmla="*/ 51 w 62"/>
                            <a:gd name="T7" fmla="*/ 30 h 67"/>
                            <a:gd name="T8" fmla="*/ 52 w 62"/>
                            <a:gd name="T9" fmla="*/ 27 h 67"/>
                            <a:gd name="T10" fmla="*/ 49 w 62"/>
                            <a:gd name="T11" fmla="*/ 25 h 67"/>
                            <a:gd name="T12" fmla="*/ 45 w 62"/>
                            <a:gd name="T13" fmla="*/ 22 h 67"/>
                            <a:gd name="T14" fmla="*/ 45 w 62"/>
                            <a:gd name="T15" fmla="*/ 20 h 67"/>
                            <a:gd name="T16" fmla="*/ 46 w 62"/>
                            <a:gd name="T17" fmla="*/ 15 h 67"/>
                            <a:gd name="T18" fmla="*/ 44 w 62"/>
                            <a:gd name="T19" fmla="*/ 11 h 67"/>
                            <a:gd name="T20" fmla="*/ 40 w 62"/>
                            <a:gd name="T21" fmla="*/ 11 h 67"/>
                            <a:gd name="T22" fmla="*/ 35 w 62"/>
                            <a:gd name="T23" fmla="*/ 7 h 67"/>
                            <a:gd name="T24" fmla="*/ 32 w 62"/>
                            <a:gd name="T25" fmla="*/ 8 h 67"/>
                            <a:gd name="T26" fmla="*/ 30 w 62"/>
                            <a:gd name="T27" fmla="*/ 7 h 67"/>
                            <a:gd name="T28" fmla="*/ 29 w 62"/>
                            <a:gd name="T29" fmla="*/ 5 h 67"/>
                            <a:gd name="T30" fmla="*/ 26 w 62"/>
                            <a:gd name="T31" fmla="*/ 4 h 67"/>
                            <a:gd name="T32" fmla="*/ 22 w 62"/>
                            <a:gd name="T33" fmla="*/ 2 h 67"/>
                            <a:gd name="T34" fmla="*/ 17 w 62"/>
                            <a:gd name="T35" fmla="*/ 0 h 67"/>
                            <a:gd name="T36" fmla="*/ 15 w 62"/>
                            <a:gd name="T37" fmla="*/ 0 h 67"/>
                            <a:gd name="T38" fmla="*/ 11 w 62"/>
                            <a:gd name="T39" fmla="*/ 2 h 67"/>
                            <a:gd name="T40" fmla="*/ 4 w 62"/>
                            <a:gd name="T41" fmla="*/ 2 h 67"/>
                            <a:gd name="T42" fmla="*/ 2 w 62"/>
                            <a:gd name="T43" fmla="*/ 4 h 67"/>
                            <a:gd name="T44" fmla="*/ 7 w 62"/>
                            <a:gd name="T45" fmla="*/ 7 h 67"/>
                            <a:gd name="T46" fmla="*/ 9 w 62"/>
                            <a:gd name="T47" fmla="*/ 11 h 67"/>
                            <a:gd name="T48" fmla="*/ 12 w 62"/>
                            <a:gd name="T49" fmla="*/ 17 h 67"/>
                            <a:gd name="T50" fmla="*/ 15 w 62"/>
                            <a:gd name="T51" fmla="*/ 20 h 67"/>
                            <a:gd name="T52" fmla="*/ 19 w 62"/>
                            <a:gd name="T53" fmla="*/ 26 h 67"/>
                            <a:gd name="T54" fmla="*/ 22 w 62"/>
                            <a:gd name="T55" fmla="*/ 30 h 67"/>
                            <a:gd name="T56" fmla="*/ 27 w 62"/>
                            <a:gd name="T57" fmla="*/ 37 h 67"/>
                            <a:gd name="T58" fmla="*/ 28 w 62"/>
                            <a:gd name="T59" fmla="*/ 43 h 67"/>
                            <a:gd name="T60" fmla="*/ 27 w 62"/>
                            <a:gd name="T61" fmla="*/ 52 h 67"/>
                            <a:gd name="T62" fmla="*/ 27 w 62"/>
                            <a:gd name="T63" fmla="*/ 58 h 67"/>
                            <a:gd name="T64" fmla="*/ 27 w 62"/>
                            <a:gd name="T65" fmla="*/ 62 h 67"/>
                            <a:gd name="T66" fmla="*/ 26 w 62"/>
                            <a:gd name="T67" fmla="*/ 63 h 67"/>
                            <a:gd name="T68" fmla="*/ 28 w 62"/>
                            <a:gd name="T69" fmla="*/ 67 h 67"/>
                            <a:gd name="T70" fmla="*/ 33 w 62"/>
                            <a:gd name="T71" fmla="*/ 65 h 67"/>
                            <a:gd name="T72" fmla="*/ 34 w 62"/>
                            <a:gd name="T73" fmla="*/ 64 h 67"/>
                            <a:gd name="T74" fmla="*/ 34 w 62"/>
                            <a:gd name="T75" fmla="*/ 61 h 67"/>
                            <a:gd name="T76" fmla="*/ 38 w 62"/>
                            <a:gd name="T77" fmla="*/ 56 h 67"/>
                            <a:gd name="T78" fmla="*/ 42 w 62"/>
                            <a:gd name="T79" fmla="*/ 52 h 67"/>
                            <a:gd name="T80" fmla="*/ 41 w 62"/>
                            <a:gd name="T81" fmla="*/ 47 h 67"/>
                            <a:gd name="T82" fmla="*/ 43 w 62"/>
                            <a:gd name="T83" fmla="*/ 44 h 67"/>
                            <a:gd name="T84" fmla="*/ 45 w 62"/>
                            <a:gd name="T85" fmla="*/ 43 h 67"/>
                            <a:gd name="T86" fmla="*/ 47 w 62"/>
                            <a:gd name="T87" fmla="*/ 46 h 67"/>
                            <a:gd name="T88" fmla="*/ 49 w 62"/>
                            <a:gd name="T89" fmla="*/ 45 h 67"/>
                            <a:gd name="T90" fmla="*/ 51 w 62"/>
                            <a:gd name="T91" fmla="*/ 45 h 67"/>
                            <a:gd name="T92" fmla="*/ 54 w 62"/>
                            <a:gd name="T93" fmla="*/ 45 h 67"/>
                            <a:gd name="T94" fmla="*/ 57 w 62"/>
                            <a:gd name="T95" fmla="*/ 47 h 67"/>
                            <a:gd name="T96" fmla="*/ 61 w 62"/>
                            <a:gd name="T97" fmla="*/ 46 h 67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  <a:cxn ang="0">
                              <a:pos x="T92" y="T93"/>
                            </a:cxn>
                            <a:cxn ang="0">
                              <a:pos x="T94" y="T95"/>
                            </a:cxn>
                            <a:cxn ang="0">
                              <a:pos x="T96" y="T97"/>
                            </a:cxn>
                          </a:cxnLst>
                          <a:rect l="0" t="0" r="r" b="b"/>
                          <a:pathLst>
                            <a:path w="62" h="67">
                              <a:moveTo>
                                <a:pt x="58" y="43"/>
                              </a:moveTo>
                              <a:lnTo>
                                <a:pt x="58" y="41"/>
                              </a:lnTo>
                              <a:lnTo>
                                <a:pt x="58" y="39"/>
                              </a:lnTo>
                              <a:lnTo>
                                <a:pt x="58" y="37"/>
                              </a:lnTo>
                              <a:lnTo>
                                <a:pt x="57" y="36"/>
                              </a:lnTo>
                              <a:lnTo>
                                <a:pt x="55" y="35"/>
                              </a:lnTo>
                              <a:lnTo>
                                <a:pt x="52" y="34"/>
                              </a:lnTo>
                              <a:lnTo>
                                <a:pt x="52" y="34"/>
                              </a:lnTo>
                              <a:lnTo>
                                <a:pt x="52" y="33"/>
                              </a:lnTo>
                              <a:lnTo>
                                <a:pt x="52" y="31"/>
                              </a:lnTo>
                              <a:lnTo>
                                <a:pt x="51" y="31"/>
                              </a:lnTo>
                              <a:lnTo>
                                <a:pt x="51" y="30"/>
                              </a:lnTo>
                              <a:lnTo>
                                <a:pt x="52" y="29"/>
                              </a:lnTo>
                              <a:lnTo>
                                <a:pt x="52" y="27"/>
                              </a:lnTo>
                              <a:lnTo>
                                <a:pt x="52" y="27"/>
                              </a:lnTo>
                              <a:lnTo>
                                <a:pt x="51" y="26"/>
                              </a:lnTo>
                              <a:lnTo>
                                <a:pt x="50" y="26"/>
                              </a:lnTo>
                              <a:lnTo>
                                <a:pt x="49" y="25"/>
                              </a:lnTo>
                              <a:lnTo>
                                <a:pt x="48" y="24"/>
                              </a:lnTo>
                              <a:lnTo>
                                <a:pt x="45" y="23"/>
                              </a:lnTo>
                              <a:lnTo>
                                <a:pt x="45" y="22"/>
                              </a:lnTo>
                              <a:lnTo>
                                <a:pt x="45" y="22"/>
                              </a:lnTo>
                              <a:lnTo>
                                <a:pt x="44" y="21"/>
                              </a:lnTo>
                              <a:lnTo>
                                <a:pt x="45" y="20"/>
                              </a:lnTo>
                              <a:lnTo>
                                <a:pt x="45" y="18"/>
                              </a:lnTo>
                              <a:lnTo>
                                <a:pt x="46" y="16"/>
                              </a:lnTo>
                              <a:lnTo>
                                <a:pt x="46" y="15"/>
                              </a:lnTo>
                              <a:lnTo>
                                <a:pt x="45" y="13"/>
                              </a:lnTo>
                              <a:lnTo>
                                <a:pt x="44" y="11"/>
                              </a:lnTo>
                              <a:lnTo>
                                <a:pt x="44" y="11"/>
                              </a:lnTo>
                              <a:lnTo>
                                <a:pt x="43" y="11"/>
                              </a:lnTo>
                              <a:lnTo>
                                <a:pt x="42" y="12"/>
                              </a:lnTo>
                              <a:lnTo>
                                <a:pt x="40" y="11"/>
                              </a:lnTo>
                              <a:lnTo>
                                <a:pt x="40" y="10"/>
                              </a:lnTo>
                              <a:lnTo>
                                <a:pt x="38" y="8"/>
                              </a:lnTo>
                              <a:lnTo>
                                <a:pt x="35" y="7"/>
                              </a:lnTo>
                              <a:lnTo>
                                <a:pt x="34" y="7"/>
                              </a:lnTo>
                              <a:lnTo>
                                <a:pt x="33" y="8"/>
                              </a:lnTo>
                              <a:lnTo>
                                <a:pt x="32" y="8"/>
                              </a:lnTo>
                              <a:lnTo>
                                <a:pt x="32" y="7"/>
                              </a:lnTo>
                              <a:lnTo>
                                <a:pt x="31" y="7"/>
                              </a:lnTo>
                              <a:lnTo>
                                <a:pt x="30" y="7"/>
                              </a:lnTo>
                              <a:lnTo>
                                <a:pt x="30" y="7"/>
                              </a:lnTo>
                              <a:lnTo>
                                <a:pt x="31" y="5"/>
                              </a:lnTo>
                              <a:lnTo>
                                <a:pt x="29" y="5"/>
                              </a:lnTo>
                              <a:lnTo>
                                <a:pt x="27" y="5"/>
                              </a:lnTo>
                              <a:lnTo>
                                <a:pt x="26" y="4"/>
                              </a:lnTo>
                              <a:lnTo>
                                <a:pt x="26" y="4"/>
                              </a:lnTo>
                              <a:lnTo>
                                <a:pt x="25" y="3"/>
                              </a:lnTo>
                              <a:lnTo>
                                <a:pt x="24" y="3"/>
                              </a:lnTo>
                              <a:lnTo>
                                <a:pt x="22" y="2"/>
                              </a:lnTo>
                              <a:lnTo>
                                <a:pt x="21" y="1"/>
                              </a:lnTo>
                              <a:lnTo>
                                <a:pt x="19" y="0"/>
                              </a:lnTo>
                              <a:lnTo>
                                <a:pt x="17" y="0"/>
                              </a:lnTo>
                              <a:lnTo>
                                <a:pt x="17" y="0"/>
                              </a:lnTo>
                              <a:lnTo>
                                <a:pt x="16" y="0"/>
                              </a:lnTo>
                              <a:lnTo>
                                <a:pt x="15" y="0"/>
                              </a:lnTo>
                              <a:lnTo>
                                <a:pt x="14" y="1"/>
                              </a:lnTo>
                              <a:lnTo>
                                <a:pt x="13" y="0"/>
                              </a:lnTo>
                              <a:lnTo>
                                <a:pt x="11" y="2"/>
                              </a:lnTo>
                              <a:lnTo>
                                <a:pt x="7" y="2"/>
                              </a:lnTo>
                              <a:lnTo>
                                <a:pt x="5" y="2"/>
                              </a:lnTo>
                              <a:lnTo>
                                <a:pt x="4" y="2"/>
                              </a:lnTo>
                              <a:lnTo>
                                <a:pt x="0" y="4"/>
                              </a:lnTo>
                              <a:lnTo>
                                <a:pt x="0" y="4"/>
                              </a:lnTo>
                              <a:lnTo>
                                <a:pt x="2" y="4"/>
                              </a:lnTo>
                              <a:lnTo>
                                <a:pt x="3" y="4"/>
                              </a:lnTo>
                              <a:lnTo>
                                <a:pt x="5" y="6"/>
                              </a:lnTo>
                              <a:lnTo>
                                <a:pt x="7" y="7"/>
                              </a:lnTo>
                              <a:lnTo>
                                <a:pt x="7" y="8"/>
                              </a:lnTo>
                              <a:lnTo>
                                <a:pt x="8" y="9"/>
                              </a:lnTo>
                              <a:lnTo>
                                <a:pt x="9" y="11"/>
                              </a:lnTo>
                              <a:lnTo>
                                <a:pt x="11" y="14"/>
                              </a:lnTo>
                              <a:lnTo>
                                <a:pt x="11" y="15"/>
                              </a:lnTo>
                              <a:lnTo>
                                <a:pt x="12" y="17"/>
                              </a:lnTo>
                              <a:lnTo>
                                <a:pt x="13" y="18"/>
                              </a:lnTo>
                              <a:lnTo>
                                <a:pt x="15" y="20"/>
                              </a:lnTo>
                              <a:lnTo>
                                <a:pt x="15" y="20"/>
                              </a:lnTo>
                              <a:lnTo>
                                <a:pt x="16" y="22"/>
                              </a:lnTo>
                              <a:lnTo>
                                <a:pt x="18" y="25"/>
                              </a:lnTo>
                              <a:lnTo>
                                <a:pt x="19" y="26"/>
                              </a:lnTo>
                              <a:lnTo>
                                <a:pt x="20" y="27"/>
                              </a:lnTo>
                              <a:lnTo>
                                <a:pt x="21" y="29"/>
                              </a:lnTo>
                              <a:lnTo>
                                <a:pt x="22" y="30"/>
                              </a:lnTo>
                              <a:lnTo>
                                <a:pt x="24" y="31"/>
                              </a:lnTo>
                              <a:lnTo>
                                <a:pt x="26" y="33"/>
                              </a:lnTo>
                              <a:lnTo>
                                <a:pt x="27" y="37"/>
                              </a:lnTo>
                              <a:lnTo>
                                <a:pt x="28" y="39"/>
                              </a:lnTo>
                              <a:lnTo>
                                <a:pt x="29" y="40"/>
                              </a:lnTo>
                              <a:lnTo>
                                <a:pt x="28" y="43"/>
                              </a:lnTo>
                              <a:lnTo>
                                <a:pt x="29" y="45"/>
                              </a:lnTo>
                              <a:lnTo>
                                <a:pt x="28" y="47"/>
                              </a:lnTo>
                              <a:lnTo>
                                <a:pt x="27" y="52"/>
                              </a:lnTo>
                              <a:lnTo>
                                <a:pt x="26" y="55"/>
                              </a:lnTo>
                              <a:lnTo>
                                <a:pt x="27" y="57"/>
                              </a:lnTo>
                              <a:lnTo>
                                <a:pt x="27" y="58"/>
                              </a:lnTo>
                              <a:lnTo>
                                <a:pt x="27" y="59"/>
                              </a:lnTo>
                              <a:lnTo>
                                <a:pt x="27" y="61"/>
                              </a:lnTo>
                              <a:lnTo>
                                <a:pt x="27" y="62"/>
                              </a:lnTo>
                              <a:lnTo>
                                <a:pt x="27" y="63"/>
                              </a:lnTo>
                              <a:lnTo>
                                <a:pt x="26" y="63"/>
                              </a:lnTo>
                              <a:lnTo>
                                <a:pt x="26" y="63"/>
                              </a:lnTo>
                              <a:lnTo>
                                <a:pt x="27" y="64"/>
                              </a:lnTo>
                              <a:lnTo>
                                <a:pt x="27" y="65"/>
                              </a:lnTo>
                              <a:lnTo>
                                <a:pt x="28" y="67"/>
                              </a:lnTo>
                              <a:lnTo>
                                <a:pt x="29" y="66"/>
                              </a:lnTo>
                              <a:lnTo>
                                <a:pt x="30" y="65"/>
                              </a:lnTo>
                              <a:lnTo>
                                <a:pt x="33" y="65"/>
                              </a:lnTo>
                              <a:lnTo>
                                <a:pt x="33" y="65"/>
                              </a:lnTo>
                              <a:lnTo>
                                <a:pt x="33" y="65"/>
                              </a:lnTo>
                              <a:lnTo>
                                <a:pt x="34" y="64"/>
                              </a:lnTo>
                              <a:lnTo>
                                <a:pt x="34" y="63"/>
                              </a:lnTo>
                              <a:lnTo>
                                <a:pt x="33" y="62"/>
                              </a:lnTo>
                              <a:lnTo>
                                <a:pt x="34" y="61"/>
                              </a:lnTo>
                              <a:lnTo>
                                <a:pt x="36" y="59"/>
                              </a:lnTo>
                              <a:lnTo>
                                <a:pt x="37" y="58"/>
                              </a:lnTo>
                              <a:lnTo>
                                <a:pt x="38" y="56"/>
                              </a:lnTo>
                              <a:lnTo>
                                <a:pt x="39" y="55"/>
                              </a:lnTo>
                              <a:lnTo>
                                <a:pt x="41" y="54"/>
                              </a:lnTo>
                              <a:lnTo>
                                <a:pt x="42" y="52"/>
                              </a:lnTo>
                              <a:lnTo>
                                <a:pt x="42" y="51"/>
                              </a:lnTo>
                              <a:lnTo>
                                <a:pt x="41" y="48"/>
                              </a:lnTo>
                              <a:lnTo>
                                <a:pt x="41" y="47"/>
                              </a:lnTo>
                              <a:lnTo>
                                <a:pt x="41" y="45"/>
                              </a:lnTo>
                              <a:lnTo>
                                <a:pt x="41" y="45"/>
                              </a:lnTo>
                              <a:lnTo>
                                <a:pt x="43" y="44"/>
                              </a:lnTo>
                              <a:lnTo>
                                <a:pt x="45" y="43"/>
                              </a:lnTo>
                              <a:lnTo>
                                <a:pt x="45" y="43"/>
                              </a:lnTo>
                              <a:lnTo>
                                <a:pt x="45" y="43"/>
                              </a:lnTo>
                              <a:lnTo>
                                <a:pt x="46" y="46"/>
                              </a:lnTo>
                              <a:lnTo>
                                <a:pt x="46" y="46"/>
                              </a:lnTo>
                              <a:lnTo>
                                <a:pt x="47" y="46"/>
                              </a:lnTo>
                              <a:lnTo>
                                <a:pt x="47" y="44"/>
                              </a:lnTo>
                              <a:lnTo>
                                <a:pt x="48" y="45"/>
                              </a:lnTo>
                              <a:lnTo>
                                <a:pt x="49" y="45"/>
                              </a:lnTo>
                              <a:lnTo>
                                <a:pt x="49" y="45"/>
                              </a:lnTo>
                              <a:lnTo>
                                <a:pt x="50" y="45"/>
                              </a:lnTo>
                              <a:lnTo>
                                <a:pt x="51" y="45"/>
                              </a:lnTo>
                              <a:lnTo>
                                <a:pt x="52" y="46"/>
                              </a:lnTo>
                              <a:lnTo>
                                <a:pt x="53" y="46"/>
                              </a:lnTo>
                              <a:lnTo>
                                <a:pt x="54" y="45"/>
                              </a:lnTo>
                              <a:lnTo>
                                <a:pt x="54" y="45"/>
                              </a:lnTo>
                              <a:lnTo>
                                <a:pt x="55" y="45"/>
                              </a:lnTo>
                              <a:lnTo>
                                <a:pt x="57" y="47"/>
                              </a:lnTo>
                              <a:lnTo>
                                <a:pt x="57" y="47"/>
                              </a:lnTo>
                              <a:lnTo>
                                <a:pt x="61" y="46"/>
                              </a:lnTo>
                              <a:lnTo>
                                <a:pt x="61" y="46"/>
                              </a:lnTo>
                              <a:lnTo>
                                <a:pt x="62" y="45"/>
                              </a:lnTo>
                              <a:lnTo>
                                <a:pt x="58" y="4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DCDCDC"/>
                        </a:solidFill>
                        <a:ln w="9525">
                          <a:solidFill>
                            <a:schemeClr val="bg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it-IT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70" name="Freeform 86">
                          <a:extLst>
                            <a:ext uri="{FF2B5EF4-FFF2-40B4-BE49-F238E27FC236}">
                              <a16:creationId xmlns:a16="http://schemas.microsoft.com/office/drawing/2014/main" id="{ABBF2E3D-2A5E-42DB-BC09-80E6870BA3CD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960938" y="3305175"/>
                          <a:ext cx="444500" cy="438150"/>
                        </a:xfrm>
                        <a:custGeom>
                          <a:avLst/>
                          <a:gdLst>
                            <a:gd name="T0" fmla="*/ 276 w 280"/>
                            <a:gd name="T1" fmla="*/ 64 h 276"/>
                            <a:gd name="T2" fmla="*/ 271 w 280"/>
                            <a:gd name="T3" fmla="*/ 47 h 276"/>
                            <a:gd name="T4" fmla="*/ 268 w 280"/>
                            <a:gd name="T5" fmla="*/ 31 h 276"/>
                            <a:gd name="T6" fmla="*/ 267 w 280"/>
                            <a:gd name="T7" fmla="*/ 25 h 276"/>
                            <a:gd name="T8" fmla="*/ 260 w 280"/>
                            <a:gd name="T9" fmla="*/ 16 h 276"/>
                            <a:gd name="T10" fmla="*/ 248 w 280"/>
                            <a:gd name="T11" fmla="*/ 13 h 276"/>
                            <a:gd name="T12" fmla="*/ 240 w 280"/>
                            <a:gd name="T13" fmla="*/ 14 h 276"/>
                            <a:gd name="T14" fmla="*/ 218 w 280"/>
                            <a:gd name="T15" fmla="*/ 14 h 276"/>
                            <a:gd name="T16" fmla="*/ 206 w 280"/>
                            <a:gd name="T17" fmla="*/ 0 h 276"/>
                            <a:gd name="T18" fmla="*/ 195 w 280"/>
                            <a:gd name="T19" fmla="*/ 5 h 276"/>
                            <a:gd name="T20" fmla="*/ 153 w 280"/>
                            <a:gd name="T21" fmla="*/ 50 h 276"/>
                            <a:gd name="T22" fmla="*/ 136 w 280"/>
                            <a:gd name="T23" fmla="*/ 73 h 276"/>
                            <a:gd name="T24" fmla="*/ 125 w 280"/>
                            <a:gd name="T25" fmla="*/ 102 h 276"/>
                            <a:gd name="T26" fmla="*/ 128 w 280"/>
                            <a:gd name="T27" fmla="*/ 117 h 276"/>
                            <a:gd name="T28" fmla="*/ 105 w 280"/>
                            <a:gd name="T29" fmla="*/ 140 h 276"/>
                            <a:gd name="T30" fmla="*/ 74 w 280"/>
                            <a:gd name="T31" fmla="*/ 154 h 276"/>
                            <a:gd name="T32" fmla="*/ 63 w 280"/>
                            <a:gd name="T33" fmla="*/ 170 h 276"/>
                            <a:gd name="T34" fmla="*/ 48 w 280"/>
                            <a:gd name="T35" fmla="*/ 186 h 276"/>
                            <a:gd name="T36" fmla="*/ 39 w 280"/>
                            <a:gd name="T37" fmla="*/ 203 h 276"/>
                            <a:gd name="T38" fmla="*/ 25 w 280"/>
                            <a:gd name="T39" fmla="*/ 227 h 276"/>
                            <a:gd name="T40" fmla="*/ 20 w 280"/>
                            <a:gd name="T41" fmla="*/ 233 h 276"/>
                            <a:gd name="T42" fmla="*/ 16 w 280"/>
                            <a:gd name="T43" fmla="*/ 243 h 276"/>
                            <a:gd name="T44" fmla="*/ 9 w 280"/>
                            <a:gd name="T45" fmla="*/ 260 h 276"/>
                            <a:gd name="T46" fmla="*/ 5 w 280"/>
                            <a:gd name="T47" fmla="*/ 275 h 276"/>
                            <a:gd name="T48" fmla="*/ 25 w 280"/>
                            <a:gd name="T49" fmla="*/ 275 h 276"/>
                            <a:gd name="T50" fmla="*/ 40 w 280"/>
                            <a:gd name="T51" fmla="*/ 275 h 276"/>
                            <a:gd name="T52" fmla="*/ 43 w 280"/>
                            <a:gd name="T53" fmla="*/ 267 h 276"/>
                            <a:gd name="T54" fmla="*/ 48 w 280"/>
                            <a:gd name="T55" fmla="*/ 261 h 276"/>
                            <a:gd name="T56" fmla="*/ 51 w 280"/>
                            <a:gd name="T57" fmla="*/ 250 h 276"/>
                            <a:gd name="T58" fmla="*/ 54 w 280"/>
                            <a:gd name="T59" fmla="*/ 236 h 276"/>
                            <a:gd name="T60" fmla="*/ 62 w 280"/>
                            <a:gd name="T61" fmla="*/ 231 h 276"/>
                            <a:gd name="T62" fmla="*/ 69 w 280"/>
                            <a:gd name="T63" fmla="*/ 223 h 276"/>
                            <a:gd name="T64" fmla="*/ 76 w 280"/>
                            <a:gd name="T65" fmla="*/ 217 h 276"/>
                            <a:gd name="T66" fmla="*/ 82 w 280"/>
                            <a:gd name="T67" fmla="*/ 211 h 276"/>
                            <a:gd name="T68" fmla="*/ 86 w 280"/>
                            <a:gd name="T69" fmla="*/ 197 h 276"/>
                            <a:gd name="T70" fmla="*/ 88 w 280"/>
                            <a:gd name="T71" fmla="*/ 191 h 276"/>
                            <a:gd name="T72" fmla="*/ 94 w 280"/>
                            <a:gd name="T73" fmla="*/ 188 h 276"/>
                            <a:gd name="T74" fmla="*/ 99 w 280"/>
                            <a:gd name="T75" fmla="*/ 181 h 276"/>
                            <a:gd name="T76" fmla="*/ 101 w 280"/>
                            <a:gd name="T77" fmla="*/ 175 h 276"/>
                            <a:gd name="T78" fmla="*/ 112 w 280"/>
                            <a:gd name="T79" fmla="*/ 173 h 276"/>
                            <a:gd name="T80" fmla="*/ 121 w 280"/>
                            <a:gd name="T81" fmla="*/ 175 h 276"/>
                            <a:gd name="T82" fmla="*/ 128 w 280"/>
                            <a:gd name="T83" fmla="*/ 175 h 276"/>
                            <a:gd name="T84" fmla="*/ 136 w 280"/>
                            <a:gd name="T85" fmla="*/ 171 h 276"/>
                            <a:gd name="T86" fmla="*/ 146 w 280"/>
                            <a:gd name="T87" fmla="*/ 170 h 276"/>
                            <a:gd name="T88" fmla="*/ 145 w 280"/>
                            <a:gd name="T89" fmla="*/ 164 h 276"/>
                            <a:gd name="T90" fmla="*/ 147 w 280"/>
                            <a:gd name="T91" fmla="*/ 156 h 276"/>
                            <a:gd name="T92" fmla="*/ 147 w 280"/>
                            <a:gd name="T93" fmla="*/ 140 h 276"/>
                            <a:gd name="T94" fmla="*/ 159 w 280"/>
                            <a:gd name="T95" fmla="*/ 132 h 276"/>
                            <a:gd name="T96" fmla="*/ 172 w 280"/>
                            <a:gd name="T97" fmla="*/ 124 h 276"/>
                            <a:gd name="T98" fmla="*/ 183 w 280"/>
                            <a:gd name="T99" fmla="*/ 124 h 276"/>
                            <a:gd name="T100" fmla="*/ 185 w 280"/>
                            <a:gd name="T101" fmla="*/ 119 h 276"/>
                            <a:gd name="T102" fmla="*/ 194 w 280"/>
                            <a:gd name="T103" fmla="*/ 119 h 276"/>
                            <a:gd name="T104" fmla="*/ 210 w 280"/>
                            <a:gd name="T105" fmla="*/ 110 h 276"/>
                            <a:gd name="T106" fmla="*/ 226 w 280"/>
                            <a:gd name="T107" fmla="*/ 100 h 276"/>
                            <a:gd name="T108" fmla="*/ 235 w 280"/>
                            <a:gd name="T109" fmla="*/ 95 h 276"/>
                            <a:gd name="T110" fmla="*/ 232 w 280"/>
                            <a:gd name="T111" fmla="*/ 92 h 276"/>
                            <a:gd name="T112" fmla="*/ 232 w 280"/>
                            <a:gd name="T113" fmla="*/ 85 h 276"/>
                            <a:gd name="T114" fmla="*/ 246 w 280"/>
                            <a:gd name="T115" fmla="*/ 81 h 276"/>
                            <a:gd name="T116" fmla="*/ 251 w 280"/>
                            <a:gd name="T117" fmla="*/ 75 h 276"/>
                            <a:gd name="T118" fmla="*/ 271 w 280"/>
                            <a:gd name="T119" fmla="*/ 75 h 276"/>
                            <a:gd name="T120" fmla="*/ 278 w 280"/>
                            <a:gd name="T121" fmla="*/ 71 h 276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  <a:cxn ang="0">
                              <a:pos x="T92" y="T93"/>
                            </a:cxn>
                            <a:cxn ang="0">
                              <a:pos x="T94" y="T95"/>
                            </a:cxn>
                            <a:cxn ang="0">
                              <a:pos x="T96" y="T97"/>
                            </a:cxn>
                            <a:cxn ang="0">
                              <a:pos x="T98" y="T99"/>
                            </a:cxn>
                            <a:cxn ang="0">
                              <a:pos x="T100" y="T101"/>
                            </a:cxn>
                            <a:cxn ang="0">
                              <a:pos x="T102" y="T103"/>
                            </a:cxn>
                            <a:cxn ang="0">
                              <a:pos x="T104" y="T105"/>
                            </a:cxn>
                            <a:cxn ang="0">
                              <a:pos x="T106" y="T107"/>
                            </a:cxn>
                            <a:cxn ang="0">
                              <a:pos x="T108" y="T109"/>
                            </a:cxn>
                            <a:cxn ang="0">
                              <a:pos x="T110" y="T111"/>
                            </a:cxn>
                            <a:cxn ang="0">
                              <a:pos x="T112" y="T113"/>
                            </a:cxn>
                            <a:cxn ang="0">
                              <a:pos x="T114" y="T115"/>
                            </a:cxn>
                            <a:cxn ang="0">
                              <a:pos x="T116" y="T117"/>
                            </a:cxn>
                            <a:cxn ang="0">
                              <a:pos x="T118" y="T119"/>
                            </a:cxn>
                            <a:cxn ang="0">
                              <a:pos x="T120" y="T121"/>
                            </a:cxn>
                          </a:cxnLst>
                          <a:rect l="0" t="0" r="r" b="b"/>
                          <a:pathLst>
                            <a:path w="280" h="276">
                              <a:moveTo>
                                <a:pt x="279" y="69"/>
                              </a:moveTo>
                              <a:lnTo>
                                <a:pt x="280" y="68"/>
                              </a:lnTo>
                              <a:lnTo>
                                <a:pt x="280" y="67"/>
                              </a:lnTo>
                              <a:lnTo>
                                <a:pt x="278" y="65"/>
                              </a:lnTo>
                              <a:lnTo>
                                <a:pt x="276" y="64"/>
                              </a:lnTo>
                              <a:lnTo>
                                <a:pt x="276" y="64"/>
                              </a:lnTo>
                              <a:lnTo>
                                <a:pt x="274" y="62"/>
                              </a:lnTo>
                              <a:lnTo>
                                <a:pt x="273" y="60"/>
                              </a:lnTo>
                              <a:lnTo>
                                <a:pt x="272" y="56"/>
                              </a:lnTo>
                              <a:lnTo>
                                <a:pt x="271" y="54"/>
                              </a:lnTo>
                              <a:lnTo>
                                <a:pt x="270" y="51"/>
                              </a:lnTo>
                              <a:lnTo>
                                <a:pt x="271" y="47"/>
                              </a:lnTo>
                              <a:lnTo>
                                <a:pt x="269" y="44"/>
                              </a:lnTo>
                              <a:lnTo>
                                <a:pt x="269" y="42"/>
                              </a:lnTo>
                              <a:lnTo>
                                <a:pt x="269" y="41"/>
                              </a:lnTo>
                              <a:lnTo>
                                <a:pt x="269" y="38"/>
                              </a:lnTo>
                              <a:lnTo>
                                <a:pt x="269" y="35"/>
                              </a:lnTo>
                              <a:lnTo>
                                <a:pt x="268" y="31"/>
                              </a:lnTo>
                              <a:lnTo>
                                <a:pt x="269" y="30"/>
                              </a:lnTo>
                              <a:lnTo>
                                <a:pt x="269" y="29"/>
                              </a:lnTo>
                              <a:lnTo>
                                <a:pt x="269" y="28"/>
                              </a:lnTo>
                              <a:lnTo>
                                <a:pt x="267" y="27"/>
                              </a:lnTo>
                              <a:lnTo>
                                <a:pt x="267" y="26"/>
                              </a:lnTo>
                              <a:lnTo>
                                <a:pt x="267" y="25"/>
                              </a:lnTo>
                              <a:lnTo>
                                <a:pt x="268" y="24"/>
                              </a:lnTo>
                              <a:lnTo>
                                <a:pt x="268" y="23"/>
                              </a:lnTo>
                              <a:lnTo>
                                <a:pt x="265" y="22"/>
                              </a:lnTo>
                              <a:lnTo>
                                <a:pt x="262" y="19"/>
                              </a:lnTo>
                              <a:lnTo>
                                <a:pt x="261" y="18"/>
                              </a:lnTo>
                              <a:lnTo>
                                <a:pt x="260" y="16"/>
                              </a:lnTo>
                              <a:lnTo>
                                <a:pt x="257" y="16"/>
                              </a:lnTo>
                              <a:lnTo>
                                <a:pt x="253" y="16"/>
                              </a:lnTo>
                              <a:lnTo>
                                <a:pt x="251" y="16"/>
                              </a:lnTo>
                              <a:lnTo>
                                <a:pt x="249" y="16"/>
                              </a:lnTo>
                              <a:lnTo>
                                <a:pt x="249" y="15"/>
                              </a:lnTo>
                              <a:lnTo>
                                <a:pt x="248" y="13"/>
                              </a:lnTo>
                              <a:lnTo>
                                <a:pt x="247" y="12"/>
                              </a:lnTo>
                              <a:lnTo>
                                <a:pt x="247" y="11"/>
                              </a:lnTo>
                              <a:lnTo>
                                <a:pt x="247" y="10"/>
                              </a:lnTo>
                              <a:lnTo>
                                <a:pt x="245" y="12"/>
                              </a:lnTo>
                              <a:lnTo>
                                <a:pt x="243" y="13"/>
                              </a:lnTo>
                              <a:lnTo>
                                <a:pt x="240" y="14"/>
                              </a:lnTo>
                              <a:lnTo>
                                <a:pt x="236" y="14"/>
                              </a:lnTo>
                              <a:lnTo>
                                <a:pt x="234" y="13"/>
                              </a:lnTo>
                              <a:lnTo>
                                <a:pt x="233" y="13"/>
                              </a:lnTo>
                              <a:lnTo>
                                <a:pt x="229" y="13"/>
                              </a:lnTo>
                              <a:lnTo>
                                <a:pt x="223" y="15"/>
                              </a:lnTo>
                              <a:lnTo>
                                <a:pt x="218" y="14"/>
                              </a:lnTo>
                              <a:lnTo>
                                <a:pt x="214" y="13"/>
                              </a:lnTo>
                              <a:lnTo>
                                <a:pt x="209" y="9"/>
                              </a:lnTo>
                              <a:lnTo>
                                <a:pt x="207" y="6"/>
                              </a:lnTo>
                              <a:lnTo>
                                <a:pt x="205" y="4"/>
                              </a:lnTo>
                              <a:lnTo>
                                <a:pt x="205" y="1"/>
                              </a:lnTo>
                              <a:lnTo>
                                <a:pt x="206" y="0"/>
                              </a:lnTo>
                              <a:lnTo>
                                <a:pt x="204" y="0"/>
                              </a:lnTo>
                              <a:lnTo>
                                <a:pt x="202" y="1"/>
                              </a:lnTo>
                              <a:lnTo>
                                <a:pt x="200" y="2"/>
                              </a:lnTo>
                              <a:lnTo>
                                <a:pt x="198" y="2"/>
                              </a:lnTo>
                              <a:lnTo>
                                <a:pt x="195" y="3"/>
                              </a:lnTo>
                              <a:lnTo>
                                <a:pt x="195" y="5"/>
                              </a:lnTo>
                              <a:lnTo>
                                <a:pt x="188" y="23"/>
                              </a:lnTo>
                              <a:lnTo>
                                <a:pt x="181" y="36"/>
                              </a:lnTo>
                              <a:lnTo>
                                <a:pt x="178" y="39"/>
                              </a:lnTo>
                              <a:lnTo>
                                <a:pt x="174" y="42"/>
                              </a:lnTo>
                              <a:lnTo>
                                <a:pt x="166" y="45"/>
                              </a:lnTo>
                              <a:lnTo>
                                <a:pt x="153" y="50"/>
                              </a:lnTo>
                              <a:lnTo>
                                <a:pt x="150" y="53"/>
                              </a:lnTo>
                              <a:lnTo>
                                <a:pt x="148" y="54"/>
                              </a:lnTo>
                              <a:lnTo>
                                <a:pt x="144" y="59"/>
                              </a:lnTo>
                              <a:lnTo>
                                <a:pt x="137" y="66"/>
                              </a:lnTo>
                              <a:lnTo>
                                <a:pt x="137" y="68"/>
                              </a:lnTo>
                              <a:lnTo>
                                <a:pt x="136" y="73"/>
                              </a:lnTo>
                              <a:lnTo>
                                <a:pt x="135" y="76"/>
                              </a:lnTo>
                              <a:lnTo>
                                <a:pt x="129" y="83"/>
                              </a:lnTo>
                              <a:lnTo>
                                <a:pt x="127" y="88"/>
                              </a:lnTo>
                              <a:lnTo>
                                <a:pt x="126" y="95"/>
                              </a:lnTo>
                              <a:lnTo>
                                <a:pt x="126" y="100"/>
                              </a:lnTo>
                              <a:lnTo>
                                <a:pt x="125" y="102"/>
                              </a:lnTo>
                              <a:lnTo>
                                <a:pt x="126" y="103"/>
                              </a:lnTo>
                              <a:lnTo>
                                <a:pt x="128" y="104"/>
                              </a:lnTo>
                              <a:lnTo>
                                <a:pt x="130" y="107"/>
                              </a:lnTo>
                              <a:lnTo>
                                <a:pt x="130" y="109"/>
                              </a:lnTo>
                              <a:lnTo>
                                <a:pt x="129" y="114"/>
                              </a:lnTo>
                              <a:lnTo>
                                <a:pt x="128" y="117"/>
                              </a:lnTo>
                              <a:lnTo>
                                <a:pt x="126" y="119"/>
                              </a:lnTo>
                              <a:lnTo>
                                <a:pt x="123" y="123"/>
                              </a:lnTo>
                              <a:lnTo>
                                <a:pt x="120" y="128"/>
                              </a:lnTo>
                              <a:lnTo>
                                <a:pt x="115" y="134"/>
                              </a:lnTo>
                              <a:lnTo>
                                <a:pt x="112" y="136"/>
                              </a:lnTo>
                              <a:lnTo>
                                <a:pt x="105" y="140"/>
                              </a:lnTo>
                              <a:lnTo>
                                <a:pt x="101" y="144"/>
                              </a:lnTo>
                              <a:lnTo>
                                <a:pt x="98" y="147"/>
                              </a:lnTo>
                              <a:lnTo>
                                <a:pt x="96" y="148"/>
                              </a:lnTo>
                              <a:lnTo>
                                <a:pt x="89" y="151"/>
                              </a:lnTo>
                              <a:lnTo>
                                <a:pt x="80" y="154"/>
                              </a:lnTo>
                              <a:lnTo>
                                <a:pt x="74" y="154"/>
                              </a:lnTo>
                              <a:lnTo>
                                <a:pt x="71" y="155"/>
                              </a:lnTo>
                              <a:lnTo>
                                <a:pt x="70" y="158"/>
                              </a:lnTo>
                              <a:lnTo>
                                <a:pt x="68" y="160"/>
                              </a:lnTo>
                              <a:lnTo>
                                <a:pt x="67" y="161"/>
                              </a:lnTo>
                              <a:lnTo>
                                <a:pt x="66" y="165"/>
                              </a:lnTo>
                              <a:lnTo>
                                <a:pt x="63" y="170"/>
                              </a:lnTo>
                              <a:lnTo>
                                <a:pt x="62" y="175"/>
                              </a:lnTo>
                              <a:lnTo>
                                <a:pt x="60" y="178"/>
                              </a:lnTo>
                              <a:lnTo>
                                <a:pt x="58" y="179"/>
                              </a:lnTo>
                              <a:lnTo>
                                <a:pt x="54" y="182"/>
                              </a:lnTo>
                              <a:lnTo>
                                <a:pt x="50" y="184"/>
                              </a:lnTo>
                              <a:lnTo>
                                <a:pt x="48" y="186"/>
                              </a:lnTo>
                              <a:lnTo>
                                <a:pt x="46" y="187"/>
                              </a:lnTo>
                              <a:lnTo>
                                <a:pt x="45" y="188"/>
                              </a:lnTo>
                              <a:lnTo>
                                <a:pt x="44" y="193"/>
                              </a:lnTo>
                              <a:lnTo>
                                <a:pt x="42" y="195"/>
                              </a:lnTo>
                              <a:lnTo>
                                <a:pt x="41" y="200"/>
                              </a:lnTo>
                              <a:lnTo>
                                <a:pt x="39" y="203"/>
                              </a:lnTo>
                              <a:lnTo>
                                <a:pt x="38" y="206"/>
                              </a:lnTo>
                              <a:lnTo>
                                <a:pt x="38" y="213"/>
                              </a:lnTo>
                              <a:lnTo>
                                <a:pt x="37" y="215"/>
                              </a:lnTo>
                              <a:lnTo>
                                <a:pt x="35" y="219"/>
                              </a:lnTo>
                              <a:lnTo>
                                <a:pt x="32" y="220"/>
                              </a:lnTo>
                              <a:lnTo>
                                <a:pt x="25" y="227"/>
                              </a:lnTo>
                              <a:lnTo>
                                <a:pt x="22" y="230"/>
                              </a:lnTo>
                              <a:lnTo>
                                <a:pt x="20" y="232"/>
                              </a:lnTo>
                              <a:lnTo>
                                <a:pt x="19" y="233"/>
                              </a:lnTo>
                              <a:lnTo>
                                <a:pt x="18" y="235"/>
                              </a:lnTo>
                              <a:lnTo>
                                <a:pt x="20" y="234"/>
                              </a:lnTo>
                              <a:lnTo>
                                <a:pt x="20" y="233"/>
                              </a:lnTo>
                              <a:lnTo>
                                <a:pt x="22" y="232"/>
                              </a:lnTo>
                              <a:lnTo>
                                <a:pt x="22" y="233"/>
                              </a:lnTo>
                              <a:lnTo>
                                <a:pt x="21" y="233"/>
                              </a:lnTo>
                              <a:lnTo>
                                <a:pt x="19" y="237"/>
                              </a:lnTo>
                              <a:lnTo>
                                <a:pt x="18" y="240"/>
                              </a:lnTo>
                              <a:lnTo>
                                <a:pt x="16" y="243"/>
                              </a:lnTo>
                              <a:lnTo>
                                <a:pt x="14" y="245"/>
                              </a:lnTo>
                              <a:lnTo>
                                <a:pt x="15" y="247"/>
                              </a:lnTo>
                              <a:lnTo>
                                <a:pt x="14" y="248"/>
                              </a:lnTo>
                              <a:lnTo>
                                <a:pt x="13" y="250"/>
                              </a:lnTo>
                              <a:lnTo>
                                <a:pt x="12" y="255"/>
                              </a:lnTo>
                              <a:lnTo>
                                <a:pt x="9" y="260"/>
                              </a:lnTo>
                              <a:lnTo>
                                <a:pt x="6" y="260"/>
                              </a:lnTo>
                              <a:lnTo>
                                <a:pt x="4" y="263"/>
                              </a:lnTo>
                              <a:lnTo>
                                <a:pt x="2" y="267"/>
                              </a:lnTo>
                              <a:lnTo>
                                <a:pt x="0" y="276"/>
                              </a:lnTo>
                              <a:lnTo>
                                <a:pt x="1" y="276"/>
                              </a:lnTo>
                              <a:lnTo>
                                <a:pt x="5" y="275"/>
                              </a:lnTo>
                              <a:lnTo>
                                <a:pt x="8" y="275"/>
                              </a:lnTo>
                              <a:lnTo>
                                <a:pt x="15" y="275"/>
                              </a:lnTo>
                              <a:lnTo>
                                <a:pt x="17" y="275"/>
                              </a:lnTo>
                              <a:lnTo>
                                <a:pt x="20" y="275"/>
                              </a:lnTo>
                              <a:lnTo>
                                <a:pt x="22" y="275"/>
                              </a:lnTo>
                              <a:lnTo>
                                <a:pt x="25" y="275"/>
                              </a:lnTo>
                              <a:lnTo>
                                <a:pt x="27" y="276"/>
                              </a:lnTo>
                              <a:lnTo>
                                <a:pt x="31" y="276"/>
                              </a:lnTo>
                              <a:lnTo>
                                <a:pt x="33" y="276"/>
                              </a:lnTo>
                              <a:lnTo>
                                <a:pt x="36" y="276"/>
                              </a:lnTo>
                              <a:lnTo>
                                <a:pt x="38" y="276"/>
                              </a:lnTo>
                              <a:lnTo>
                                <a:pt x="40" y="275"/>
                              </a:lnTo>
                              <a:lnTo>
                                <a:pt x="41" y="273"/>
                              </a:lnTo>
                              <a:lnTo>
                                <a:pt x="42" y="271"/>
                              </a:lnTo>
                              <a:lnTo>
                                <a:pt x="42" y="270"/>
                              </a:lnTo>
                              <a:lnTo>
                                <a:pt x="42" y="269"/>
                              </a:lnTo>
                              <a:lnTo>
                                <a:pt x="42" y="268"/>
                              </a:lnTo>
                              <a:lnTo>
                                <a:pt x="43" y="267"/>
                              </a:lnTo>
                              <a:lnTo>
                                <a:pt x="44" y="266"/>
                              </a:lnTo>
                              <a:lnTo>
                                <a:pt x="45" y="265"/>
                              </a:lnTo>
                              <a:lnTo>
                                <a:pt x="45" y="264"/>
                              </a:lnTo>
                              <a:lnTo>
                                <a:pt x="47" y="263"/>
                              </a:lnTo>
                              <a:lnTo>
                                <a:pt x="48" y="262"/>
                              </a:lnTo>
                              <a:lnTo>
                                <a:pt x="48" y="261"/>
                              </a:lnTo>
                              <a:lnTo>
                                <a:pt x="49" y="260"/>
                              </a:lnTo>
                              <a:lnTo>
                                <a:pt x="49" y="259"/>
                              </a:lnTo>
                              <a:lnTo>
                                <a:pt x="50" y="257"/>
                              </a:lnTo>
                              <a:lnTo>
                                <a:pt x="50" y="255"/>
                              </a:lnTo>
                              <a:lnTo>
                                <a:pt x="50" y="252"/>
                              </a:lnTo>
                              <a:lnTo>
                                <a:pt x="51" y="250"/>
                              </a:lnTo>
                              <a:lnTo>
                                <a:pt x="51" y="248"/>
                              </a:lnTo>
                              <a:lnTo>
                                <a:pt x="51" y="245"/>
                              </a:lnTo>
                              <a:lnTo>
                                <a:pt x="52" y="241"/>
                              </a:lnTo>
                              <a:lnTo>
                                <a:pt x="53" y="240"/>
                              </a:lnTo>
                              <a:lnTo>
                                <a:pt x="54" y="238"/>
                              </a:lnTo>
                              <a:lnTo>
                                <a:pt x="54" y="236"/>
                              </a:lnTo>
                              <a:lnTo>
                                <a:pt x="55" y="235"/>
                              </a:lnTo>
                              <a:lnTo>
                                <a:pt x="56" y="233"/>
                              </a:lnTo>
                              <a:lnTo>
                                <a:pt x="57" y="233"/>
                              </a:lnTo>
                              <a:lnTo>
                                <a:pt x="59" y="232"/>
                              </a:lnTo>
                              <a:lnTo>
                                <a:pt x="60" y="231"/>
                              </a:lnTo>
                              <a:lnTo>
                                <a:pt x="62" y="231"/>
                              </a:lnTo>
                              <a:lnTo>
                                <a:pt x="64" y="230"/>
                              </a:lnTo>
                              <a:lnTo>
                                <a:pt x="65" y="229"/>
                              </a:lnTo>
                              <a:lnTo>
                                <a:pt x="66" y="229"/>
                              </a:lnTo>
                              <a:lnTo>
                                <a:pt x="67" y="227"/>
                              </a:lnTo>
                              <a:lnTo>
                                <a:pt x="68" y="225"/>
                              </a:lnTo>
                              <a:lnTo>
                                <a:pt x="69" y="223"/>
                              </a:lnTo>
                              <a:lnTo>
                                <a:pt x="69" y="221"/>
                              </a:lnTo>
                              <a:lnTo>
                                <a:pt x="71" y="220"/>
                              </a:lnTo>
                              <a:lnTo>
                                <a:pt x="71" y="220"/>
                              </a:lnTo>
                              <a:lnTo>
                                <a:pt x="72" y="219"/>
                              </a:lnTo>
                              <a:lnTo>
                                <a:pt x="74" y="218"/>
                              </a:lnTo>
                              <a:lnTo>
                                <a:pt x="76" y="217"/>
                              </a:lnTo>
                              <a:lnTo>
                                <a:pt x="77" y="216"/>
                              </a:lnTo>
                              <a:lnTo>
                                <a:pt x="78" y="215"/>
                              </a:lnTo>
                              <a:lnTo>
                                <a:pt x="80" y="215"/>
                              </a:lnTo>
                              <a:lnTo>
                                <a:pt x="81" y="213"/>
                              </a:lnTo>
                              <a:lnTo>
                                <a:pt x="81" y="213"/>
                              </a:lnTo>
                              <a:lnTo>
                                <a:pt x="82" y="211"/>
                              </a:lnTo>
                              <a:lnTo>
                                <a:pt x="83" y="208"/>
                              </a:lnTo>
                              <a:lnTo>
                                <a:pt x="83" y="205"/>
                              </a:lnTo>
                              <a:lnTo>
                                <a:pt x="84" y="202"/>
                              </a:lnTo>
                              <a:lnTo>
                                <a:pt x="85" y="200"/>
                              </a:lnTo>
                              <a:lnTo>
                                <a:pt x="85" y="198"/>
                              </a:lnTo>
                              <a:lnTo>
                                <a:pt x="86" y="197"/>
                              </a:lnTo>
                              <a:lnTo>
                                <a:pt x="87" y="195"/>
                              </a:lnTo>
                              <a:lnTo>
                                <a:pt x="87" y="194"/>
                              </a:lnTo>
                              <a:lnTo>
                                <a:pt x="87" y="193"/>
                              </a:lnTo>
                              <a:lnTo>
                                <a:pt x="87" y="192"/>
                              </a:lnTo>
                              <a:lnTo>
                                <a:pt x="87" y="192"/>
                              </a:lnTo>
                              <a:lnTo>
                                <a:pt x="88" y="191"/>
                              </a:lnTo>
                              <a:lnTo>
                                <a:pt x="89" y="191"/>
                              </a:lnTo>
                              <a:lnTo>
                                <a:pt x="90" y="190"/>
                              </a:lnTo>
                              <a:lnTo>
                                <a:pt x="93" y="190"/>
                              </a:lnTo>
                              <a:lnTo>
                                <a:pt x="93" y="190"/>
                              </a:lnTo>
                              <a:lnTo>
                                <a:pt x="94" y="188"/>
                              </a:lnTo>
                              <a:lnTo>
                                <a:pt x="94" y="188"/>
                              </a:lnTo>
                              <a:lnTo>
                                <a:pt x="95" y="186"/>
                              </a:lnTo>
                              <a:lnTo>
                                <a:pt x="96" y="185"/>
                              </a:lnTo>
                              <a:lnTo>
                                <a:pt x="96" y="184"/>
                              </a:lnTo>
                              <a:lnTo>
                                <a:pt x="97" y="183"/>
                              </a:lnTo>
                              <a:lnTo>
                                <a:pt x="98" y="182"/>
                              </a:lnTo>
                              <a:lnTo>
                                <a:pt x="99" y="181"/>
                              </a:lnTo>
                              <a:lnTo>
                                <a:pt x="100" y="179"/>
                              </a:lnTo>
                              <a:lnTo>
                                <a:pt x="100" y="179"/>
                              </a:lnTo>
                              <a:lnTo>
                                <a:pt x="100" y="177"/>
                              </a:lnTo>
                              <a:lnTo>
                                <a:pt x="100" y="177"/>
                              </a:lnTo>
                              <a:lnTo>
                                <a:pt x="99" y="175"/>
                              </a:lnTo>
                              <a:lnTo>
                                <a:pt x="101" y="175"/>
                              </a:lnTo>
                              <a:lnTo>
                                <a:pt x="103" y="174"/>
                              </a:lnTo>
                              <a:lnTo>
                                <a:pt x="105" y="173"/>
                              </a:lnTo>
                              <a:lnTo>
                                <a:pt x="107" y="173"/>
                              </a:lnTo>
                              <a:lnTo>
                                <a:pt x="109" y="173"/>
                              </a:lnTo>
                              <a:lnTo>
                                <a:pt x="110" y="173"/>
                              </a:lnTo>
                              <a:lnTo>
                                <a:pt x="112" y="173"/>
                              </a:lnTo>
                              <a:lnTo>
                                <a:pt x="114" y="173"/>
                              </a:lnTo>
                              <a:lnTo>
                                <a:pt x="115" y="173"/>
                              </a:lnTo>
                              <a:lnTo>
                                <a:pt x="117" y="175"/>
                              </a:lnTo>
                              <a:lnTo>
                                <a:pt x="119" y="175"/>
                              </a:lnTo>
                              <a:lnTo>
                                <a:pt x="120" y="175"/>
                              </a:lnTo>
                              <a:lnTo>
                                <a:pt x="121" y="175"/>
                              </a:lnTo>
                              <a:lnTo>
                                <a:pt x="122" y="175"/>
                              </a:lnTo>
                              <a:lnTo>
                                <a:pt x="123" y="175"/>
                              </a:lnTo>
                              <a:lnTo>
                                <a:pt x="124" y="175"/>
                              </a:lnTo>
                              <a:lnTo>
                                <a:pt x="125" y="176"/>
                              </a:lnTo>
                              <a:lnTo>
                                <a:pt x="127" y="176"/>
                              </a:lnTo>
                              <a:lnTo>
                                <a:pt x="128" y="175"/>
                              </a:lnTo>
                              <a:lnTo>
                                <a:pt x="129" y="175"/>
                              </a:lnTo>
                              <a:lnTo>
                                <a:pt x="131" y="173"/>
                              </a:lnTo>
                              <a:lnTo>
                                <a:pt x="132" y="172"/>
                              </a:lnTo>
                              <a:lnTo>
                                <a:pt x="134" y="171"/>
                              </a:lnTo>
                              <a:lnTo>
                                <a:pt x="135" y="171"/>
                              </a:lnTo>
                              <a:lnTo>
                                <a:pt x="136" y="171"/>
                              </a:lnTo>
                              <a:lnTo>
                                <a:pt x="137" y="171"/>
                              </a:lnTo>
                              <a:lnTo>
                                <a:pt x="139" y="171"/>
                              </a:lnTo>
                              <a:lnTo>
                                <a:pt x="141" y="171"/>
                              </a:lnTo>
                              <a:lnTo>
                                <a:pt x="143" y="171"/>
                              </a:lnTo>
                              <a:lnTo>
                                <a:pt x="145" y="170"/>
                              </a:lnTo>
                              <a:lnTo>
                                <a:pt x="146" y="170"/>
                              </a:lnTo>
                              <a:lnTo>
                                <a:pt x="146" y="169"/>
                              </a:lnTo>
                              <a:lnTo>
                                <a:pt x="145" y="168"/>
                              </a:lnTo>
                              <a:lnTo>
                                <a:pt x="145" y="167"/>
                              </a:lnTo>
                              <a:lnTo>
                                <a:pt x="145" y="166"/>
                              </a:lnTo>
                              <a:lnTo>
                                <a:pt x="145" y="165"/>
                              </a:lnTo>
                              <a:lnTo>
                                <a:pt x="145" y="164"/>
                              </a:lnTo>
                              <a:lnTo>
                                <a:pt x="145" y="163"/>
                              </a:lnTo>
                              <a:lnTo>
                                <a:pt x="144" y="161"/>
                              </a:lnTo>
                              <a:lnTo>
                                <a:pt x="144" y="160"/>
                              </a:lnTo>
                              <a:lnTo>
                                <a:pt x="144" y="160"/>
                              </a:lnTo>
                              <a:lnTo>
                                <a:pt x="147" y="160"/>
                              </a:lnTo>
                              <a:lnTo>
                                <a:pt x="147" y="156"/>
                              </a:lnTo>
                              <a:lnTo>
                                <a:pt x="147" y="152"/>
                              </a:lnTo>
                              <a:lnTo>
                                <a:pt x="147" y="148"/>
                              </a:lnTo>
                              <a:lnTo>
                                <a:pt x="147" y="145"/>
                              </a:lnTo>
                              <a:lnTo>
                                <a:pt x="147" y="142"/>
                              </a:lnTo>
                              <a:lnTo>
                                <a:pt x="147" y="141"/>
                              </a:lnTo>
                              <a:lnTo>
                                <a:pt x="147" y="140"/>
                              </a:lnTo>
                              <a:lnTo>
                                <a:pt x="149" y="139"/>
                              </a:lnTo>
                              <a:lnTo>
                                <a:pt x="152" y="137"/>
                              </a:lnTo>
                              <a:lnTo>
                                <a:pt x="152" y="136"/>
                              </a:lnTo>
                              <a:lnTo>
                                <a:pt x="154" y="135"/>
                              </a:lnTo>
                              <a:lnTo>
                                <a:pt x="159" y="132"/>
                              </a:lnTo>
                              <a:lnTo>
                                <a:pt x="159" y="132"/>
                              </a:lnTo>
                              <a:lnTo>
                                <a:pt x="164" y="128"/>
                              </a:lnTo>
                              <a:lnTo>
                                <a:pt x="165" y="128"/>
                              </a:lnTo>
                              <a:lnTo>
                                <a:pt x="168" y="128"/>
                              </a:lnTo>
                              <a:lnTo>
                                <a:pt x="169" y="127"/>
                              </a:lnTo>
                              <a:lnTo>
                                <a:pt x="170" y="125"/>
                              </a:lnTo>
                              <a:lnTo>
                                <a:pt x="172" y="124"/>
                              </a:lnTo>
                              <a:lnTo>
                                <a:pt x="173" y="123"/>
                              </a:lnTo>
                              <a:lnTo>
                                <a:pt x="174" y="123"/>
                              </a:lnTo>
                              <a:lnTo>
                                <a:pt x="175" y="123"/>
                              </a:lnTo>
                              <a:lnTo>
                                <a:pt x="179" y="123"/>
                              </a:lnTo>
                              <a:lnTo>
                                <a:pt x="181" y="124"/>
                              </a:lnTo>
                              <a:lnTo>
                                <a:pt x="183" y="124"/>
                              </a:lnTo>
                              <a:lnTo>
                                <a:pt x="183" y="124"/>
                              </a:lnTo>
                              <a:lnTo>
                                <a:pt x="184" y="123"/>
                              </a:lnTo>
                              <a:lnTo>
                                <a:pt x="185" y="122"/>
                              </a:lnTo>
                              <a:lnTo>
                                <a:pt x="185" y="121"/>
                              </a:lnTo>
                              <a:lnTo>
                                <a:pt x="185" y="120"/>
                              </a:lnTo>
                              <a:lnTo>
                                <a:pt x="185" y="119"/>
                              </a:lnTo>
                              <a:lnTo>
                                <a:pt x="185" y="119"/>
                              </a:lnTo>
                              <a:lnTo>
                                <a:pt x="186" y="119"/>
                              </a:lnTo>
                              <a:lnTo>
                                <a:pt x="188" y="119"/>
                              </a:lnTo>
                              <a:lnTo>
                                <a:pt x="190" y="119"/>
                              </a:lnTo>
                              <a:lnTo>
                                <a:pt x="191" y="119"/>
                              </a:lnTo>
                              <a:lnTo>
                                <a:pt x="194" y="119"/>
                              </a:lnTo>
                              <a:lnTo>
                                <a:pt x="198" y="118"/>
                              </a:lnTo>
                              <a:lnTo>
                                <a:pt x="201" y="117"/>
                              </a:lnTo>
                              <a:lnTo>
                                <a:pt x="204" y="117"/>
                              </a:lnTo>
                              <a:lnTo>
                                <a:pt x="206" y="115"/>
                              </a:lnTo>
                              <a:lnTo>
                                <a:pt x="208" y="113"/>
                              </a:lnTo>
                              <a:lnTo>
                                <a:pt x="210" y="110"/>
                              </a:lnTo>
                              <a:lnTo>
                                <a:pt x="212" y="107"/>
                              </a:lnTo>
                              <a:lnTo>
                                <a:pt x="215" y="105"/>
                              </a:lnTo>
                              <a:lnTo>
                                <a:pt x="218" y="104"/>
                              </a:lnTo>
                              <a:lnTo>
                                <a:pt x="220" y="104"/>
                              </a:lnTo>
                              <a:lnTo>
                                <a:pt x="223" y="103"/>
                              </a:lnTo>
                              <a:lnTo>
                                <a:pt x="226" y="100"/>
                              </a:lnTo>
                              <a:lnTo>
                                <a:pt x="229" y="98"/>
                              </a:lnTo>
                              <a:lnTo>
                                <a:pt x="231" y="98"/>
                              </a:lnTo>
                              <a:lnTo>
                                <a:pt x="234" y="98"/>
                              </a:lnTo>
                              <a:lnTo>
                                <a:pt x="235" y="97"/>
                              </a:lnTo>
                              <a:lnTo>
                                <a:pt x="235" y="96"/>
                              </a:lnTo>
                              <a:lnTo>
                                <a:pt x="235" y="95"/>
                              </a:lnTo>
                              <a:lnTo>
                                <a:pt x="235" y="94"/>
                              </a:lnTo>
                              <a:lnTo>
                                <a:pt x="234" y="94"/>
                              </a:lnTo>
                              <a:lnTo>
                                <a:pt x="233" y="94"/>
                              </a:lnTo>
                              <a:lnTo>
                                <a:pt x="232" y="93"/>
                              </a:lnTo>
                              <a:lnTo>
                                <a:pt x="232" y="93"/>
                              </a:lnTo>
                              <a:lnTo>
                                <a:pt x="232" y="92"/>
                              </a:lnTo>
                              <a:lnTo>
                                <a:pt x="232" y="91"/>
                              </a:lnTo>
                              <a:lnTo>
                                <a:pt x="233" y="90"/>
                              </a:lnTo>
                              <a:lnTo>
                                <a:pt x="233" y="88"/>
                              </a:lnTo>
                              <a:lnTo>
                                <a:pt x="232" y="87"/>
                              </a:lnTo>
                              <a:lnTo>
                                <a:pt x="231" y="86"/>
                              </a:lnTo>
                              <a:lnTo>
                                <a:pt x="232" y="85"/>
                              </a:lnTo>
                              <a:lnTo>
                                <a:pt x="232" y="84"/>
                              </a:lnTo>
                              <a:lnTo>
                                <a:pt x="233" y="83"/>
                              </a:lnTo>
                              <a:lnTo>
                                <a:pt x="234" y="83"/>
                              </a:lnTo>
                              <a:lnTo>
                                <a:pt x="236" y="83"/>
                              </a:lnTo>
                              <a:lnTo>
                                <a:pt x="239" y="83"/>
                              </a:lnTo>
                              <a:lnTo>
                                <a:pt x="246" y="81"/>
                              </a:lnTo>
                              <a:lnTo>
                                <a:pt x="247" y="80"/>
                              </a:lnTo>
                              <a:lnTo>
                                <a:pt x="247" y="78"/>
                              </a:lnTo>
                              <a:lnTo>
                                <a:pt x="248" y="76"/>
                              </a:lnTo>
                              <a:lnTo>
                                <a:pt x="249" y="76"/>
                              </a:lnTo>
                              <a:lnTo>
                                <a:pt x="249" y="76"/>
                              </a:lnTo>
                              <a:lnTo>
                                <a:pt x="251" y="75"/>
                              </a:lnTo>
                              <a:lnTo>
                                <a:pt x="255" y="75"/>
                              </a:lnTo>
                              <a:lnTo>
                                <a:pt x="256" y="75"/>
                              </a:lnTo>
                              <a:lnTo>
                                <a:pt x="260" y="75"/>
                              </a:lnTo>
                              <a:lnTo>
                                <a:pt x="263" y="75"/>
                              </a:lnTo>
                              <a:lnTo>
                                <a:pt x="267" y="75"/>
                              </a:lnTo>
                              <a:lnTo>
                                <a:pt x="271" y="75"/>
                              </a:lnTo>
                              <a:lnTo>
                                <a:pt x="273" y="76"/>
                              </a:lnTo>
                              <a:lnTo>
                                <a:pt x="277" y="76"/>
                              </a:lnTo>
                              <a:lnTo>
                                <a:pt x="278" y="75"/>
                              </a:lnTo>
                              <a:lnTo>
                                <a:pt x="278" y="74"/>
                              </a:lnTo>
                              <a:lnTo>
                                <a:pt x="277" y="72"/>
                              </a:lnTo>
                              <a:lnTo>
                                <a:pt x="278" y="71"/>
                              </a:lnTo>
                              <a:lnTo>
                                <a:pt x="279" y="69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DCDCDC"/>
                        </a:solidFill>
                        <a:ln w="9525">
                          <a:solidFill>
                            <a:schemeClr val="bg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it-IT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71" name="Freeform 87">
                          <a:extLst>
                            <a:ext uri="{FF2B5EF4-FFF2-40B4-BE49-F238E27FC236}">
                              <a16:creationId xmlns:a16="http://schemas.microsoft.com/office/drawing/2014/main" id="{C1441A60-0568-4434-AEBA-658D98688E20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695950" y="3390900"/>
                          <a:ext cx="441325" cy="407988"/>
                        </a:xfrm>
                        <a:custGeom>
                          <a:avLst/>
                          <a:gdLst>
                            <a:gd name="T0" fmla="*/ 270 w 278"/>
                            <a:gd name="T1" fmla="*/ 23 h 257"/>
                            <a:gd name="T2" fmla="*/ 255 w 278"/>
                            <a:gd name="T3" fmla="*/ 20 h 257"/>
                            <a:gd name="T4" fmla="*/ 242 w 278"/>
                            <a:gd name="T5" fmla="*/ 11 h 257"/>
                            <a:gd name="T6" fmla="*/ 226 w 278"/>
                            <a:gd name="T7" fmla="*/ 5 h 257"/>
                            <a:gd name="T8" fmla="*/ 211 w 278"/>
                            <a:gd name="T9" fmla="*/ 8 h 257"/>
                            <a:gd name="T10" fmla="*/ 188 w 278"/>
                            <a:gd name="T11" fmla="*/ 21 h 257"/>
                            <a:gd name="T12" fmla="*/ 190 w 278"/>
                            <a:gd name="T13" fmla="*/ 37 h 257"/>
                            <a:gd name="T14" fmla="*/ 183 w 278"/>
                            <a:gd name="T15" fmla="*/ 52 h 257"/>
                            <a:gd name="T16" fmla="*/ 165 w 278"/>
                            <a:gd name="T17" fmla="*/ 54 h 257"/>
                            <a:gd name="T18" fmla="*/ 131 w 278"/>
                            <a:gd name="T19" fmla="*/ 38 h 257"/>
                            <a:gd name="T20" fmla="*/ 110 w 278"/>
                            <a:gd name="T21" fmla="*/ 32 h 257"/>
                            <a:gd name="T22" fmla="*/ 104 w 278"/>
                            <a:gd name="T23" fmla="*/ 17 h 257"/>
                            <a:gd name="T24" fmla="*/ 85 w 278"/>
                            <a:gd name="T25" fmla="*/ 9 h 257"/>
                            <a:gd name="T26" fmla="*/ 67 w 278"/>
                            <a:gd name="T27" fmla="*/ 6 h 257"/>
                            <a:gd name="T28" fmla="*/ 41 w 278"/>
                            <a:gd name="T29" fmla="*/ 2 h 257"/>
                            <a:gd name="T30" fmla="*/ 37 w 278"/>
                            <a:gd name="T31" fmla="*/ 8 h 257"/>
                            <a:gd name="T32" fmla="*/ 36 w 278"/>
                            <a:gd name="T33" fmla="*/ 17 h 257"/>
                            <a:gd name="T34" fmla="*/ 24 w 278"/>
                            <a:gd name="T35" fmla="*/ 24 h 257"/>
                            <a:gd name="T36" fmla="*/ 17 w 278"/>
                            <a:gd name="T37" fmla="*/ 29 h 257"/>
                            <a:gd name="T38" fmla="*/ 15 w 278"/>
                            <a:gd name="T39" fmla="*/ 38 h 257"/>
                            <a:gd name="T40" fmla="*/ 14 w 278"/>
                            <a:gd name="T41" fmla="*/ 49 h 257"/>
                            <a:gd name="T42" fmla="*/ 6 w 278"/>
                            <a:gd name="T43" fmla="*/ 56 h 257"/>
                            <a:gd name="T44" fmla="*/ 4 w 278"/>
                            <a:gd name="T45" fmla="*/ 66 h 257"/>
                            <a:gd name="T46" fmla="*/ 9 w 278"/>
                            <a:gd name="T47" fmla="*/ 79 h 257"/>
                            <a:gd name="T48" fmla="*/ 9 w 278"/>
                            <a:gd name="T49" fmla="*/ 108 h 257"/>
                            <a:gd name="T50" fmla="*/ 10 w 278"/>
                            <a:gd name="T51" fmla="*/ 122 h 257"/>
                            <a:gd name="T52" fmla="*/ 2 w 278"/>
                            <a:gd name="T53" fmla="*/ 133 h 257"/>
                            <a:gd name="T54" fmla="*/ 12 w 278"/>
                            <a:gd name="T55" fmla="*/ 150 h 257"/>
                            <a:gd name="T56" fmla="*/ 17 w 278"/>
                            <a:gd name="T57" fmla="*/ 164 h 257"/>
                            <a:gd name="T58" fmla="*/ 32 w 278"/>
                            <a:gd name="T59" fmla="*/ 167 h 257"/>
                            <a:gd name="T60" fmla="*/ 45 w 278"/>
                            <a:gd name="T61" fmla="*/ 180 h 257"/>
                            <a:gd name="T62" fmla="*/ 75 w 278"/>
                            <a:gd name="T63" fmla="*/ 191 h 257"/>
                            <a:gd name="T64" fmla="*/ 92 w 278"/>
                            <a:gd name="T65" fmla="*/ 197 h 257"/>
                            <a:gd name="T66" fmla="*/ 117 w 278"/>
                            <a:gd name="T67" fmla="*/ 185 h 257"/>
                            <a:gd name="T68" fmla="*/ 157 w 278"/>
                            <a:gd name="T69" fmla="*/ 206 h 257"/>
                            <a:gd name="T70" fmla="*/ 199 w 278"/>
                            <a:gd name="T71" fmla="*/ 227 h 257"/>
                            <a:gd name="T72" fmla="*/ 241 w 278"/>
                            <a:gd name="T73" fmla="*/ 249 h 257"/>
                            <a:gd name="T74" fmla="*/ 258 w 278"/>
                            <a:gd name="T75" fmla="*/ 251 h 257"/>
                            <a:gd name="T76" fmla="*/ 275 w 278"/>
                            <a:gd name="T77" fmla="*/ 248 h 257"/>
                            <a:gd name="T78" fmla="*/ 275 w 278"/>
                            <a:gd name="T79" fmla="*/ 239 h 257"/>
                            <a:gd name="T80" fmla="*/ 275 w 278"/>
                            <a:gd name="T81" fmla="*/ 204 h 257"/>
                            <a:gd name="T82" fmla="*/ 275 w 278"/>
                            <a:gd name="T83" fmla="*/ 183 h 257"/>
                            <a:gd name="T84" fmla="*/ 275 w 278"/>
                            <a:gd name="T85" fmla="*/ 162 h 257"/>
                            <a:gd name="T86" fmla="*/ 275 w 278"/>
                            <a:gd name="T87" fmla="*/ 141 h 257"/>
                            <a:gd name="T88" fmla="*/ 275 w 278"/>
                            <a:gd name="T89" fmla="*/ 120 h 257"/>
                            <a:gd name="T90" fmla="*/ 275 w 278"/>
                            <a:gd name="T91" fmla="*/ 99 h 257"/>
                            <a:gd name="T92" fmla="*/ 275 w 278"/>
                            <a:gd name="T93" fmla="*/ 78 h 257"/>
                            <a:gd name="T94" fmla="*/ 272 w 278"/>
                            <a:gd name="T95" fmla="*/ 64 h 257"/>
                            <a:gd name="T96" fmla="*/ 274 w 278"/>
                            <a:gd name="T97" fmla="*/ 51 h 257"/>
                            <a:gd name="T98" fmla="*/ 273 w 278"/>
                            <a:gd name="T99" fmla="*/ 39 h 257"/>
                            <a:gd name="T100" fmla="*/ 278 w 278"/>
                            <a:gd name="T101" fmla="*/ 31 h 257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  <a:cxn ang="0">
                              <a:pos x="T92" y="T93"/>
                            </a:cxn>
                            <a:cxn ang="0">
                              <a:pos x="T94" y="T95"/>
                            </a:cxn>
                            <a:cxn ang="0">
                              <a:pos x="T96" y="T97"/>
                            </a:cxn>
                            <a:cxn ang="0">
                              <a:pos x="T98" y="T99"/>
                            </a:cxn>
                            <a:cxn ang="0">
                              <a:pos x="T100" y="T101"/>
                            </a:cxn>
                          </a:cxnLst>
                          <a:rect l="0" t="0" r="r" b="b"/>
                          <a:pathLst>
                            <a:path w="278" h="257">
                              <a:moveTo>
                                <a:pt x="278" y="29"/>
                              </a:moveTo>
                              <a:lnTo>
                                <a:pt x="276" y="26"/>
                              </a:lnTo>
                              <a:lnTo>
                                <a:pt x="275" y="24"/>
                              </a:lnTo>
                              <a:lnTo>
                                <a:pt x="274" y="24"/>
                              </a:lnTo>
                              <a:lnTo>
                                <a:pt x="270" y="23"/>
                              </a:lnTo>
                              <a:lnTo>
                                <a:pt x="266" y="23"/>
                              </a:lnTo>
                              <a:lnTo>
                                <a:pt x="260" y="23"/>
                              </a:lnTo>
                              <a:lnTo>
                                <a:pt x="259" y="22"/>
                              </a:lnTo>
                              <a:lnTo>
                                <a:pt x="256" y="21"/>
                              </a:lnTo>
                              <a:lnTo>
                                <a:pt x="255" y="20"/>
                              </a:lnTo>
                              <a:lnTo>
                                <a:pt x="246" y="19"/>
                              </a:lnTo>
                              <a:lnTo>
                                <a:pt x="242" y="17"/>
                              </a:lnTo>
                              <a:lnTo>
                                <a:pt x="243" y="15"/>
                              </a:lnTo>
                              <a:lnTo>
                                <a:pt x="243" y="15"/>
                              </a:lnTo>
                              <a:lnTo>
                                <a:pt x="242" y="11"/>
                              </a:lnTo>
                              <a:lnTo>
                                <a:pt x="239" y="10"/>
                              </a:lnTo>
                              <a:lnTo>
                                <a:pt x="236" y="9"/>
                              </a:lnTo>
                              <a:lnTo>
                                <a:pt x="232" y="8"/>
                              </a:lnTo>
                              <a:lnTo>
                                <a:pt x="229" y="6"/>
                              </a:lnTo>
                              <a:lnTo>
                                <a:pt x="226" y="5"/>
                              </a:lnTo>
                              <a:lnTo>
                                <a:pt x="220" y="6"/>
                              </a:lnTo>
                              <a:lnTo>
                                <a:pt x="218" y="5"/>
                              </a:lnTo>
                              <a:lnTo>
                                <a:pt x="217" y="5"/>
                              </a:lnTo>
                              <a:lnTo>
                                <a:pt x="213" y="8"/>
                              </a:lnTo>
                              <a:lnTo>
                                <a:pt x="211" y="8"/>
                              </a:lnTo>
                              <a:lnTo>
                                <a:pt x="206" y="8"/>
                              </a:lnTo>
                              <a:lnTo>
                                <a:pt x="199" y="12"/>
                              </a:lnTo>
                              <a:lnTo>
                                <a:pt x="194" y="15"/>
                              </a:lnTo>
                              <a:lnTo>
                                <a:pt x="190" y="19"/>
                              </a:lnTo>
                              <a:lnTo>
                                <a:pt x="188" y="21"/>
                              </a:lnTo>
                              <a:lnTo>
                                <a:pt x="187" y="23"/>
                              </a:lnTo>
                              <a:lnTo>
                                <a:pt x="187" y="27"/>
                              </a:lnTo>
                              <a:lnTo>
                                <a:pt x="187" y="32"/>
                              </a:lnTo>
                              <a:lnTo>
                                <a:pt x="188" y="35"/>
                              </a:lnTo>
                              <a:lnTo>
                                <a:pt x="190" y="37"/>
                              </a:lnTo>
                              <a:lnTo>
                                <a:pt x="190" y="39"/>
                              </a:lnTo>
                              <a:lnTo>
                                <a:pt x="190" y="41"/>
                              </a:lnTo>
                              <a:lnTo>
                                <a:pt x="190" y="43"/>
                              </a:lnTo>
                              <a:lnTo>
                                <a:pt x="188" y="47"/>
                              </a:lnTo>
                              <a:lnTo>
                                <a:pt x="183" y="52"/>
                              </a:lnTo>
                              <a:lnTo>
                                <a:pt x="181" y="54"/>
                              </a:lnTo>
                              <a:lnTo>
                                <a:pt x="175" y="56"/>
                              </a:lnTo>
                              <a:lnTo>
                                <a:pt x="172" y="57"/>
                              </a:lnTo>
                              <a:lnTo>
                                <a:pt x="169" y="56"/>
                              </a:lnTo>
                              <a:lnTo>
                                <a:pt x="165" y="54"/>
                              </a:lnTo>
                              <a:lnTo>
                                <a:pt x="156" y="47"/>
                              </a:lnTo>
                              <a:lnTo>
                                <a:pt x="152" y="45"/>
                              </a:lnTo>
                              <a:lnTo>
                                <a:pt x="150" y="44"/>
                              </a:lnTo>
                              <a:lnTo>
                                <a:pt x="141" y="41"/>
                              </a:lnTo>
                              <a:lnTo>
                                <a:pt x="131" y="38"/>
                              </a:lnTo>
                              <a:lnTo>
                                <a:pt x="125" y="38"/>
                              </a:lnTo>
                              <a:lnTo>
                                <a:pt x="120" y="38"/>
                              </a:lnTo>
                              <a:lnTo>
                                <a:pt x="115" y="36"/>
                              </a:lnTo>
                              <a:lnTo>
                                <a:pt x="112" y="34"/>
                              </a:lnTo>
                              <a:lnTo>
                                <a:pt x="110" y="32"/>
                              </a:lnTo>
                              <a:lnTo>
                                <a:pt x="109" y="30"/>
                              </a:lnTo>
                              <a:lnTo>
                                <a:pt x="107" y="27"/>
                              </a:lnTo>
                              <a:lnTo>
                                <a:pt x="106" y="24"/>
                              </a:lnTo>
                              <a:lnTo>
                                <a:pt x="106" y="20"/>
                              </a:lnTo>
                              <a:lnTo>
                                <a:pt x="104" y="17"/>
                              </a:lnTo>
                              <a:lnTo>
                                <a:pt x="103" y="15"/>
                              </a:lnTo>
                              <a:lnTo>
                                <a:pt x="91" y="13"/>
                              </a:lnTo>
                              <a:lnTo>
                                <a:pt x="90" y="13"/>
                              </a:lnTo>
                              <a:lnTo>
                                <a:pt x="86" y="10"/>
                              </a:lnTo>
                              <a:lnTo>
                                <a:pt x="85" y="9"/>
                              </a:lnTo>
                              <a:lnTo>
                                <a:pt x="80" y="8"/>
                              </a:lnTo>
                              <a:lnTo>
                                <a:pt x="76" y="8"/>
                              </a:lnTo>
                              <a:lnTo>
                                <a:pt x="74" y="7"/>
                              </a:lnTo>
                              <a:lnTo>
                                <a:pt x="70" y="5"/>
                              </a:lnTo>
                              <a:lnTo>
                                <a:pt x="67" y="6"/>
                              </a:lnTo>
                              <a:lnTo>
                                <a:pt x="60" y="8"/>
                              </a:lnTo>
                              <a:lnTo>
                                <a:pt x="55" y="7"/>
                              </a:lnTo>
                              <a:lnTo>
                                <a:pt x="52" y="6"/>
                              </a:lnTo>
                              <a:lnTo>
                                <a:pt x="44" y="2"/>
                              </a:lnTo>
                              <a:lnTo>
                                <a:pt x="41" y="2"/>
                              </a:lnTo>
                              <a:lnTo>
                                <a:pt x="39" y="0"/>
                              </a:lnTo>
                              <a:lnTo>
                                <a:pt x="38" y="1"/>
                              </a:lnTo>
                              <a:lnTo>
                                <a:pt x="38" y="4"/>
                              </a:lnTo>
                              <a:lnTo>
                                <a:pt x="38" y="6"/>
                              </a:lnTo>
                              <a:lnTo>
                                <a:pt x="37" y="8"/>
                              </a:lnTo>
                              <a:lnTo>
                                <a:pt x="37" y="11"/>
                              </a:lnTo>
                              <a:lnTo>
                                <a:pt x="39" y="13"/>
                              </a:lnTo>
                              <a:lnTo>
                                <a:pt x="39" y="14"/>
                              </a:lnTo>
                              <a:lnTo>
                                <a:pt x="39" y="15"/>
                              </a:lnTo>
                              <a:lnTo>
                                <a:pt x="36" y="17"/>
                              </a:lnTo>
                              <a:lnTo>
                                <a:pt x="33" y="18"/>
                              </a:lnTo>
                              <a:lnTo>
                                <a:pt x="30" y="20"/>
                              </a:lnTo>
                              <a:lnTo>
                                <a:pt x="26" y="22"/>
                              </a:lnTo>
                              <a:lnTo>
                                <a:pt x="26" y="23"/>
                              </a:lnTo>
                              <a:lnTo>
                                <a:pt x="24" y="24"/>
                              </a:lnTo>
                              <a:lnTo>
                                <a:pt x="23" y="24"/>
                              </a:lnTo>
                              <a:lnTo>
                                <a:pt x="22" y="25"/>
                              </a:lnTo>
                              <a:lnTo>
                                <a:pt x="21" y="27"/>
                              </a:lnTo>
                              <a:lnTo>
                                <a:pt x="20" y="29"/>
                              </a:lnTo>
                              <a:lnTo>
                                <a:pt x="17" y="29"/>
                              </a:lnTo>
                              <a:lnTo>
                                <a:pt x="17" y="29"/>
                              </a:lnTo>
                              <a:lnTo>
                                <a:pt x="15" y="31"/>
                              </a:lnTo>
                              <a:lnTo>
                                <a:pt x="15" y="32"/>
                              </a:lnTo>
                              <a:lnTo>
                                <a:pt x="14" y="33"/>
                              </a:lnTo>
                              <a:lnTo>
                                <a:pt x="15" y="38"/>
                              </a:lnTo>
                              <a:lnTo>
                                <a:pt x="16" y="42"/>
                              </a:lnTo>
                              <a:lnTo>
                                <a:pt x="17" y="44"/>
                              </a:lnTo>
                              <a:lnTo>
                                <a:pt x="17" y="45"/>
                              </a:lnTo>
                              <a:lnTo>
                                <a:pt x="16" y="47"/>
                              </a:lnTo>
                              <a:lnTo>
                                <a:pt x="14" y="49"/>
                              </a:lnTo>
                              <a:lnTo>
                                <a:pt x="13" y="51"/>
                              </a:lnTo>
                              <a:lnTo>
                                <a:pt x="11" y="54"/>
                              </a:lnTo>
                              <a:lnTo>
                                <a:pt x="10" y="54"/>
                              </a:lnTo>
                              <a:lnTo>
                                <a:pt x="9" y="55"/>
                              </a:lnTo>
                              <a:lnTo>
                                <a:pt x="6" y="56"/>
                              </a:lnTo>
                              <a:lnTo>
                                <a:pt x="3" y="58"/>
                              </a:lnTo>
                              <a:lnTo>
                                <a:pt x="2" y="58"/>
                              </a:lnTo>
                              <a:lnTo>
                                <a:pt x="0" y="60"/>
                              </a:lnTo>
                              <a:lnTo>
                                <a:pt x="1" y="62"/>
                              </a:lnTo>
                              <a:lnTo>
                                <a:pt x="4" y="66"/>
                              </a:lnTo>
                              <a:lnTo>
                                <a:pt x="6" y="69"/>
                              </a:lnTo>
                              <a:lnTo>
                                <a:pt x="6" y="70"/>
                              </a:lnTo>
                              <a:lnTo>
                                <a:pt x="8" y="74"/>
                              </a:lnTo>
                              <a:lnTo>
                                <a:pt x="9" y="78"/>
                              </a:lnTo>
                              <a:lnTo>
                                <a:pt x="9" y="79"/>
                              </a:lnTo>
                              <a:lnTo>
                                <a:pt x="9" y="82"/>
                              </a:lnTo>
                              <a:lnTo>
                                <a:pt x="9" y="89"/>
                              </a:lnTo>
                              <a:lnTo>
                                <a:pt x="10" y="99"/>
                              </a:lnTo>
                              <a:lnTo>
                                <a:pt x="10" y="104"/>
                              </a:lnTo>
                              <a:lnTo>
                                <a:pt x="9" y="108"/>
                              </a:lnTo>
                              <a:lnTo>
                                <a:pt x="8" y="112"/>
                              </a:lnTo>
                              <a:lnTo>
                                <a:pt x="8" y="115"/>
                              </a:lnTo>
                              <a:lnTo>
                                <a:pt x="8" y="118"/>
                              </a:lnTo>
                              <a:lnTo>
                                <a:pt x="9" y="121"/>
                              </a:lnTo>
                              <a:lnTo>
                                <a:pt x="10" y="122"/>
                              </a:lnTo>
                              <a:lnTo>
                                <a:pt x="10" y="126"/>
                              </a:lnTo>
                              <a:lnTo>
                                <a:pt x="10" y="127"/>
                              </a:lnTo>
                              <a:lnTo>
                                <a:pt x="6" y="129"/>
                              </a:lnTo>
                              <a:lnTo>
                                <a:pt x="3" y="131"/>
                              </a:lnTo>
                              <a:lnTo>
                                <a:pt x="2" y="133"/>
                              </a:lnTo>
                              <a:lnTo>
                                <a:pt x="2" y="135"/>
                              </a:lnTo>
                              <a:lnTo>
                                <a:pt x="2" y="136"/>
                              </a:lnTo>
                              <a:lnTo>
                                <a:pt x="5" y="140"/>
                              </a:lnTo>
                              <a:lnTo>
                                <a:pt x="8" y="145"/>
                              </a:lnTo>
                              <a:lnTo>
                                <a:pt x="12" y="150"/>
                              </a:lnTo>
                              <a:lnTo>
                                <a:pt x="12" y="151"/>
                              </a:lnTo>
                              <a:lnTo>
                                <a:pt x="12" y="155"/>
                              </a:lnTo>
                              <a:lnTo>
                                <a:pt x="14" y="160"/>
                              </a:lnTo>
                              <a:lnTo>
                                <a:pt x="16" y="162"/>
                              </a:lnTo>
                              <a:lnTo>
                                <a:pt x="17" y="164"/>
                              </a:lnTo>
                              <a:lnTo>
                                <a:pt x="18" y="165"/>
                              </a:lnTo>
                              <a:lnTo>
                                <a:pt x="19" y="166"/>
                              </a:lnTo>
                              <a:lnTo>
                                <a:pt x="20" y="166"/>
                              </a:lnTo>
                              <a:lnTo>
                                <a:pt x="24" y="165"/>
                              </a:lnTo>
                              <a:lnTo>
                                <a:pt x="32" y="167"/>
                              </a:lnTo>
                              <a:lnTo>
                                <a:pt x="39" y="169"/>
                              </a:lnTo>
                              <a:lnTo>
                                <a:pt x="39" y="169"/>
                              </a:lnTo>
                              <a:lnTo>
                                <a:pt x="41" y="172"/>
                              </a:lnTo>
                              <a:lnTo>
                                <a:pt x="43" y="177"/>
                              </a:lnTo>
                              <a:lnTo>
                                <a:pt x="45" y="180"/>
                              </a:lnTo>
                              <a:lnTo>
                                <a:pt x="46" y="184"/>
                              </a:lnTo>
                              <a:lnTo>
                                <a:pt x="56" y="186"/>
                              </a:lnTo>
                              <a:lnTo>
                                <a:pt x="64" y="188"/>
                              </a:lnTo>
                              <a:lnTo>
                                <a:pt x="73" y="190"/>
                              </a:lnTo>
                              <a:lnTo>
                                <a:pt x="75" y="191"/>
                              </a:lnTo>
                              <a:lnTo>
                                <a:pt x="80" y="195"/>
                              </a:lnTo>
                              <a:lnTo>
                                <a:pt x="86" y="200"/>
                              </a:lnTo>
                              <a:lnTo>
                                <a:pt x="86" y="200"/>
                              </a:lnTo>
                              <a:lnTo>
                                <a:pt x="86" y="200"/>
                              </a:lnTo>
                              <a:lnTo>
                                <a:pt x="92" y="197"/>
                              </a:lnTo>
                              <a:lnTo>
                                <a:pt x="100" y="193"/>
                              </a:lnTo>
                              <a:lnTo>
                                <a:pt x="100" y="193"/>
                              </a:lnTo>
                              <a:lnTo>
                                <a:pt x="106" y="190"/>
                              </a:lnTo>
                              <a:lnTo>
                                <a:pt x="111" y="188"/>
                              </a:lnTo>
                              <a:lnTo>
                                <a:pt x="117" y="185"/>
                              </a:lnTo>
                              <a:lnTo>
                                <a:pt x="123" y="188"/>
                              </a:lnTo>
                              <a:lnTo>
                                <a:pt x="131" y="193"/>
                              </a:lnTo>
                              <a:lnTo>
                                <a:pt x="140" y="197"/>
                              </a:lnTo>
                              <a:lnTo>
                                <a:pt x="148" y="201"/>
                              </a:lnTo>
                              <a:lnTo>
                                <a:pt x="157" y="206"/>
                              </a:lnTo>
                              <a:lnTo>
                                <a:pt x="165" y="210"/>
                              </a:lnTo>
                              <a:lnTo>
                                <a:pt x="174" y="214"/>
                              </a:lnTo>
                              <a:lnTo>
                                <a:pt x="182" y="218"/>
                              </a:lnTo>
                              <a:lnTo>
                                <a:pt x="190" y="223"/>
                              </a:lnTo>
                              <a:lnTo>
                                <a:pt x="199" y="227"/>
                              </a:lnTo>
                              <a:lnTo>
                                <a:pt x="207" y="231"/>
                              </a:lnTo>
                              <a:lnTo>
                                <a:pt x="216" y="236"/>
                              </a:lnTo>
                              <a:lnTo>
                                <a:pt x="224" y="240"/>
                              </a:lnTo>
                              <a:lnTo>
                                <a:pt x="232" y="244"/>
                              </a:lnTo>
                              <a:lnTo>
                                <a:pt x="241" y="249"/>
                              </a:lnTo>
                              <a:lnTo>
                                <a:pt x="249" y="253"/>
                              </a:lnTo>
                              <a:lnTo>
                                <a:pt x="258" y="257"/>
                              </a:lnTo>
                              <a:lnTo>
                                <a:pt x="258" y="255"/>
                              </a:lnTo>
                              <a:lnTo>
                                <a:pt x="258" y="253"/>
                              </a:lnTo>
                              <a:lnTo>
                                <a:pt x="258" y="251"/>
                              </a:lnTo>
                              <a:lnTo>
                                <a:pt x="258" y="248"/>
                              </a:lnTo>
                              <a:lnTo>
                                <a:pt x="262" y="248"/>
                              </a:lnTo>
                              <a:lnTo>
                                <a:pt x="266" y="248"/>
                              </a:lnTo>
                              <a:lnTo>
                                <a:pt x="271" y="248"/>
                              </a:lnTo>
                              <a:lnTo>
                                <a:pt x="275" y="248"/>
                              </a:lnTo>
                              <a:lnTo>
                                <a:pt x="275" y="248"/>
                              </a:lnTo>
                              <a:lnTo>
                                <a:pt x="275" y="248"/>
                              </a:lnTo>
                              <a:lnTo>
                                <a:pt x="275" y="248"/>
                              </a:lnTo>
                              <a:lnTo>
                                <a:pt x="275" y="248"/>
                              </a:lnTo>
                              <a:lnTo>
                                <a:pt x="275" y="239"/>
                              </a:lnTo>
                              <a:lnTo>
                                <a:pt x="275" y="230"/>
                              </a:lnTo>
                              <a:lnTo>
                                <a:pt x="275" y="221"/>
                              </a:lnTo>
                              <a:lnTo>
                                <a:pt x="275" y="212"/>
                              </a:lnTo>
                              <a:lnTo>
                                <a:pt x="275" y="208"/>
                              </a:lnTo>
                              <a:lnTo>
                                <a:pt x="275" y="204"/>
                              </a:lnTo>
                              <a:lnTo>
                                <a:pt x="275" y="199"/>
                              </a:lnTo>
                              <a:lnTo>
                                <a:pt x="275" y="195"/>
                              </a:lnTo>
                              <a:lnTo>
                                <a:pt x="275" y="191"/>
                              </a:lnTo>
                              <a:lnTo>
                                <a:pt x="275" y="187"/>
                              </a:lnTo>
                              <a:lnTo>
                                <a:pt x="275" y="183"/>
                              </a:lnTo>
                              <a:lnTo>
                                <a:pt x="275" y="179"/>
                              </a:lnTo>
                              <a:lnTo>
                                <a:pt x="275" y="175"/>
                              </a:lnTo>
                              <a:lnTo>
                                <a:pt x="275" y="170"/>
                              </a:lnTo>
                              <a:lnTo>
                                <a:pt x="275" y="166"/>
                              </a:lnTo>
                              <a:lnTo>
                                <a:pt x="275" y="162"/>
                              </a:lnTo>
                              <a:lnTo>
                                <a:pt x="275" y="158"/>
                              </a:lnTo>
                              <a:lnTo>
                                <a:pt x="275" y="154"/>
                              </a:lnTo>
                              <a:lnTo>
                                <a:pt x="275" y="150"/>
                              </a:lnTo>
                              <a:lnTo>
                                <a:pt x="275" y="145"/>
                              </a:lnTo>
                              <a:lnTo>
                                <a:pt x="275" y="141"/>
                              </a:lnTo>
                              <a:lnTo>
                                <a:pt x="275" y="137"/>
                              </a:lnTo>
                              <a:lnTo>
                                <a:pt x="275" y="133"/>
                              </a:lnTo>
                              <a:lnTo>
                                <a:pt x="275" y="128"/>
                              </a:lnTo>
                              <a:lnTo>
                                <a:pt x="275" y="124"/>
                              </a:lnTo>
                              <a:lnTo>
                                <a:pt x="275" y="120"/>
                              </a:lnTo>
                              <a:lnTo>
                                <a:pt x="275" y="116"/>
                              </a:lnTo>
                              <a:lnTo>
                                <a:pt x="275" y="112"/>
                              </a:lnTo>
                              <a:lnTo>
                                <a:pt x="275" y="107"/>
                              </a:lnTo>
                              <a:lnTo>
                                <a:pt x="275" y="103"/>
                              </a:lnTo>
                              <a:lnTo>
                                <a:pt x="275" y="99"/>
                              </a:lnTo>
                              <a:lnTo>
                                <a:pt x="275" y="94"/>
                              </a:lnTo>
                              <a:lnTo>
                                <a:pt x="275" y="90"/>
                              </a:lnTo>
                              <a:lnTo>
                                <a:pt x="275" y="86"/>
                              </a:lnTo>
                              <a:lnTo>
                                <a:pt x="275" y="82"/>
                              </a:lnTo>
                              <a:lnTo>
                                <a:pt x="275" y="78"/>
                              </a:lnTo>
                              <a:lnTo>
                                <a:pt x="275" y="77"/>
                              </a:lnTo>
                              <a:lnTo>
                                <a:pt x="274" y="74"/>
                              </a:lnTo>
                              <a:lnTo>
                                <a:pt x="273" y="70"/>
                              </a:lnTo>
                              <a:lnTo>
                                <a:pt x="273" y="65"/>
                              </a:lnTo>
                              <a:lnTo>
                                <a:pt x="272" y="64"/>
                              </a:lnTo>
                              <a:lnTo>
                                <a:pt x="270" y="59"/>
                              </a:lnTo>
                              <a:lnTo>
                                <a:pt x="270" y="58"/>
                              </a:lnTo>
                              <a:lnTo>
                                <a:pt x="271" y="57"/>
                              </a:lnTo>
                              <a:lnTo>
                                <a:pt x="274" y="53"/>
                              </a:lnTo>
                              <a:lnTo>
                                <a:pt x="274" y="51"/>
                              </a:lnTo>
                              <a:lnTo>
                                <a:pt x="275" y="49"/>
                              </a:lnTo>
                              <a:lnTo>
                                <a:pt x="275" y="47"/>
                              </a:lnTo>
                              <a:lnTo>
                                <a:pt x="275" y="44"/>
                              </a:lnTo>
                              <a:lnTo>
                                <a:pt x="274" y="41"/>
                              </a:lnTo>
                              <a:lnTo>
                                <a:pt x="273" y="39"/>
                              </a:lnTo>
                              <a:lnTo>
                                <a:pt x="273" y="36"/>
                              </a:lnTo>
                              <a:lnTo>
                                <a:pt x="275" y="34"/>
                              </a:lnTo>
                              <a:lnTo>
                                <a:pt x="276" y="33"/>
                              </a:lnTo>
                              <a:lnTo>
                                <a:pt x="277" y="32"/>
                              </a:lnTo>
                              <a:lnTo>
                                <a:pt x="278" y="31"/>
                              </a:lnTo>
                              <a:lnTo>
                                <a:pt x="278" y="30"/>
                              </a:lnTo>
                              <a:lnTo>
                                <a:pt x="278" y="29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DCDCDC"/>
                        </a:solidFill>
                        <a:ln w="9525">
                          <a:solidFill>
                            <a:schemeClr val="bg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it-IT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72" name="Freeform 88">
                          <a:extLst>
                            <a:ext uri="{FF2B5EF4-FFF2-40B4-BE49-F238E27FC236}">
                              <a16:creationId xmlns:a16="http://schemas.microsoft.com/office/drawing/2014/main" id="{F7AA9713-0AFA-4385-9259-68B75763C041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6021388" y="2519363"/>
                          <a:ext cx="201613" cy="95250"/>
                        </a:xfrm>
                        <a:custGeom>
                          <a:avLst/>
                          <a:gdLst>
                            <a:gd name="T0" fmla="*/ 125 w 127"/>
                            <a:gd name="T1" fmla="*/ 39 h 60"/>
                            <a:gd name="T2" fmla="*/ 123 w 127"/>
                            <a:gd name="T3" fmla="*/ 36 h 60"/>
                            <a:gd name="T4" fmla="*/ 121 w 127"/>
                            <a:gd name="T5" fmla="*/ 32 h 60"/>
                            <a:gd name="T6" fmla="*/ 117 w 127"/>
                            <a:gd name="T7" fmla="*/ 31 h 60"/>
                            <a:gd name="T8" fmla="*/ 119 w 127"/>
                            <a:gd name="T9" fmla="*/ 26 h 60"/>
                            <a:gd name="T10" fmla="*/ 120 w 127"/>
                            <a:gd name="T11" fmla="*/ 22 h 60"/>
                            <a:gd name="T12" fmla="*/ 120 w 127"/>
                            <a:gd name="T13" fmla="*/ 19 h 60"/>
                            <a:gd name="T14" fmla="*/ 115 w 127"/>
                            <a:gd name="T15" fmla="*/ 15 h 60"/>
                            <a:gd name="T16" fmla="*/ 112 w 127"/>
                            <a:gd name="T17" fmla="*/ 14 h 60"/>
                            <a:gd name="T18" fmla="*/ 105 w 127"/>
                            <a:gd name="T19" fmla="*/ 12 h 60"/>
                            <a:gd name="T20" fmla="*/ 98 w 127"/>
                            <a:gd name="T21" fmla="*/ 14 h 60"/>
                            <a:gd name="T22" fmla="*/ 92 w 127"/>
                            <a:gd name="T23" fmla="*/ 10 h 60"/>
                            <a:gd name="T24" fmla="*/ 88 w 127"/>
                            <a:gd name="T25" fmla="*/ 6 h 60"/>
                            <a:gd name="T26" fmla="*/ 82 w 127"/>
                            <a:gd name="T27" fmla="*/ 4 h 60"/>
                            <a:gd name="T28" fmla="*/ 76 w 127"/>
                            <a:gd name="T29" fmla="*/ 1 h 60"/>
                            <a:gd name="T30" fmla="*/ 75 w 127"/>
                            <a:gd name="T31" fmla="*/ 2 h 60"/>
                            <a:gd name="T32" fmla="*/ 73 w 127"/>
                            <a:gd name="T33" fmla="*/ 0 h 60"/>
                            <a:gd name="T34" fmla="*/ 67 w 127"/>
                            <a:gd name="T35" fmla="*/ 2 h 60"/>
                            <a:gd name="T36" fmla="*/ 59 w 127"/>
                            <a:gd name="T37" fmla="*/ 5 h 60"/>
                            <a:gd name="T38" fmla="*/ 60 w 127"/>
                            <a:gd name="T39" fmla="*/ 19 h 60"/>
                            <a:gd name="T40" fmla="*/ 54 w 127"/>
                            <a:gd name="T41" fmla="*/ 26 h 60"/>
                            <a:gd name="T42" fmla="*/ 41 w 127"/>
                            <a:gd name="T43" fmla="*/ 25 h 60"/>
                            <a:gd name="T44" fmla="*/ 29 w 127"/>
                            <a:gd name="T45" fmla="*/ 12 h 60"/>
                            <a:gd name="T46" fmla="*/ 22 w 127"/>
                            <a:gd name="T47" fmla="*/ 10 h 60"/>
                            <a:gd name="T48" fmla="*/ 9 w 127"/>
                            <a:gd name="T49" fmla="*/ 19 h 60"/>
                            <a:gd name="T50" fmla="*/ 7 w 127"/>
                            <a:gd name="T51" fmla="*/ 27 h 60"/>
                            <a:gd name="T52" fmla="*/ 1 w 127"/>
                            <a:gd name="T53" fmla="*/ 36 h 60"/>
                            <a:gd name="T54" fmla="*/ 6 w 127"/>
                            <a:gd name="T55" fmla="*/ 48 h 60"/>
                            <a:gd name="T56" fmla="*/ 19 w 127"/>
                            <a:gd name="T57" fmla="*/ 42 h 60"/>
                            <a:gd name="T58" fmla="*/ 28 w 127"/>
                            <a:gd name="T59" fmla="*/ 43 h 60"/>
                            <a:gd name="T60" fmla="*/ 35 w 127"/>
                            <a:gd name="T61" fmla="*/ 43 h 60"/>
                            <a:gd name="T62" fmla="*/ 39 w 127"/>
                            <a:gd name="T63" fmla="*/ 43 h 60"/>
                            <a:gd name="T64" fmla="*/ 50 w 127"/>
                            <a:gd name="T65" fmla="*/ 44 h 60"/>
                            <a:gd name="T66" fmla="*/ 60 w 127"/>
                            <a:gd name="T67" fmla="*/ 45 h 60"/>
                            <a:gd name="T68" fmla="*/ 65 w 127"/>
                            <a:gd name="T69" fmla="*/ 43 h 60"/>
                            <a:gd name="T70" fmla="*/ 69 w 127"/>
                            <a:gd name="T71" fmla="*/ 42 h 60"/>
                            <a:gd name="T72" fmla="*/ 74 w 127"/>
                            <a:gd name="T73" fmla="*/ 48 h 60"/>
                            <a:gd name="T74" fmla="*/ 86 w 127"/>
                            <a:gd name="T75" fmla="*/ 52 h 60"/>
                            <a:gd name="T76" fmla="*/ 92 w 127"/>
                            <a:gd name="T77" fmla="*/ 57 h 60"/>
                            <a:gd name="T78" fmla="*/ 98 w 127"/>
                            <a:gd name="T79" fmla="*/ 60 h 60"/>
                            <a:gd name="T80" fmla="*/ 102 w 127"/>
                            <a:gd name="T81" fmla="*/ 59 h 60"/>
                            <a:gd name="T82" fmla="*/ 107 w 127"/>
                            <a:gd name="T83" fmla="*/ 56 h 60"/>
                            <a:gd name="T84" fmla="*/ 114 w 127"/>
                            <a:gd name="T85" fmla="*/ 57 h 60"/>
                            <a:gd name="T86" fmla="*/ 117 w 127"/>
                            <a:gd name="T87" fmla="*/ 54 h 60"/>
                            <a:gd name="T88" fmla="*/ 124 w 127"/>
                            <a:gd name="T89" fmla="*/ 49 h 60"/>
                            <a:gd name="T90" fmla="*/ 126 w 127"/>
                            <a:gd name="T91" fmla="*/ 47 h 6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</a:cxnLst>
                          <a:rect l="0" t="0" r="r" b="b"/>
                          <a:pathLst>
                            <a:path w="127" h="60">
                              <a:moveTo>
                                <a:pt x="127" y="44"/>
                              </a:moveTo>
                              <a:lnTo>
                                <a:pt x="126" y="42"/>
                              </a:lnTo>
                              <a:lnTo>
                                <a:pt x="125" y="39"/>
                              </a:lnTo>
                              <a:lnTo>
                                <a:pt x="125" y="39"/>
                              </a:lnTo>
                              <a:lnTo>
                                <a:pt x="124" y="37"/>
                              </a:lnTo>
                              <a:lnTo>
                                <a:pt x="123" y="36"/>
                              </a:lnTo>
                              <a:lnTo>
                                <a:pt x="122" y="35"/>
                              </a:lnTo>
                              <a:lnTo>
                                <a:pt x="121" y="34"/>
                              </a:lnTo>
                              <a:lnTo>
                                <a:pt x="121" y="32"/>
                              </a:lnTo>
                              <a:lnTo>
                                <a:pt x="121" y="31"/>
                              </a:lnTo>
                              <a:lnTo>
                                <a:pt x="120" y="30"/>
                              </a:lnTo>
                              <a:lnTo>
                                <a:pt x="117" y="31"/>
                              </a:lnTo>
                              <a:lnTo>
                                <a:pt x="117" y="31"/>
                              </a:lnTo>
                              <a:lnTo>
                                <a:pt x="118" y="28"/>
                              </a:lnTo>
                              <a:lnTo>
                                <a:pt x="119" y="26"/>
                              </a:lnTo>
                              <a:lnTo>
                                <a:pt x="119" y="24"/>
                              </a:lnTo>
                              <a:lnTo>
                                <a:pt x="120" y="23"/>
                              </a:lnTo>
                              <a:lnTo>
                                <a:pt x="120" y="22"/>
                              </a:lnTo>
                              <a:lnTo>
                                <a:pt x="121" y="21"/>
                              </a:lnTo>
                              <a:lnTo>
                                <a:pt x="120" y="20"/>
                              </a:lnTo>
                              <a:lnTo>
                                <a:pt x="120" y="19"/>
                              </a:lnTo>
                              <a:lnTo>
                                <a:pt x="118" y="18"/>
                              </a:lnTo>
                              <a:lnTo>
                                <a:pt x="115" y="16"/>
                              </a:lnTo>
                              <a:lnTo>
                                <a:pt x="115" y="15"/>
                              </a:lnTo>
                              <a:lnTo>
                                <a:pt x="114" y="14"/>
                              </a:lnTo>
                              <a:lnTo>
                                <a:pt x="112" y="14"/>
                              </a:lnTo>
                              <a:lnTo>
                                <a:pt x="112" y="14"/>
                              </a:lnTo>
                              <a:lnTo>
                                <a:pt x="109" y="14"/>
                              </a:lnTo>
                              <a:lnTo>
                                <a:pt x="106" y="12"/>
                              </a:lnTo>
                              <a:lnTo>
                                <a:pt x="105" y="12"/>
                              </a:lnTo>
                              <a:lnTo>
                                <a:pt x="104" y="12"/>
                              </a:lnTo>
                              <a:lnTo>
                                <a:pt x="103" y="12"/>
                              </a:lnTo>
                              <a:lnTo>
                                <a:pt x="98" y="14"/>
                              </a:lnTo>
                              <a:lnTo>
                                <a:pt x="97" y="13"/>
                              </a:lnTo>
                              <a:lnTo>
                                <a:pt x="94" y="12"/>
                              </a:lnTo>
                              <a:lnTo>
                                <a:pt x="92" y="10"/>
                              </a:lnTo>
                              <a:lnTo>
                                <a:pt x="89" y="7"/>
                              </a:lnTo>
                              <a:lnTo>
                                <a:pt x="88" y="7"/>
                              </a:lnTo>
                              <a:lnTo>
                                <a:pt x="88" y="6"/>
                              </a:lnTo>
                              <a:lnTo>
                                <a:pt x="85" y="5"/>
                              </a:lnTo>
                              <a:lnTo>
                                <a:pt x="83" y="4"/>
                              </a:lnTo>
                              <a:lnTo>
                                <a:pt x="82" y="4"/>
                              </a:lnTo>
                              <a:lnTo>
                                <a:pt x="81" y="3"/>
                              </a:lnTo>
                              <a:lnTo>
                                <a:pt x="77" y="1"/>
                              </a:lnTo>
                              <a:lnTo>
                                <a:pt x="76" y="1"/>
                              </a:lnTo>
                              <a:lnTo>
                                <a:pt x="75" y="1"/>
                              </a:lnTo>
                              <a:lnTo>
                                <a:pt x="75" y="1"/>
                              </a:lnTo>
                              <a:lnTo>
                                <a:pt x="75" y="2"/>
                              </a:lnTo>
                              <a:lnTo>
                                <a:pt x="75" y="2"/>
                              </a:lnTo>
                              <a:lnTo>
                                <a:pt x="74" y="1"/>
                              </a:lnTo>
                              <a:lnTo>
                                <a:pt x="73" y="0"/>
                              </a:lnTo>
                              <a:lnTo>
                                <a:pt x="69" y="2"/>
                              </a:lnTo>
                              <a:lnTo>
                                <a:pt x="68" y="2"/>
                              </a:lnTo>
                              <a:lnTo>
                                <a:pt x="67" y="2"/>
                              </a:lnTo>
                              <a:lnTo>
                                <a:pt x="61" y="4"/>
                              </a:lnTo>
                              <a:lnTo>
                                <a:pt x="59" y="5"/>
                              </a:lnTo>
                              <a:lnTo>
                                <a:pt x="59" y="5"/>
                              </a:lnTo>
                              <a:lnTo>
                                <a:pt x="59" y="7"/>
                              </a:lnTo>
                              <a:lnTo>
                                <a:pt x="59" y="11"/>
                              </a:lnTo>
                              <a:lnTo>
                                <a:pt x="60" y="19"/>
                              </a:lnTo>
                              <a:lnTo>
                                <a:pt x="60" y="21"/>
                              </a:lnTo>
                              <a:lnTo>
                                <a:pt x="58" y="23"/>
                              </a:lnTo>
                              <a:lnTo>
                                <a:pt x="54" y="26"/>
                              </a:lnTo>
                              <a:lnTo>
                                <a:pt x="52" y="27"/>
                              </a:lnTo>
                              <a:lnTo>
                                <a:pt x="47" y="28"/>
                              </a:lnTo>
                              <a:lnTo>
                                <a:pt x="41" y="25"/>
                              </a:lnTo>
                              <a:lnTo>
                                <a:pt x="38" y="19"/>
                              </a:lnTo>
                              <a:lnTo>
                                <a:pt x="36" y="17"/>
                              </a:lnTo>
                              <a:lnTo>
                                <a:pt x="29" y="12"/>
                              </a:lnTo>
                              <a:lnTo>
                                <a:pt x="29" y="11"/>
                              </a:lnTo>
                              <a:lnTo>
                                <a:pt x="28" y="9"/>
                              </a:lnTo>
                              <a:lnTo>
                                <a:pt x="22" y="10"/>
                              </a:lnTo>
                              <a:lnTo>
                                <a:pt x="17" y="12"/>
                              </a:lnTo>
                              <a:lnTo>
                                <a:pt x="13" y="13"/>
                              </a:lnTo>
                              <a:lnTo>
                                <a:pt x="9" y="19"/>
                              </a:lnTo>
                              <a:lnTo>
                                <a:pt x="8" y="21"/>
                              </a:lnTo>
                              <a:lnTo>
                                <a:pt x="7" y="24"/>
                              </a:lnTo>
                              <a:lnTo>
                                <a:pt x="7" y="27"/>
                              </a:lnTo>
                              <a:lnTo>
                                <a:pt x="5" y="29"/>
                              </a:lnTo>
                              <a:lnTo>
                                <a:pt x="2" y="32"/>
                              </a:lnTo>
                              <a:lnTo>
                                <a:pt x="1" y="36"/>
                              </a:lnTo>
                              <a:lnTo>
                                <a:pt x="0" y="46"/>
                              </a:lnTo>
                              <a:lnTo>
                                <a:pt x="1" y="50"/>
                              </a:lnTo>
                              <a:lnTo>
                                <a:pt x="6" y="48"/>
                              </a:lnTo>
                              <a:lnTo>
                                <a:pt x="12" y="44"/>
                              </a:lnTo>
                              <a:lnTo>
                                <a:pt x="13" y="44"/>
                              </a:lnTo>
                              <a:lnTo>
                                <a:pt x="19" y="42"/>
                              </a:lnTo>
                              <a:lnTo>
                                <a:pt x="19" y="42"/>
                              </a:lnTo>
                              <a:lnTo>
                                <a:pt x="25" y="42"/>
                              </a:lnTo>
                              <a:lnTo>
                                <a:pt x="28" y="43"/>
                              </a:lnTo>
                              <a:lnTo>
                                <a:pt x="32" y="43"/>
                              </a:lnTo>
                              <a:lnTo>
                                <a:pt x="33" y="42"/>
                              </a:lnTo>
                              <a:lnTo>
                                <a:pt x="35" y="43"/>
                              </a:lnTo>
                              <a:lnTo>
                                <a:pt x="36" y="44"/>
                              </a:lnTo>
                              <a:lnTo>
                                <a:pt x="38" y="44"/>
                              </a:lnTo>
                              <a:lnTo>
                                <a:pt x="39" y="43"/>
                              </a:lnTo>
                              <a:lnTo>
                                <a:pt x="46" y="44"/>
                              </a:lnTo>
                              <a:lnTo>
                                <a:pt x="48" y="44"/>
                              </a:lnTo>
                              <a:lnTo>
                                <a:pt x="50" y="44"/>
                              </a:lnTo>
                              <a:lnTo>
                                <a:pt x="53" y="45"/>
                              </a:lnTo>
                              <a:lnTo>
                                <a:pt x="55" y="46"/>
                              </a:lnTo>
                              <a:lnTo>
                                <a:pt x="60" y="45"/>
                              </a:lnTo>
                              <a:lnTo>
                                <a:pt x="61" y="45"/>
                              </a:lnTo>
                              <a:lnTo>
                                <a:pt x="63" y="45"/>
                              </a:lnTo>
                              <a:lnTo>
                                <a:pt x="65" y="43"/>
                              </a:lnTo>
                              <a:lnTo>
                                <a:pt x="67" y="42"/>
                              </a:lnTo>
                              <a:lnTo>
                                <a:pt x="68" y="42"/>
                              </a:lnTo>
                              <a:lnTo>
                                <a:pt x="69" y="42"/>
                              </a:lnTo>
                              <a:lnTo>
                                <a:pt x="70" y="44"/>
                              </a:lnTo>
                              <a:lnTo>
                                <a:pt x="72" y="47"/>
                              </a:lnTo>
                              <a:lnTo>
                                <a:pt x="74" y="48"/>
                              </a:lnTo>
                              <a:lnTo>
                                <a:pt x="81" y="49"/>
                              </a:lnTo>
                              <a:lnTo>
                                <a:pt x="82" y="50"/>
                              </a:lnTo>
                              <a:lnTo>
                                <a:pt x="86" y="52"/>
                              </a:lnTo>
                              <a:lnTo>
                                <a:pt x="88" y="54"/>
                              </a:lnTo>
                              <a:lnTo>
                                <a:pt x="90" y="55"/>
                              </a:lnTo>
                              <a:lnTo>
                                <a:pt x="92" y="57"/>
                              </a:lnTo>
                              <a:lnTo>
                                <a:pt x="93" y="58"/>
                              </a:lnTo>
                              <a:lnTo>
                                <a:pt x="95" y="59"/>
                              </a:lnTo>
                              <a:lnTo>
                                <a:pt x="98" y="60"/>
                              </a:lnTo>
                              <a:lnTo>
                                <a:pt x="99" y="60"/>
                              </a:lnTo>
                              <a:lnTo>
                                <a:pt x="99" y="60"/>
                              </a:lnTo>
                              <a:lnTo>
                                <a:pt x="102" y="59"/>
                              </a:lnTo>
                              <a:lnTo>
                                <a:pt x="103" y="59"/>
                              </a:lnTo>
                              <a:lnTo>
                                <a:pt x="105" y="57"/>
                              </a:lnTo>
                              <a:lnTo>
                                <a:pt x="107" y="56"/>
                              </a:lnTo>
                              <a:lnTo>
                                <a:pt x="111" y="57"/>
                              </a:lnTo>
                              <a:lnTo>
                                <a:pt x="113" y="57"/>
                              </a:lnTo>
                              <a:lnTo>
                                <a:pt x="114" y="57"/>
                              </a:lnTo>
                              <a:lnTo>
                                <a:pt x="116" y="57"/>
                              </a:lnTo>
                              <a:lnTo>
                                <a:pt x="116" y="57"/>
                              </a:lnTo>
                              <a:lnTo>
                                <a:pt x="117" y="54"/>
                              </a:lnTo>
                              <a:lnTo>
                                <a:pt x="118" y="53"/>
                              </a:lnTo>
                              <a:lnTo>
                                <a:pt x="121" y="50"/>
                              </a:lnTo>
                              <a:lnTo>
                                <a:pt x="124" y="49"/>
                              </a:lnTo>
                              <a:lnTo>
                                <a:pt x="126" y="48"/>
                              </a:lnTo>
                              <a:lnTo>
                                <a:pt x="126" y="48"/>
                              </a:lnTo>
                              <a:lnTo>
                                <a:pt x="126" y="47"/>
                              </a:lnTo>
                              <a:lnTo>
                                <a:pt x="127" y="46"/>
                              </a:lnTo>
                              <a:lnTo>
                                <a:pt x="127" y="44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BD113"/>
                        </a:solidFill>
                        <a:ln w="9525">
                          <a:solidFill>
                            <a:schemeClr val="bg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it-IT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73" name="Freeform 89">
                          <a:extLst>
                            <a:ext uri="{FF2B5EF4-FFF2-40B4-BE49-F238E27FC236}">
                              <a16:creationId xmlns:a16="http://schemas.microsoft.com/office/drawing/2014/main" id="{2E939093-DBA2-415D-9100-4298CCDBAC01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595938" y="2822575"/>
                          <a:ext cx="20638" cy="26988"/>
                        </a:xfrm>
                        <a:custGeom>
                          <a:avLst/>
                          <a:gdLst>
                            <a:gd name="T0" fmla="*/ 13 w 13"/>
                            <a:gd name="T1" fmla="*/ 9 h 17"/>
                            <a:gd name="T2" fmla="*/ 13 w 13"/>
                            <a:gd name="T3" fmla="*/ 8 h 17"/>
                            <a:gd name="T4" fmla="*/ 10 w 13"/>
                            <a:gd name="T5" fmla="*/ 8 h 17"/>
                            <a:gd name="T6" fmla="*/ 9 w 13"/>
                            <a:gd name="T7" fmla="*/ 7 h 17"/>
                            <a:gd name="T8" fmla="*/ 8 w 13"/>
                            <a:gd name="T9" fmla="*/ 6 h 17"/>
                            <a:gd name="T10" fmla="*/ 7 w 13"/>
                            <a:gd name="T11" fmla="*/ 5 h 17"/>
                            <a:gd name="T12" fmla="*/ 7 w 13"/>
                            <a:gd name="T13" fmla="*/ 3 h 17"/>
                            <a:gd name="T14" fmla="*/ 7 w 13"/>
                            <a:gd name="T15" fmla="*/ 2 h 17"/>
                            <a:gd name="T16" fmla="*/ 7 w 13"/>
                            <a:gd name="T17" fmla="*/ 1 h 17"/>
                            <a:gd name="T18" fmla="*/ 7 w 13"/>
                            <a:gd name="T19" fmla="*/ 1 h 17"/>
                            <a:gd name="T20" fmla="*/ 6 w 13"/>
                            <a:gd name="T21" fmla="*/ 1 h 17"/>
                            <a:gd name="T22" fmla="*/ 6 w 13"/>
                            <a:gd name="T23" fmla="*/ 1 h 17"/>
                            <a:gd name="T24" fmla="*/ 4 w 13"/>
                            <a:gd name="T25" fmla="*/ 0 h 17"/>
                            <a:gd name="T26" fmla="*/ 2 w 13"/>
                            <a:gd name="T27" fmla="*/ 2 h 17"/>
                            <a:gd name="T28" fmla="*/ 1 w 13"/>
                            <a:gd name="T29" fmla="*/ 4 h 17"/>
                            <a:gd name="T30" fmla="*/ 1 w 13"/>
                            <a:gd name="T31" fmla="*/ 5 h 17"/>
                            <a:gd name="T32" fmla="*/ 0 w 13"/>
                            <a:gd name="T33" fmla="*/ 6 h 17"/>
                            <a:gd name="T34" fmla="*/ 0 w 13"/>
                            <a:gd name="T35" fmla="*/ 7 h 17"/>
                            <a:gd name="T36" fmla="*/ 0 w 13"/>
                            <a:gd name="T37" fmla="*/ 7 h 17"/>
                            <a:gd name="T38" fmla="*/ 0 w 13"/>
                            <a:gd name="T39" fmla="*/ 8 h 17"/>
                            <a:gd name="T40" fmla="*/ 0 w 13"/>
                            <a:gd name="T41" fmla="*/ 8 h 17"/>
                            <a:gd name="T42" fmla="*/ 1 w 13"/>
                            <a:gd name="T43" fmla="*/ 10 h 17"/>
                            <a:gd name="T44" fmla="*/ 1 w 13"/>
                            <a:gd name="T45" fmla="*/ 10 h 17"/>
                            <a:gd name="T46" fmla="*/ 3 w 13"/>
                            <a:gd name="T47" fmla="*/ 12 h 17"/>
                            <a:gd name="T48" fmla="*/ 2 w 13"/>
                            <a:gd name="T49" fmla="*/ 13 h 17"/>
                            <a:gd name="T50" fmla="*/ 2 w 13"/>
                            <a:gd name="T51" fmla="*/ 14 h 17"/>
                            <a:gd name="T52" fmla="*/ 1 w 13"/>
                            <a:gd name="T53" fmla="*/ 14 h 17"/>
                            <a:gd name="T54" fmla="*/ 1 w 13"/>
                            <a:gd name="T55" fmla="*/ 14 h 17"/>
                            <a:gd name="T56" fmla="*/ 1 w 13"/>
                            <a:gd name="T57" fmla="*/ 15 h 17"/>
                            <a:gd name="T58" fmla="*/ 3 w 13"/>
                            <a:gd name="T59" fmla="*/ 16 h 17"/>
                            <a:gd name="T60" fmla="*/ 4 w 13"/>
                            <a:gd name="T61" fmla="*/ 16 h 17"/>
                            <a:gd name="T62" fmla="*/ 4 w 13"/>
                            <a:gd name="T63" fmla="*/ 17 h 17"/>
                            <a:gd name="T64" fmla="*/ 5 w 13"/>
                            <a:gd name="T65" fmla="*/ 17 h 17"/>
                            <a:gd name="T66" fmla="*/ 6 w 13"/>
                            <a:gd name="T67" fmla="*/ 17 h 17"/>
                            <a:gd name="T68" fmla="*/ 7 w 13"/>
                            <a:gd name="T69" fmla="*/ 16 h 17"/>
                            <a:gd name="T70" fmla="*/ 8 w 13"/>
                            <a:gd name="T71" fmla="*/ 15 h 17"/>
                            <a:gd name="T72" fmla="*/ 9 w 13"/>
                            <a:gd name="T73" fmla="*/ 16 h 17"/>
                            <a:gd name="T74" fmla="*/ 10 w 13"/>
                            <a:gd name="T75" fmla="*/ 16 h 17"/>
                            <a:gd name="T76" fmla="*/ 11 w 13"/>
                            <a:gd name="T77" fmla="*/ 17 h 17"/>
                            <a:gd name="T78" fmla="*/ 11 w 13"/>
                            <a:gd name="T79" fmla="*/ 15 h 17"/>
                            <a:gd name="T80" fmla="*/ 11 w 13"/>
                            <a:gd name="T81" fmla="*/ 13 h 17"/>
                            <a:gd name="T82" fmla="*/ 12 w 13"/>
                            <a:gd name="T83" fmla="*/ 12 h 17"/>
                            <a:gd name="T84" fmla="*/ 13 w 13"/>
                            <a:gd name="T85" fmla="*/ 11 h 17"/>
                            <a:gd name="T86" fmla="*/ 13 w 13"/>
                            <a:gd name="T87" fmla="*/ 11 h 17"/>
                            <a:gd name="T88" fmla="*/ 13 w 13"/>
                            <a:gd name="T89" fmla="*/ 10 h 17"/>
                            <a:gd name="T90" fmla="*/ 13 w 13"/>
                            <a:gd name="T91" fmla="*/ 9 h 17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</a:cxnLst>
                          <a:rect l="0" t="0" r="r" b="b"/>
                          <a:pathLst>
                            <a:path w="13" h="17">
                              <a:moveTo>
                                <a:pt x="13" y="9"/>
                              </a:moveTo>
                              <a:lnTo>
                                <a:pt x="13" y="8"/>
                              </a:lnTo>
                              <a:lnTo>
                                <a:pt x="10" y="8"/>
                              </a:lnTo>
                              <a:lnTo>
                                <a:pt x="9" y="7"/>
                              </a:lnTo>
                              <a:lnTo>
                                <a:pt x="8" y="6"/>
                              </a:lnTo>
                              <a:lnTo>
                                <a:pt x="7" y="5"/>
                              </a:lnTo>
                              <a:lnTo>
                                <a:pt x="7" y="3"/>
                              </a:lnTo>
                              <a:lnTo>
                                <a:pt x="7" y="2"/>
                              </a:lnTo>
                              <a:lnTo>
                                <a:pt x="7" y="1"/>
                              </a:lnTo>
                              <a:lnTo>
                                <a:pt x="7" y="1"/>
                              </a:lnTo>
                              <a:lnTo>
                                <a:pt x="6" y="1"/>
                              </a:lnTo>
                              <a:lnTo>
                                <a:pt x="6" y="1"/>
                              </a:lnTo>
                              <a:lnTo>
                                <a:pt x="4" y="0"/>
                              </a:lnTo>
                              <a:lnTo>
                                <a:pt x="2" y="2"/>
                              </a:lnTo>
                              <a:lnTo>
                                <a:pt x="1" y="4"/>
                              </a:lnTo>
                              <a:lnTo>
                                <a:pt x="1" y="5"/>
                              </a:lnTo>
                              <a:lnTo>
                                <a:pt x="0" y="6"/>
                              </a:lnTo>
                              <a:lnTo>
                                <a:pt x="0" y="7"/>
                              </a:lnTo>
                              <a:lnTo>
                                <a:pt x="0" y="7"/>
                              </a:lnTo>
                              <a:lnTo>
                                <a:pt x="0" y="8"/>
                              </a:lnTo>
                              <a:lnTo>
                                <a:pt x="0" y="8"/>
                              </a:lnTo>
                              <a:lnTo>
                                <a:pt x="1" y="10"/>
                              </a:lnTo>
                              <a:lnTo>
                                <a:pt x="1" y="10"/>
                              </a:lnTo>
                              <a:lnTo>
                                <a:pt x="3" y="12"/>
                              </a:lnTo>
                              <a:lnTo>
                                <a:pt x="2" y="13"/>
                              </a:lnTo>
                              <a:lnTo>
                                <a:pt x="2" y="14"/>
                              </a:lnTo>
                              <a:lnTo>
                                <a:pt x="1" y="14"/>
                              </a:lnTo>
                              <a:lnTo>
                                <a:pt x="1" y="14"/>
                              </a:lnTo>
                              <a:lnTo>
                                <a:pt x="1" y="15"/>
                              </a:lnTo>
                              <a:lnTo>
                                <a:pt x="3" y="16"/>
                              </a:lnTo>
                              <a:lnTo>
                                <a:pt x="4" y="16"/>
                              </a:lnTo>
                              <a:lnTo>
                                <a:pt x="4" y="17"/>
                              </a:lnTo>
                              <a:lnTo>
                                <a:pt x="5" y="17"/>
                              </a:lnTo>
                              <a:lnTo>
                                <a:pt x="6" y="17"/>
                              </a:lnTo>
                              <a:lnTo>
                                <a:pt x="7" y="16"/>
                              </a:lnTo>
                              <a:lnTo>
                                <a:pt x="8" y="15"/>
                              </a:lnTo>
                              <a:lnTo>
                                <a:pt x="9" y="16"/>
                              </a:lnTo>
                              <a:lnTo>
                                <a:pt x="10" y="16"/>
                              </a:lnTo>
                              <a:lnTo>
                                <a:pt x="11" y="17"/>
                              </a:lnTo>
                              <a:lnTo>
                                <a:pt x="11" y="15"/>
                              </a:lnTo>
                              <a:lnTo>
                                <a:pt x="11" y="13"/>
                              </a:lnTo>
                              <a:lnTo>
                                <a:pt x="12" y="12"/>
                              </a:lnTo>
                              <a:lnTo>
                                <a:pt x="13" y="11"/>
                              </a:lnTo>
                              <a:lnTo>
                                <a:pt x="13" y="11"/>
                              </a:lnTo>
                              <a:lnTo>
                                <a:pt x="13" y="10"/>
                              </a:lnTo>
                              <a:lnTo>
                                <a:pt x="13" y="9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BD113"/>
                        </a:solidFill>
                        <a:ln w="9525">
                          <a:solidFill>
                            <a:schemeClr val="bg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it-IT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74" name="Freeform 90">
                          <a:extLst>
                            <a:ext uri="{FF2B5EF4-FFF2-40B4-BE49-F238E27FC236}">
                              <a16:creationId xmlns:a16="http://schemas.microsoft.com/office/drawing/2014/main" id="{4DF0DD01-0AC0-495B-997A-613485DB75C5}"/>
                            </a:ext>
                          </a:extLst>
                        </p:cNvPr>
                        <p:cNvSpPr>
                          <a:spLocks noEditPoints="1"/>
                        </p:cNvSpPr>
                        <p:nvPr/>
                      </p:nvSpPr>
                      <p:spPr bwMode="auto">
                        <a:xfrm>
                          <a:off x="6018213" y="2586038"/>
                          <a:ext cx="165100" cy="98425"/>
                        </a:xfrm>
                        <a:custGeom>
                          <a:avLst/>
                          <a:gdLst>
                            <a:gd name="T0" fmla="*/ 5 w 253"/>
                            <a:gd name="T1" fmla="*/ 61 h 151"/>
                            <a:gd name="T2" fmla="*/ 6 w 253"/>
                            <a:gd name="T3" fmla="*/ 64 h 151"/>
                            <a:gd name="T4" fmla="*/ 10 w 253"/>
                            <a:gd name="T5" fmla="*/ 48 h 151"/>
                            <a:gd name="T6" fmla="*/ 249 w 253"/>
                            <a:gd name="T7" fmla="*/ 67 h 151"/>
                            <a:gd name="T8" fmla="*/ 240 w 253"/>
                            <a:gd name="T9" fmla="*/ 63 h 151"/>
                            <a:gd name="T10" fmla="*/ 245 w 253"/>
                            <a:gd name="T11" fmla="*/ 48 h 151"/>
                            <a:gd name="T12" fmla="*/ 237 w 253"/>
                            <a:gd name="T13" fmla="*/ 43 h 151"/>
                            <a:gd name="T14" fmla="*/ 223 w 253"/>
                            <a:gd name="T15" fmla="*/ 31 h 151"/>
                            <a:gd name="T16" fmla="*/ 205 w 253"/>
                            <a:gd name="T17" fmla="*/ 19 h 151"/>
                            <a:gd name="T18" fmla="*/ 180 w 253"/>
                            <a:gd name="T19" fmla="*/ 13 h 151"/>
                            <a:gd name="T20" fmla="*/ 170 w 253"/>
                            <a:gd name="T21" fmla="*/ 0 h 151"/>
                            <a:gd name="T22" fmla="*/ 157 w 253"/>
                            <a:gd name="T23" fmla="*/ 7 h 151"/>
                            <a:gd name="T24" fmla="*/ 139 w 253"/>
                            <a:gd name="T25" fmla="*/ 9 h 151"/>
                            <a:gd name="T26" fmla="*/ 121 w 253"/>
                            <a:gd name="T27" fmla="*/ 5 h 151"/>
                            <a:gd name="T28" fmla="*/ 96 w 253"/>
                            <a:gd name="T29" fmla="*/ 5 h 151"/>
                            <a:gd name="T30" fmla="*/ 85 w 253"/>
                            <a:gd name="T31" fmla="*/ 1 h 151"/>
                            <a:gd name="T32" fmla="*/ 64 w 253"/>
                            <a:gd name="T33" fmla="*/ 1 h 151"/>
                            <a:gd name="T34" fmla="*/ 36 w 253"/>
                            <a:gd name="T35" fmla="*/ 5 h 151"/>
                            <a:gd name="T36" fmla="*/ 7 w 253"/>
                            <a:gd name="T37" fmla="*/ 21 h 151"/>
                            <a:gd name="T38" fmla="*/ 12 w 253"/>
                            <a:gd name="T39" fmla="*/ 48 h 151"/>
                            <a:gd name="T40" fmla="*/ 15 w 253"/>
                            <a:gd name="T41" fmla="*/ 69 h 151"/>
                            <a:gd name="T42" fmla="*/ 22 w 253"/>
                            <a:gd name="T43" fmla="*/ 69 h 151"/>
                            <a:gd name="T44" fmla="*/ 34 w 253"/>
                            <a:gd name="T45" fmla="*/ 76 h 151"/>
                            <a:gd name="T46" fmla="*/ 54 w 253"/>
                            <a:gd name="T47" fmla="*/ 82 h 151"/>
                            <a:gd name="T48" fmla="*/ 75 w 253"/>
                            <a:gd name="T49" fmla="*/ 87 h 151"/>
                            <a:gd name="T50" fmla="*/ 84 w 253"/>
                            <a:gd name="T51" fmla="*/ 95 h 151"/>
                            <a:gd name="T52" fmla="*/ 77 w 253"/>
                            <a:gd name="T53" fmla="*/ 115 h 151"/>
                            <a:gd name="T54" fmla="*/ 83 w 253"/>
                            <a:gd name="T55" fmla="*/ 121 h 151"/>
                            <a:gd name="T56" fmla="*/ 91 w 253"/>
                            <a:gd name="T57" fmla="*/ 124 h 151"/>
                            <a:gd name="T58" fmla="*/ 95 w 253"/>
                            <a:gd name="T59" fmla="*/ 127 h 151"/>
                            <a:gd name="T60" fmla="*/ 107 w 253"/>
                            <a:gd name="T61" fmla="*/ 133 h 151"/>
                            <a:gd name="T62" fmla="*/ 112 w 253"/>
                            <a:gd name="T63" fmla="*/ 144 h 151"/>
                            <a:gd name="T64" fmla="*/ 115 w 253"/>
                            <a:gd name="T65" fmla="*/ 149 h 151"/>
                            <a:gd name="T66" fmla="*/ 131 w 253"/>
                            <a:gd name="T67" fmla="*/ 148 h 151"/>
                            <a:gd name="T68" fmla="*/ 142 w 253"/>
                            <a:gd name="T69" fmla="*/ 147 h 151"/>
                            <a:gd name="T70" fmla="*/ 154 w 253"/>
                            <a:gd name="T71" fmla="*/ 148 h 151"/>
                            <a:gd name="T72" fmla="*/ 168 w 253"/>
                            <a:gd name="T73" fmla="*/ 145 h 151"/>
                            <a:gd name="T74" fmla="*/ 179 w 253"/>
                            <a:gd name="T75" fmla="*/ 137 h 151"/>
                            <a:gd name="T76" fmla="*/ 189 w 253"/>
                            <a:gd name="T77" fmla="*/ 130 h 151"/>
                            <a:gd name="T78" fmla="*/ 199 w 253"/>
                            <a:gd name="T79" fmla="*/ 129 h 151"/>
                            <a:gd name="T80" fmla="*/ 199 w 253"/>
                            <a:gd name="T81" fmla="*/ 135 h 151"/>
                            <a:gd name="T82" fmla="*/ 209 w 253"/>
                            <a:gd name="T83" fmla="*/ 135 h 151"/>
                            <a:gd name="T84" fmla="*/ 209 w 253"/>
                            <a:gd name="T85" fmla="*/ 129 h 151"/>
                            <a:gd name="T86" fmla="*/ 201 w 253"/>
                            <a:gd name="T87" fmla="*/ 126 h 151"/>
                            <a:gd name="T88" fmla="*/ 203 w 253"/>
                            <a:gd name="T89" fmla="*/ 117 h 151"/>
                            <a:gd name="T90" fmla="*/ 208 w 253"/>
                            <a:gd name="T91" fmla="*/ 110 h 151"/>
                            <a:gd name="T92" fmla="*/ 210 w 253"/>
                            <a:gd name="T93" fmla="*/ 95 h 151"/>
                            <a:gd name="T94" fmla="*/ 224 w 253"/>
                            <a:gd name="T95" fmla="*/ 87 h 151"/>
                            <a:gd name="T96" fmla="*/ 230 w 253"/>
                            <a:gd name="T97" fmla="*/ 80 h 151"/>
                            <a:gd name="T98" fmla="*/ 246 w 253"/>
                            <a:gd name="T99" fmla="*/ 77 h 151"/>
                            <a:gd name="T100" fmla="*/ 251 w 253"/>
                            <a:gd name="T101" fmla="*/ 70 h 151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  <a:cxn ang="0">
                              <a:pos x="T92" y="T93"/>
                            </a:cxn>
                            <a:cxn ang="0">
                              <a:pos x="T94" y="T95"/>
                            </a:cxn>
                            <a:cxn ang="0">
                              <a:pos x="T96" y="T97"/>
                            </a:cxn>
                            <a:cxn ang="0">
                              <a:pos x="T98" y="T99"/>
                            </a:cxn>
                            <a:cxn ang="0">
                              <a:pos x="T100" y="T101"/>
                            </a:cxn>
                          </a:cxnLst>
                          <a:rect l="0" t="0" r="r" b="b"/>
                          <a:pathLst>
                            <a:path w="253" h="151">
                              <a:moveTo>
                                <a:pt x="9" y="50"/>
                              </a:moveTo>
                              <a:lnTo>
                                <a:pt x="7" y="57"/>
                              </a:lnTo>
                              <a:lnTo>
                                <a:pt x="5" y="61"/>
                              </a:lnTo>
                              <a:lnTo>
                                <a:pt x="0" y="68"/>
                              </a:lnTo>
                              <a:lnTo>
                                <a:pt x="3" y="68"/>
                              </a:lnTo>
                              <a:lnTo>
                                <a:pt x="6" y="64"/>
                              </a:lnTo>
                              <a:lnTo>
                                <a:pt x="9" y="56"/>
                              </a:lnTo>
                              <a:lnTo>
                                <a:pt x="10" y="51"/>
                              </a:lnTo>
                              <a:lnTo>
                                <a:pt x="10" y="48"/>
                              </a:lnTo>
                              <a:lnTo>
                                <a:pt x="9" y="50"/>
                              </a:lnTo>
                              <a:close/>
                              <a:moveTo>
                                <a:pt x="252" y="68"/>
                              </a:moveTo>
                              <a:lnTo>
                                <a:pt x="249" y="67"/>
                              </a:lnTo>
                              <a:lnTo>
                                <a:pt x="241" y="66"/>
                              </a:lnTo>
                              <a:lnTo>
                                <a:pt x="239" y="65"/>
                              </a:lnTo>
                              <a:lnTo>
                                <a:pt x="240" y="63"/>
                              </a:lnTo>
                              <a:lnTo>
                                <a:pt x="242" y="58"/>
                              </a:lnTo>
                              <a:lnTo>
                                <a:pt x="244" y="52"/>
                              </a:lnTo>
                              <a:lnTo>
                                <a:pt x="245" y="48"/>
                              </a:lnTo>
                              <a:lnTo>
                                <a:pt x="245" y="45"/>
                              </a:lnTo>
                              <a:lnTo>
                                <a:pt x="243" y="45"/>
                              </a:lnTo>
                              <a:lnTo>
                                <a:pt x="237" y="43"/>
                              </a:lnTo>
                              <a:lnTo>
                                <a:pt x="232" y="40"/>
                              </a:lnTo>
                              <a:lnTo>
                                <a:pt x="229" y="36"/>
                              </a:lnTo>
                              <a:lnTo>
                                <a:pt x="223" y="31"/>
                              </a:lnTo>
                              <a:lnTo>
                                <a:pt x="220" y="29"/>
                              </a:lnTo>
                              <a:lnTo>
                                <a:pt x="214" y="25"/>
                              </a:lnTo>
                              <a:lnTo>
                                <a:pt x="205" y="19"/>
                              </a:lnTo>
                              <a:lnTo>
                                <a:pt x="202" y="17"/>
                              </a:lnTo>
                              <a:lnTo>
                                <a:pt x="186" y="14"/>
                              </a:lnTo>
                              <a:lnTo>
                                <a:pt x="180" y="13"/>
                              </a:lnTo>
                              <a:lnTo>
                                <a:pt x="174" y="5"/>
                              </a:lnTo>
                              <a:lnTo>
                                <a:pt x="173" y="1"/>
                              </a:lnTo>
                              <a:lnTo>
                                <a:pt x="170" y="0"/>
                              </a:lnTo>
                              <a:lnTo>
                                <a:pt x="167" y="1"/>
                              </a:lnTo>
                              <a:lnTo>
                                <a:pt x="164" y="2"/>
                              </a:lnTo>
                              <a:lnTo>
                                <a:pt x="157" y="7"/>
                              </a:lnTo>
                              <a:lnTo>
                                <a:pt x="154" y="8"/>
                              </a:lnTo>
                              <a:lnTo>
                                <a:pt x="150" y="8"/>
                              </a:lnTo>
                              <a:lnTo>
                                <a:pt x="139" y="9"/>
                              </a:lnTo>
                              <a:lnTo>
                                <a:pt x="134" y="7"/>
                              </a:lnTo>
                              <a:lnTo>
                                <a:pt x="126" y="5"/>
                              </a:lnTo>
                              <a:lnTo>
                                <a:pt x="121" y="5"/>
                              </a:lnTo>
                              <a:lnTo>
                                <a:pt x="117" y="5"/>
                              </a:lnTo>
                              <a:lnTo>
                                <a:pt x="99" y="3"/>
                              </a:lnTo>
                              <a:lnTo>
                                <a:pt x="96" y="5"/>
                              </a:lnTo>
                              <a:lnTo>
                                <a:pt x="93" y="5"/>
                              </a:lnTo>
                              <a:lnTo>
                                <a:pt x="89" y="2"/>
                              </a:lnTo>
                              <a:lnTo>
                                <a:pt x="85" y="1"/>
                              </a:lnTo>
                              <a:lnTo>
                                <a:pt x="81" y="2"/>
                              </a:lnTo>
                              <a:lnTo>
                                <a:pt x="73" y="2"/>
                              </a:lnTo>
                              <a:lnTo>
                                <a:pt x="64" y="1"/>
                              </a:lnTo>
                              <a:lnTo>
                                <a:pt x="51" y="0"/>
                              </a:lnTo>
                              <a:lnTo>
                                <a:pt x="50" y="1"/>
                              </a:lnTo>
                              <a:lnTo>
                                <a:pt x="36" y="5"/>
                              </a:lnTo>
                              <a:lnTo>
                                <a:pt x="33" y="6"/>
                              </a:lnTo>
                              <a:lnTo>
                                <a:pt x="18" y="14"/>
                              </a:lnTo>
                              <a:lnTo>
                                <a:pt x="7" y="21"/>
                              </a:lnTo>
                              <a:lnTo>
                                <a:pt x="7" y="24"/>
                              </a:lnTo>
                              <a:lnTo>
                                <a:pt x="7" y="36"/>
                              </a:lnTo>
                              <a:lnTo>
                                <a:pt x="12" y="48"/>
                              </a:lnTo>
                              <a:lnTo>
                                <a:pt x="15" y="58"/>
                              </a:lnTo>
                              <a:lnTo>
                                <a:pt x="13" y="65"/>
                              </a:lnTo>
                              <a:lnTo>
                                <a:pt x="15" y="69"/>
                              </a:lnTo>
                              <a:lnTo>
                                <a:pt x="15" y="69"/>
                              </a:lnTo>
                              <a:lnTo>
                                <a:pt x="18" y="69"/>
                              </a:lnTo>
                              <a:lnTo>
                                <a:pt x="22" y="69"/>
                              </a:lnTo>
                              <a:lnTo>
                                <a:pt x="24" y="71"/>
                              </a:lnTo>
                              <a:lnTo>
                                <a:pt x="29" y="73"/>
                              </a:lnTo>
                              <a:lnTo>
                                <a:pt x="34" y="76"/>
                              </a:lnTo>
                              <a:lnTo>
                                <a:pt x="42" y="79"/>
                              </a:lnTo>
                              <a:lnTo>
                                <a:pt x="51" y="81"/>
                              </a:lnTo>
                              <a:lnTo>
                                <a:pt x="54" y="82"/>
                              </a:lnTo>
                              <a:lnTo>
                                <a:pt x="63" y="81"/>
                              </a:lnTo>
                              <a:lnTo>
                                <a:pt x="72" y="82"/>
                              </a:lnTo>
                              <a:lnTo>
                                <a:pt x="75" y="87"/>
                              </a:lnTo>
                              <a:lnTo>
                                <a:pt x="79" y="89"/>
                              </a:lnTo>
                              <a:lnTo>
                                <a:pt x="83" y="93"/>
                              </a:lnTo>
                              <a:lnTo>
                                <a:pt x="84" y="95"/>
                              </a:lnTo>
                              <a:lnTo>
                                <a:pt x="78" y="107"/>
                              </a:lnTo>
                              <a:lnTo>
                                <a:pt x="77" y="111"/>
                              </a:lnTo>
                              <a:lnTo>
                                <a:pt x="77" y="115"/>
                              </a:lnTo>
                              <a:lnTo>
                                <a:pt x="79" y="120"/>
                              </a:lnTo>
                              <a:lnTo>
                                <a:pt x="81" y="123"/>
                              </a:lnTo>
                              <a:lnTo>
                                <a:pt x="83" y="121"/>
                              </a:lnTo>
                              <a:lnTo>
                                <a:pt x="86" y="121"/>
                              </a:lnTo>
                              <a:lnTo>
                                <a:pt x="90" y="123"/>
                              </a:lnTo>
                              <a:lnTo>
                                <a:pt x="91" y="124"/>
                              </a:lnTo>
                              <a:lnTo>
                                <a:pt x="92" y="125"/>
                              </a:lnTo>
                              <a:lnTo>
                                <a:pt x="93" y="126"/>
                              </a:lnTo>
                              <a:lnTo>
                                <a:pt x="95" y="127"/>
                              </a:lnTo>
                              <a:lnTo>
                                <a:pt x="98" y="128"/>
                              </a:lnTo>
                              <a:lnTo>
                                <a:pt x="103" y="130"/>
                              </a:lnTo>
                              <a:lnTo>
                                <a:pt x="107" y="133"/>
                              </a:lnTo>
                              <a:lnTo>
                                <a:pt x="110" y="136"/>
                              </a:lnTo>
                              <a:lnTo>
                                <a:pt x="111" y="140"/>
                              </a:lnTo>
                              <a:lnTo>
                                <a:pt x="112" y="144"/>
                              </a:lnTo>
                              <a:lnTo>
                                <a:pt x="111" y="147"/>
                              </a:lnTo>
                              <a:lnTo>
                                <a:pt x="112" y="148"/>
                              </a:lnTo>
                              <a:lnTo>
                                <a:pt x="115" y="149"/>
                              </a:lnTo>
                              <a:lnTo>
                                <a:pt x="122" y="150"/>
                              </a:lnTo>
                              <a:lnTo>
                                <a:pt x="128" y="148"/>
                              </a:lnTo>
                              <a:lnTo>
                                <a:pt x="131" y="148"/>
                              </a:lnTo>
                              <a:lnTo>
                                <a:pt x="134" y="148"/>
                              </a:lnTo>
                              <a:lnTo>
                                <a:pt x="138" y="148"/>
                              </a:lnTo>
                              <a:lnTo>
                                <a:pt x="142" y="147"/>
                              </a:lnTo>
                              <a:lnTo>
                                <a:pt x="144" y="149"/>
                              </a:lnTo>
                              <a:lnTo>
                                <a:pt x="147" y="151"/>
                              </a:lnTo>
                              <a:lnTo>
                                <a:pt x="154" y="148"/>
                              </a:lnTo>
                              <a:lnTo>
                                <a:pt x="160" y="146"/>
                              </a:lnTo>
                              <a:lnTo>
                                <a:pt x="167" y="146"/>
                              </a:lnTo>
                              <a:lnTo>
                                <a:pt x="168" y="145"/>
                              </a:lnTo>
                              <a:lnTo>
                                <a:pt x="169" y="137"/>
                              </a:lnTo>
                              <a:lnTo>
                                <a:pt x="171" y="136"/>
                              </a:lnTo>
                              <a:lnTo>
                                <a:pt x="179" y="137"/>
                              </a:lnTo>
                              <a:lnTo>
                                <a:pt x="182" y="135"/>
                              </a:lnTo>
                              <a:lnTo>
                                <a:pt x="184" y="132"/>
                              </a:lnTo>
                              <a:lnTo>
                                <a:pt x="189" y="130"/>
                              </a:lnTo>
                              <a:lnTo>
                                <a:pt x="193" y="130"/>
                              </a:lnTo>
                              <a:lnTo>
                                <a:pt x="197" y="127"/>
                              </a:lnTo>
                              <a:lnTo>
                                <a:pt x="199" y="129"/>
                              </a:lnTo>
                              <a:lnTo>
                                <a:pt x="199" y="132"/>
                              </a:lnTo>
                              <a:lnTo>
                                <a:pt x="198" y="134"/>
                              </a:lnTo>
                              <a:lnTo>
                                <a:pt x="199" y="135"/>
                              </a:lnTo>
                              <a:lnTo>
                                <a:pt x="201" y="136"/>
                              </a:lnTo>
                              <a:lnTo>
                                <a:pt x="206" y="136"/>
                              </a:lnTo>
                              <a:lnTo>
                                <a:pt x="209" y="135"/>
                              </a:lnTo>
                              <a:lnTo>
                                <a:pt x="210" y="134"/>
                              </a:lnTo>
                              <a:lnTo>
                                <a:pt x="210" y="131"/>
                              </a:lnTo>
                              <a:lnTo>
                                <a:pt x="209" y="129"/>
                              </a:lnTo>
                              <a:lnTo>
                                <a:pt x="207" y="127"/>
                              </a:lnTo>
                              <a:lnTo>
                                <a:pt x="203" y="126"/>
                              </a:lnTo>
                              <a:lnTo>
                                <a:pt x="201" y="126"/>
                              </a:lnTo>
                              <a:lnTo>
                                <a:pt x="200" y="125"/>
                              </a:lnTo>
                              <a:lnTo>
                                <a:pt x="201" y="122"/>
                              </a:lnTo>
                              <a:lnTo>
                                <a:pt x="203" y="117"/>
                              </a:lnTo>
                              <a:lnTo>
                                <a:pt x="206" y="113"/>
                              </a:lnTo>
                              <a:lnTo>
                                <a:pt x="208" y="111"/>
                              </a:lnTo>
                              <a:lnTo>
                                <a:pt x="208" y="110"/>
                              </a:lnTo>
                              <a:lnTo>
                                <a:pt x="208" y="107"/>
                              </a:lnTo>
                              <a:lnTo>
                                <a:pt x="208" y="102"/>
                              </a:lnTo>
                              <a:lnTo>
                                <a:pt x="210" y="95"/>
                              </a:lnTo>
                              <a:lnTo>
                                <a:pt x="214" y="90"/>
                              </a:lnTo>
                              <a:lnTo>
                                <a:pt x="218" y="88"/>
                              </a:lnTo>
                              <a:lnTo>
                                <a:pt x="224" y="87"/>
                              </a:lnTo>
                              <a:lnTo>
                                <a:pt x="227" y="85"/>
                              </a:lnTo>
                              <a:lnTo>
                                <a:pt x="229" y="82"/>
                              </a:lnTo>
                              <a:lnTo>
                                <a:pt x="230" y="80"/>
                              </a:lnTo>
                              <a:lnTo>
                                <a:pt x="231" y="78"/>
                              </a:lnTo>
                              <a:lnTo>
                                <a:pt x="232" y="77"/>
                              </a:lnTo>
                              <a:lnTo>
                                <a:pt x="246" y="77"/>
                              </a:lnTo>
                              <a:lnTo>
                                <a:pt x="248" y="73"/>
                              </a:lnTo>
                              <a:lnTo>
                                <a:pt x="249" y="72"/>
                              </a:lnTo>
                              <a:lnTo>
                                <a:pt x="251" y="70"/>
                              </a:lnTo>
                              <a:lnTo>
                                <a:pt x="253" y="69"/>
                              </a:lnTo>
                              <a:lnTo>
                                <a:pt x="252" y="68"/>
                              </a:lnTo>
                            </a:path>
                          </a:pathLst>
                        </a:custGeom>
                        <a:solidFill>
                          <a:srgbClr val="FBD113"/>
                        </a:solidFill>
                        <a:ln w="9525">
                          <a:solidFill>
                            <a:schemeClr val="bg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it-IT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75" name="Freeform 94">
                          <a:extLst>
                            <a:ext uri="{FF2B5EF4-FFF2-40B4-BE49-F238E27FC236}">
                              <a16:creationId xmlns:a16="http://schemas.microsoft.com/office/drawing/2014/main" id="{5A3F3DBA-50D3-4ECC-9E81-8C899380493B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6415088" y="3344863"/>
                          <a:ext cx="41275" cy="49213"/>
                        </a:xfrm>
                        <a:custGeom>
                          <a:avLst/>
                          <a:gdLst>
                            <a:gd name="T0" fmla="*/ 25 w 26"/>
                            <a:gd name="T1" fmla="*/ 5 h 31"/>
                            <a:gd name="T2" fmla="*/ 24 w 26"/>
                            <a:gd name="T3" fmla="*/ 4 h 31"/>
                            <a:gd name="T4" fmla="*/ 23 w 26"/>
                            <a:gd name="T5" fmla="*/ 4 h 31"/>
                            <a:gd name="T6" fmla="*/ 22 w 26"/>
                            <a:gd name="T7" fmla="*/ 3 h 31"/>
                            <a:gd name="T8" fmla="*/ 22 w 26"/>
                            <a:gd name="T9" fmla="*/ 3 h 31"/>
                            <a:gd name="T10" fmla="*/ 23 w 26"/>
                            <a:gd name="T11" fmla="*/ 2 h 31"/>
                            <a:gd name="T12" fmla="*/ 24 w 26"/>
                            <a:gd name="T13" fmla="*/ 1 h 31"/>
                            <a:gd name="T14" fmla="*/ 23 w 26"/>
                            <a:gd name="T15" fmla="*/ 0 h 31"/>
                            <a:gd name="T16" fmla="*/ 21 w 26"/>
                            <a:gd name="T17" fmla="*/ 0 h 31"/>
                            <a:gd name="T18" fmla="*/ 21 w 26"/>
                            <a:gd name="T19" fmla="*/ 1 h 31"/>
                            <a:gd name="T20" fmla="*/ 19 w 26"/>
                            <a:gd name="T21" fmla="*/ 1 h 31"/>
                            <a:gd name="T22" fmla="*/ 16 w 26"/>
                            <a:gd name="T23" fmla="*/ 1 h 31"/>
                            <a:gd name="T24" fmla="*/ 16 w 26"/>
                            <a:gd name="T25" fmla="*/ 2 h 31"/>
                            <a:gd name="T26" fmla="*/ 15 w 26"/>
                            <a:gd name="T27" fmla="*/ 4 h 31"/>
                            <a:gd name="T28" fmla="*/ 13 w 26"/>
                            <a:gd name="T29" fmla="*/ 4 h 31"/>
                            <a:gd name="T30" fmla="*/ 10 w 26"/>
                            <a:gd name="T31" fmla="*/ 8 h 31"/>
                            <a:gd name="T32" fmla="*/ 9 w 26"/>
                            <a:gd name="T33" fmla="*/ 13 h 31"/>
                            <a:gd name="T34" fmla="*/ 8 w 26"/>
                            <a:gd name="T35" fmla="*/ 15 h 31"/>
                            <a:gd name="T36" fmla="*/ 4 w 26"/>
                            <a:gd name="T37" fmla="*/ 23 h 31"/>
                            <a:gd name="T38" fmla="*/ 3 w 26"/>
                            <a:gd name="T39" fmla="*/ 25 h 31"/>
                            <a:gd name="T40" fmla="*/ 2 w 26"/>
                            <a:gd name="T41" fmla="*/ 28 h 31"/>
                            <a:gd name="T42" fmla="*/ 1 w 26"/>
                            <a:gd name="T43" fmla="*/ 30 h 31"/>
                            <a:gd name="T44" fmla="*/ 0 w 26"/>
                            <a:gd name="T45" fmla="*/ 31 h 31"/>
                            <a:gd name="T46" fmla="*/ 2 w 26"/>
                            <a:gd name="T47" fmla="*/ 31 h 31"/>
                            <a:gd name="T48" fmla="*/ 4 w 26"/>
                            <a:gd name="T49" fmla="*/ 31 h 31"/>
                            <a:gd name="T50" fmla="*/ 6 w 26"/>
                            <a:gd name="T51" fmla="*/ 31 h 31"/>
                            <a:gd name="T52" fmla="*/ 7 w 26"/>
                            <a:gd name="T53" fmla="*/ 31 h 31"/>
                            <a:gd name="T54" fmla="*/ 8 w 26"/>
                            <a:gd name="T55" fmla="*/ 28 h 31"/>
                            <a:gd name="T56" fmla="*/ 9 w 26"/>
                            <a:gd name="T57" fmla="*/ 27 h 31"/>
                            <a:gd name="T58" fmla="*/ 9 w 26"/>
                            <a:gd name="T59" fmla="*/ 28 h 31"/>
                            <a:gd name="T60" fmla="*/ 10 w 26"/>
                            <a:gd name="T61" fmla="*/ 27 h 31"/>
                            <a:gd name="T62" fmla="*/ 11 w 26"/>
                            <a:gd name="T63" fmla="*/ 26 h 31"/>
                            <a:gd name="T64" fmla="*/ 13 w 26"/>
                            <a:gd name="T65" fmla="*/ 26 h 31"/>
                            <a:gd name="T66" fmla="*/ 13 w 26"/>
                            <a:gd name="T67" fmla="*/ 24 h 31"/>
                            <a:gd name="T68" fmla="*/ 14 w 26"/>
                            <a:gd name="T69" fmla="*/ 24 h 31"/>
                            <a:gd name="T70" fmla="*/ 15 w 26"/>
                            <a:gd name="T71" fmla="*/ 24 h 31"/>
                            <a:gd name="T72" fmla="*/ 15 w 26"/>
                            <a:gd name="T73" fmla="*/ 23 h 31"/>
                            <a:gd name="T74" fmla="*/ 15 w 26"/>
                            <a:gd name="T75" fmla="*/ 22 h 31"/>
                            <a:gd name="T76" fmla="*/ 17 w 26"/>
                            <a:gd name="T77" fmla="*/ 22 h 31"/>
                            <a:gd name="T78" fmla="*/ 17 w 26"/>
                            <a:gd name="T79" fmla="*/ 21 h 31"/>
                            <a:gd name="T80" fmla="*/ 17 w 26"/>
                            <a:gd name="T81" fmla="*/ 21 h 31"/>
                            <a:gd name="T82" fmla="*/ 15 w 26"/>
                            <a:gd name="T83" fmla="*/ 21 h 31"/>
                            <a:gd name="T84" fmla="*/ 15 w 26"/>
                            <a:gd name="T85" fmla="*/ 20 h 31"/>
                            <a:gd name="T86" fmla="*/ 15 w 26"/>
                            <a:gd name="T87" fmla="*/ 18 h 31"/>
                            <a:gd name="T88" fmla="*/ 16 w 26"/>
                            <a:gd name="T89" fmla="*/ 18 h 31"/>
                            <a:gd name="T90" fmla="*/ 16 w 26"/>
                            <a:gd name="T91" fmla="*/ 17 h 31"/>
                            <a:gd name="T92" fmla="*/ 18 w 26"/>
                            <a:gd name="T93" fmla="*/ 17 h 31"/>
                            <a:gd name="T94" fmla="*/ 19 w 26"/>
                            <a:gd name="T95" fmla="*/ 16 h 31"/>
                            <a:gd name="T96" fmla="*/ 19 w 26"/>
                            <a:gd name="T97" fmla="*/ 16 h 31"/>
                            <a:gd name="T98" fmla="*/ 21 w 26"/>
                            <a:gd name="T99" fmla="*/ 16 h 31"/>
                            <a:gd name="T100" fmla="*/ 22 w 26"/>
                            <a:gd name="T101" fmla="*/ 17 h 31"/>
                            <a:gd name="T102" fmla="*/ 22 w 26"/>
                            <a:gd name="T103" fmla="*/ 16 h 31"/>
                            <a:gd name="T104" fmla="*/ 22 w 26"/>
                            <a:gd name="T105" fmla="*/ 16 h 31"/>
                            <a:gd name="T106" fmla="*/ 21 w 26"/>
                            <a:gd name="T107" fmla="*/ 15 h 31"/>
                            <a:gd name="T108" fmla="*/ 21 w 26"/>
                            <a:gd name="T109" fmla="*/ 15 h 31"/>
                            <a:gd name="T110" fmla="*/ 21 w 26"/>
                            <a:gd name="T111" fmla="*/ 14 h 31"/>
                            <a:gd name="T112" fmla="*/ 22 w 26"/>
                            <a:gd name="T113" fmla="*/ 13 h 31"/>
                            <a:gd name="T114" fmla="*/ 24 w 26"/>
                            <a:gd name="T115" fmla="*/ 12 h 31"/>
                            <a:gd name="T116" fmla="*/ 24 w 26"/>
                            <a:gd name="T117" fmla="*/ 12 h 31"/>
                            <a:gd name="T118" fmla="*/ 26 w 26"/>
                            <a:gd name="T119" fmla="*/ 11 h 31"/>
                            <a:gd name="T120" fmla="*/ 26 w 26"/>
                            <a:gd name="T121" fmla="*/ 9 h 31"/>
                            <a:gd name="T122" fmla="*/ 25 w 26"/>
                            <a:gd name="T123" fmla="*/ 5 h 31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  <a:cxn ang="0">
                              <a:pos x="T92" y="T93"/>
                            </a:cxn>
                            <a:cxn ang="0">
                              <a:pos x="T94" y="T95"/>
                            </a:cxn>
                            <a:cxn ang="0">
                              <a:pos x="T96" y="T97"/>
                            </a:cxn>
                            <a:cxn ang="0">
                              <a:pos x="T98" y="T99"/>
                            </a:cxn>
                            <a:cxn ang="0">
                              <a:pos x="T100" y="T101"/>
                            </a:cxn>
                            <a:cxn ang="0">
                              <a:pos x="T102" y="T103"/>
                            </a:cxn>
                            <a:cxn ang="0">
                              <a:pos x="T104" y="T105"/>
                            </a:cxn>
                            <a:cxn ang="0">
                              <a:pos x="T106" y="T107"/>
                            </a:cxn>
                            <a:cxn ang="0">
                              <a:pos x="T108" y="T109"/>
                            </a:cxn>
                            <a:cxn ang="0">
                              <a:pos x="T110" y="T111"/>
                            </a:cxn>
                            <a:cxn ang="0">
                              <a:pos x="T112" y="T113"/>
                            </a:cxn>
                            <a:cxn ang="0">
                              <a:pos x="T114" y="T115"/>
                            </a:cxn>
                            <a:cxn ang="0">
                              <a:pos x="T116" y="T117"/>
                            </a:cxn>
                            <a:cxn ang="0">
                              <a:pos x="T118" y="T119"/>
                            </a:cxn>
                            <a:cxn ang="0">
                              <a:pos x="T120" y="T121"/>
                            </a:cxn>
                            <a:cxn ang="0">
                              <a:pos x="T122" y="T123"/>
                            </a:cxn>
                          </a:cxnLst>
                          <a:rect l="0" t="0" r="r" b="b"/>
                          <a:pathLst>
                            <a:path w="26" h="31">
                              <a:moveTo>
                                <a:pt x="25" y="5"/>
                              </a:moveTo>
                              <a:lnTo>
                                <a:pt x="24" y="4"/>
                              </a:lnTo>
                              <a:lnTo>
                                <a:pt x="23" y="4"/>
                              </a:lnTo>
                              <a:lnTo>
                                <a:pt x="22" y="3"/>
                              </a:lnTo>
                              <a:lnTo>
                                <a:pt x="22" y="3"/>
                              </a:lnTo>
                              <a:lnTo>
                                <a:pt x="23" y="2"/>
                              </a:lnTo>
                              <a:lnTo>
                                <a:pt x="24" y="1"/>
                              </a:lnTo>
                              <a:lnTo>
                                <a:pt x="23" y="0"/>
                              </a:lnTo>
                              <a:lnTo>
                                <a:pt x="21" y="0"/>
                              </a:lnTo>
                              <a:lnTo>
                                <a:pt x="21" y="1"/>
                              </a:lnTo>
                              <a:lnTo>
                                <a:pt x="19" y="1"/>
                              </a:lnTo>
                              <a:lnTo>
                                <a:pt x="16" y="1"/>
                              </a:lnTo>
                              <a:lnTo>
                                <a:pt x="16" y="2"/>
                              </a:lnTo>
                              <a:lnTo>
                                <a:pt x="15" y="4"/>
                              </a:lnTo>
                              <a:lnTo>
                                <a:pt x="13" y="4"/>
                              </a:lnTo>
                              <a:lnTo>
                                <a:pt x="10" y="8"/>
                              </a:lnTo>
                              <a:lnTo>
                                <a:pt x="9" y="13"/>
                              </a:lnTo>
                              <a:lnTo>
                                <a:pt x="8" y="15"/>
                              </a:lnTo>
                              <a:lnTo>
                                <a:pt x="4" y="23"/>
                              </a:lnTo>
                              <a:lnTo>
                                <a:pt x="3" y="25"/>
                              </a:lnTo>
                              <a:lnTo>
                                <a:pt x="2" y="28"/>
                              </a:lnTo>
                              <a:lnTo>
                                <a:pt x="1" y="30"/>
                              </a:lnTo>
                              <a:lnTo>
                                <a:pt x="0" y="31"/>
                              </a:lnTo>
                              <a:lnTo>
                                <a:pt x="2" y="31"/>
                              </a:lnTo>
                              <a:lnTo>
                                <a:pt x="4" y="31"/>
                              </a:lnTo>
                              <a:lnTo>
                                <a:pt x="6" y="31"/>
                              </a:lnTo>
                              <a:lnTo>
                                <a:pt x="7" y="31"/>
                              </a:lnTo>
                              <a:lnTo>
                                <a:pt x="8" y="28"/>
                              </a:lnTo>
                              <a:lnTo>
                                <a:pt x="9" y="27"/>
                              </a:lnTo>
                              <a:lnTo>
                                <a:pt x="9" y="28"/>
                              </a:lnTo>
                              <a:lnTo>
                                <a:pt x="10" y="27"/>
                              </a:lnTo>
                              <a:lnTo>
                                <a:pt x="11" y="26"/>
                              </a:lnTo>
                              <a:lnTo>
                                <a:pt x="13" y="26"/>
                              </a:lnTo>
                              <a:lnTo>
                                <a:pt x="13" y="24"/>
                              </a:lnTo>
                              <a:lnTo>
                                <a:pt x="14" y="24"/>
                              </a:lnTo>
                              <a:lnTo>
                                <a:pt x="15" y="24"/>
                              </a:lnTo>
                              <a:lnTo>
                                <a:pt x="15" y="23"/>
                              </a:lnTo>
                              <a:lnTo>
                                <a:pt x="15" y="22"/>
                              </a:lnTo>
                              <a:lnTo>
                                <a:pt x="17" y="22"/>
                              </a:lnTo>
                              <a:lnTo>
                                <a:pt x="17" y="21"/>
                              </a:lnTo>
                              <a:lnTo>
                                <a:pt x="17" y="21"/>
                              </a:lnTo>
                              <a:lnTo>
                                <a:pt x="15" y="21"/>
                              </a:lnTo>
                              <a:lnTo>
                                <a:pt x="15" y="20"/>
                              </a:lnTo>
                              <a:lnTo>
                                <a:pt x="15" y="18"/>
                              </a:lnTo>
                              <a:lnTo>
                                <a:pt x="16" y="18"/>
                              </a:lnTo>
                              <a:lnTo>
                                <a:pt x="16" y="17"/>
                              </a:lnTo>
                              <a:lnTo>
                                <a:pt x="18" y="17"/>
                              </a:lnTo>
                              <a:lnTo>
                                <a:pt x="19" y="16"/>
                              </a:lnTo>
                              <a:lnTo>
                                <a:pt x="19" y="16"/>
                              </a:lnTo>
                              <a:lnTo>
                                <a:pt x="21" y="16"/>
                              </a:lnTo>
                              <a:lnTo>
                                <a:pt x="22" y="17"/>
                              </a:lnTo>
                              <a:lnTo>
                                <a:pt x="22" y="16"/>
                              </a:lnTo>
                              <a:lnTo>
                                <a:pt x="22" y="16"/>
                              </a:lnTo>
                              <a:lnTo>
                                <a:pt x="21" y="15"/>
                              </a:lnTo>
                              <a:lnTo>
                                <a:pt x="21" y="15"/>
                              </a:lnTo>
                              <a:lnTo>
                                <a:pt x="21" y="14"/>
                              </a:lnTo>
                              <a:lnTo>
                                <a:pt x="22" y="13"/>
                              </a:lnTo>
                              <a:lnTo>
                                <a:pt x="24" y="12"/>
                              </a:lnTo>
                              <a:lnTo>
                                <a:pt x="24" y="12"/>
                              </a:lnTo>
                              <a:lnTo>
                                <a:pt x="26" y="11"/>
                              </a:lnTo>
                              <a:lnTo>
                                <a:pt x="26" y="9"/>
                              </a:lnTo>
                              <a:lnTo>
                                <a:pt x="25" y="5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DCDCDC"/>
                        </a:solidFill>
                        <a:ln w="9525">
                          <a:solidFill>
                            <a:schemeClr val="bg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it-IT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76" name="Freeform 103">
                          <a:extLst>
                            <a:ext uri="{FF2B5EF4-FFF2-40B4-BE49-F238E27FC236}">
                              <a16:creationId xmlns:a16="http://schemas.microsoft.com/office/drawing/2014/main" id="{5E15A4AD-2B48-47F5-93FF-9EA7492FF94A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6411913" y="3386138"/>
                          <a:ext cx="120650" cy="127000"/>
                        </a:xfrm>
                        <a:custGeom>
                          <a:avLst/>
                          <a:gdLst>
                            <a:gd name="T0" fmla="*/ 73 w 76"/>
                            <a:gd name="T1" fmla="*/ 20 h 80"/>
                            <a:gd name="T2" fmla="*/ 71 w 76"/>
                            <a:gd name="T3" fmla="*/ 17 h 80"/>
                            <a:gd name="T4" fmla="*/ 71 w 76"/>
                            <a:gd name="T5" fmla="*/ 12 h 80"/>
                            <a:gd name="T6" fmla="*/ 68 w 76"/>
                            <a:gd name="T7" fmla="*/ 4 h 80"/>
                            <a:gd name="T8" fmla="*/ 62 w 76"/>
                            <a:gd name="T9" fmla="*/ 2 h 80"/>
                            <a:gd name="T10" fmla="*/ 54 w 76"/>
                            <a:gd name="T11" fmla="*/ 7 h 80"/>
                            <a:gd name="T12" fmla="*/ 46 w 76"/>
                            <a:gd name="T13" fmla="*/ 12 h 80"/>
                            <a:gd name="T14" fmla="*/ 37 w 76"/>
                            <a:gd name="T15" fmla="*/ 17 h 80"/>
                            <a:gd name="T16" fmla="*/ 26 w 76"/>
                            <a:gd name="T17" fmla="*/ 19 h 80"/>
                            <a:gd name="T18" fmla="*/ 23 w 76"/>
                            <a:gd name="T19" fmla="*/ 17 h 80"/>
                            <a:gd name="T20" fmla="*/ 19 w 76"/>
                            <a:gd name="T21" fmla="*/ 16 h 80"/>
                            <a:gd name="T22" fmla="*/ 16 w 76"/>
                            <a:gd name="T23" fmla="*/ 12 h 80"/>
                            <a:gd name="T24" fmla="*/ 13 w 76"/>
                            <a:gd name="T25" fmla="*/ 12 h 80"/>
                            <a:gd name="T26" fmla="*/ 11 w 76"/>
                            <a:gd name="T27" fmla="*/ 13 h 80"/>
                            <a:gd name="T28" fmla="*/ 10 w 76"/>
                            <a:gd name="T29" fmla="*/ 14 h 80"/>
                            <a:gd name="T30" fmla="*/ 10 w 76"/>
                            <a:gd name="T31" fmla="*/ 22 h 80"/>
                            <a:gd name="T32" fmla="*/ 10 w 76"/>
                            <a:gd name="T33" fmla="*/ 27 h 80"/>
                            <a:gd name="T34" fmla="*/ 9 w 76"/>
                            <a:gd name="T35" fmla="*/ 33 h 80"/>
                            <a:gd name="T36" fmla="*/ 8 w 76"/>
                            <a:gd name="T37" fmla="*/ 36 h 80"/>
                            <a:gd name="T38" fmla="*/ 8 w 76"/>
                            <a:gd name="T39" fmla="*/ 39 h 80"/>
                            <a:gd name="T40" fmla="*/ 8 w 76"/>
                            <a:gd name="T41" fmla="*/ 41 h 80"/>
                            <a:gd name="T42" fmla="*/ 7 w 76"/>
                            <a:gd name="T43" fmla="*/ 46 h 80"/>
                            <a:gd name="T44" fmla="*/ 6 w 76"/>
                            <a:gd name="T45" fmla="*/ 50 h 80"/>
                            <a:gd name="T46" fmla="*/ 3 w 76"/>
                            <a:gd name="T47" fmla="*/ 55 h 80"/>
                            <a:gd name="T48" fmla="*/ 3 w 76"/>
                            <a:gd name="T49" fmla="*/ 57 h 80"/>
                            <a:gd name="T50" fmla="*/ 3 w 76"/>
                            <a:gd name="T51" fmla="*/ 62 h 80"/>
                            <a:gd name="T52" fmla="*/ 1 w 76"/>
                            <a:gd name="T53" fmla="*/ 67 h 80"/>
                            <a:gd name="T54" fmla="*/ 0 w 76"/>
                            <a:gd name="T55" fmla="*/ 73 h 80"/>
                            <a:gd name="T56" fmla="*/ 0 w 76"/>
                            <a:gd name="T57" fmla="*/ 77 h 80"/>
                            <a:gd name="T58" fmla="*/ 6 w 76"/>
                            <a:gd name="T59" fmla="*/ 78 h 80"/>
                            <a:gd name="T60" fmla="*/ 16 w 76"/>
                            <a:gd name="T61" fmla="*/ 80 h 80"/>
                            <a:gd name="T62" fmla="*/ 19 w 76"/>
                            <a:gd name="T63" fmla="*/ 80 h 80"/>
                            <a:gd name="T64" fmla="*/ 26 w 76"/>
                            <a:gd name="T65" fmla="*/ 74 h 80"/>
                            <a:gd name="T66" fmla="*/ 30 w 76"/>
                            <a:gd name="T67" fmla="*/ 68 h 80"/>
                            <a:gd name="T68" fmla="*/ 35 w 76"/>
                            <a:gd name="T69" fmla="*/ 67 h 80"/>
                            <a:gd name="T70" fmla="*/ 44 w 76"/>
                            <a:gd name="T71" fmla="*/ 65 h 80"/>
                            <a:gd name="T72" fmla="*/ 45 w 76"/>
                            <a:gd name="T73" fmla="*/ 62 h 80"/>
                            <a:gd name="T74" fmla="*/ 47 w 76"/>
                            <a:gd name="T75" fmla="*/ 59 h 80"/>
                            <a:gd name="T76" fmla="*/ 51 w 76"/>
                            <a:gd name="T77" fmla="*/ 57 h 80"/>
                            <a:gd name="T78" fmla="*/ 50 w 76"/>
                            <a:gd name="T79" fmla="*/ 52 h 80"/>
                            <a:gd name="T80" fmla="*/ 44 w 76"/>
                            <a:gd name="T81" fmla="*/ 45 h 80"/>
                            <a:gd name="T82" fmla="*/ 37 w 76"/>
                            <a:gd name="T83" fmla="*/ 39 h 80"/>
                            <a:gd name="T84" fmla="*/ 39 w 76"/>
                            <a:gd name="T85" fmla="*/ 35 h 80"/>
                            <a:gd name="T86" fmla="*/ 49 w 76"/>
                            <a:gd name="T87" fmla="*/ 32 h 80"/>
                            <a:gd name="T88" fmla="*/ 60 w 76"/>
                            <a:gd name="T89" fmla="*/ 29 h 80"/>
                            <a:gd name="T90" fmla="*/ 70 w 76"/>
                            <a:gd name="T91" fmla="*/ 26 h 80"/>
                            <a:gd name="T92" fmla="*/ 73 w 76"/>
                            <a:gd name="T93" fmla="*/ 24 h 80"/>
                            <a:gd name="T94" fmla="*/ 75 w 76"/>
                            <a:gd name="T95" fmla="*/ 19 h 8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  <a:cxn ang="0">
                              <a:pos x="T92" y="T93"/>
                            </a:cxn>
                            <a:cxn ang="0">
                              <a:pos x="T94" y="T95"/>
                            </a:cxn>
                          </a:cxnLst>
                          <a:rect l="0" t="0" r="r" b="b"/>
                          <a:pathLst>
                            <a:path w="76" h="80">
                              <a:moveTo>
                                <a:pt x="75" y="19"/>
                              </a:moveTo>
                              <a:lnTo>
                                <a:pt x="73" y="20"/>
                              </a:lnTo>
                              <a:lnTo>
                                <a:pt x="71" y="21"/>
                              </a:lnTo>
                              <a:lnTo>
                                <a:pt x="71" y="17"/>
                              </a:lnTo>
                              <a:lnTo>
                                <a:pt x="72" y="17"/>
                              </a:lnTo>
                              <a:lnTo>
                                <a:pt x="71" y="12"/>
                              </a:lnTo>
                              <a:lnTo>
                                <a:pt x="69" y="8"/>
                              </a:lnTo>
                              <a:lnTo>
                                <a:pt x="68" y="4"/>
                              </a:lnTo>
                              <a:lnTo>
                                <a:pt x="67" y="0"/>
                              </a:lnTo>
                              <a:lnTo>
                                <a:pt x="62" y="2"/>
                              </a:lnTo>
                              <a:lnTo>
                                <a:pt x="58" y="5"/>
                              </a:lnTo>
                              <a:lnTo>
                                <a:pt x="54" y="7"/>
                              </a:lnTo>
                              <a:lnTo>
                                <a:pt x="49" y="10"/>
                              </a:lnTo>
                              <a:lnTo>
                                <a:pt x="46" y="12"/>
                              </a:lnTo>
                              <a:lnTo>
                                <a:pt x="41" y="15"/>
                              </a:lnTo>
                              <a:lnTo>
                                <a:pt x="37" y="17"/>
                              </a:lnTo>
                              <a:lnTo>
                                <a:pt x="32" y="20"/>
                              </a:lnTo>
                              <a:lnTo>
                                <a:pt x="26" y="19"/>
                              </a:lnTo>
                              <a:lnTo>
                                <a:pt x="25" y="19"/>
                              </a:lnTo>
                              <a:lnTo>
                                <a:pt x="23" y="17"/>
                              </a:lnTo>
                              <a:lnTo>
                                <a:pt x="22" y="16"/>
                              </a:lnTo>
                              <a:lnTo>
                                <a:pt x="19" y="16"/>
                              </a:lnTo>
                              <a:lnTo>
                                <a:pt x="17" y="13"/>
                              </a:lnTo>
                              <a:lnTo>
                                <a:pt x="16" y="12"/>
                              </a:lnTo>
                              <a:lnTo>
                                <a:pt x="15" y="12"/>
                              </a:lnTo>
                              <a:lnTo>
                                <a:pt x="13" y="12"/>
                              </a:lnTo>
                              <a:lnTo>
                                <a:pt x="11" y="13"/>
                              </a:lnTo>
                              <a:lnTo>
                                <a:pt x="11" y="13"/>
                              </a:lnTo>
                              <a:lnTo>
                                <a:pt x="10" y="14"/>
                              </a:lnTo>
                              <a:lnTo>
                                <a:pt x="10" y="14"/>
                              </a:lnTo>
                              <a:lnTo>
                                <a:pt x="10" y="18"/>
                              </a:lnTo>
                              <a:lnTo>
                                <a:pt x="10" y="22"/>
                              </a:lnTo>
                              <a:lnTo>
                                <a:pt x="10" y="24"/>
                              </a:lnTo>
                              <a:lnTo>
                                <a:pt x="10" y="27"/>
                              </a:lnTo>
                              <a:lnTo>
                                <a:pt x="10" y="31"/>
                              </a:lnTo>
                              <a:lnTo>
                                <a:pt x="9" y="33"/>
                              </a:lnTo>
                              <a:lnTo>
                                <a:pt x="9" y="35"/>
                              </a:lnTo>
                              <a:lnTo>
                                <a:pt x="8" y="36"/>
                              </a:lnTo>
                              <a:lnTo>
                                <a:pt x="8" y="39"/>
                              </a:lnTo>
                              <a:lnTo>
                                <a:pt x="8" y="39"/>
                              </a:lnTo>
                              <a:lnTo>
                                <a:pt x="8" y="41"/>
                              </a:lnTo>
                              <a:lnTo>
                                <a:pt x="8" y="41"/>
                              </a:lnTo>
                              <a:lnTo>
                                <a:pt x="8" y="43"/>
                              </a:lnTo>
                              <a:lnTo>
                                <a:pt x="7" y="46"/>
                              </a:lnTo>
                              <a:lnTo>
                                <a:pt x="6" y="48"/>
                              </a:lnTo>
                              <a:lnTo>
                                <a:pt x="6" y="50"/>
                              </a:lnTo>
                              <a:lnTo>
                                <a:pt x="5" y="52"/>
                              </a:lnTo>
                              <a:lnTo>
                                <a:pt x="3" y="55"/>
                              </a:lnTo>
                              <a:lnTo>
                                <a:pt x="3" y="57"/>
                              </a:lnTo>
                              <a:lnTo>
                                <a:pt x="3" y="57"/>
                              </a:lnTo>
                              <a:lnTo>
                                <a:pt x="3" y="61"/>
                              </a:lnTo>
                              <a:lnTo>
                                <a:pt x="3" y="62"/>
                              </a:lnTo>
                              <a:lnTo>
                                <a:pt x="2" y="65"/>
                              </a:lnTo>
                              <a:lnTo>
                                <a:pt x="1" y="67"/>
                              </a:lnTo>
                              <a:lnTo>
                                <a:pt x="1" y="69"/>
                              </a:lnTo>
                              <a:lnTo>
                                <a:pt x="0" y="73"/>
                              </a:lnTo>
                              <a:lnTo>
                                <a:pt x="0" y="74"/>
                              </a:lnTo>
                              <a:lnTo>
                                <a:pt x="0" y="77"/>
                              </a:lnTo>
                              <a:lnTo>
                                <a:pt x="3" y="78"/>
                              </a:lnTo>
                              <a:lnTo>
                                <a:pt x="6" y="78"/>
                              </a:lnTo>
                              <a:lnTo>
                                <a:pt x="11" y="79"/>
                              </a:lnTo>
                              <a:lnTo>
                                <a:pt x="16" y="80"/>
                              </a:lnTo>
                              <a:lnTo>
                                <a:pt x="18" y="80"/>
                              </a:lnTo>
                              <a:lnTo>
                                <a:pt x="19" y="80"/>
                              </a:lnTo>
                              <a:lnTo>
                                <a:pt x="23" y="77"/>
                              </a:lnTo>
                              <a:lnTo>
                                <a:pt x="26" y="74"/>
                              </a:lnTo>
                              <a:lnTo>
                                <a:pt x="28" y="71"/>
                              </a:lnTo>
                              <a:lnTo>
                                <a:pt x="30" y="68"/>
                              </a:lnTo>
                              <a:lnTo>
                                <a:pt x="31" y="68"/>
                              </a:lnTo>
                              <a:lnTo>
                                <a:pt x="35" y="67"/>
                              </a:lnTo>
                              <a:lnTo>
                                <a:pt x="39" y="66"/>
                              </a:lnTo>
                              <a:lnTo>
                                <a:pt x="44" y="65"/>
                              </a:lnTo>
                              <a:lnTo>
                                <a:pt x="44" y="65"/>
                              </a:lnTo>
                              <a:lnTo>
                                <a:pt x="45" y="62"/>
                              </a:lnTo>
                              <a:lnTo>
                                <a:pt x="47" y="59"/>
                              </a:lnTo>
                              <a:lnTo>
                                <a:pt x="47" y="59"/>
                              </a:lnTo>
                              <a:lnTo>
                                <a:pt x="47" y="58"/>
                              </a:lnTo>
                              <a:lnTo>
                                <a:pt x="51" y="57"/>
                              </a:lnTo>
                              <a:lnTo>
                                <a:pt x="53" y="55"/>
                              </a:lnTo>
                              <a:lnTo>
                                <a:pt x="50" y="52"/>
                              </a:lnTo>
                              <a:lnTo>
                                <a:pt x="47" y="49"/>
                              </a:lnTo>
                              <a:lnTo>
                                <a:pt x="44" y="45"/>
                              </a:lnTo>
                              <a:lnTo>
                                <a:pt x="41" y="43"/>
                              </a:lnTo>
                              <a:lnTo>
                                <a:pt x="37" y="39"/>
                              </a:lnTo>
                              <a:lnTo>
                                <a:pt x="35" y="36"/>
                              </a:lnTo>
                              <a:lnTo>
                                <a:pt x="39" y="35"/>
                              </a:lnTo>
                              <a:lnTo>
                                <a:pt x="44" y="34"/>
                              </a:lnTo>
                              <a:lnTo>
                                <a:pt x="49" y="32"/>
                              </a:lnTo>
                              <a:lnTo>
                                <a:pt x="55" y="30"/>
                              </a:lnTo>
                              <a:lnTo>
                                <a:pt x="60" y="29"/>
                              </a:lnTo>
                              <a:lnTo>
                                <a:pt x="67" y="27"/>
                              </a:lnTo>
                              <a:lnTo>
                                <a:pt x="70" y="26"/>
                              </a:lnTo>
                              <a:lnTo>
                                <a:pt x="71" y="26"/>
                              </a:lnTo>
                              <a:lnTo>
                                <a:pt x="73" y="24"/>
                              </a:lnTo>
                              <a:lnTo>
                                <a:pt x="76" y="21"/>
                              </a:lnTo>
                              <a:lnTo>
                                <a:pt x="75" y="19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DCDCDC"/>
                        </a:solidFill>
                        <a:ln w="9525">
                          <a:solidFill>
                            <a:schemeClr val="bg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it-IT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77" name="Freeform 105">
                          <a:extLst>
                            <a:ext uri="{FF2B5EF4-FFF2-40B4-BE49-F238E27FC236}">
                              <a16:creationId xmlns:a16="http://schemas.microsoft.com/office/drawing/2014/main" id="{E07F6926-8DB7-4E25-B171-A16D43B1C6E0}"/>
                            </a:ext>
                          </a:extLst>
                        </p:cNvPr>
                        <p:cNvSpPr>
                          <a:spLocks noEditPoints="1"/>
                        </p:cNvSpPr>
                        <p:nvPr/>
                      </p:nvSpPr>
                      <p:spPr bwMode="auto">
                        <a:xfrm>
                          <a:off x="5621338" y="2933700"/>
                          <a:ext cx="330200" cy="347663"/>
                        </a:xfrm>
                        <a:custGeom>
                          <a:avLst/>
                          <a:gdLst>
                            <a:gd name="T0" fmla="*/ 131 w 510"/>
                            <a:gd name="T1" fmla="*/ 329 h 536"/>
                            <a:gd name="T2" fmla="*/ 121 w 510"/>
                            <a:gd name="T3" fmla="*/ 312 h 536"/>
                            <a:gd name="T4" fmla="*/ 83 w 510"/>
                            <a:gd name="T5" fmla="*/ 327 h 536"/>
                            <a:gd name="T6" fmla="*/ 72 w 510"/>
                            <a:gd name="T7" fmla="*/ 342 h 536"/>
                            <a:gd name="T8" fmla="*/ 80 w 510"/>
                            <a:gd name="T9" fmla="*/ 376 h 536"/>
                            <a:gd name="T10" fmla="*/ 76 w 510"/>
                            <a:gd name="T11" fmla="*/ 397 h 536"/>
                            <a:gd name="T12" fmla="*/ 100 w 510"/>
                            <a:gd name="T13" fmla="*/ 423 h 536"/>
                            <a:gd name="T14" fmla="*/ 127 w 510"/>
                            <a:gd name="T15" fmla="*/ 408 h 536"/>
                            <a:gd name="T16" fmla="*/ 136 w 510"/>
                            <a:gd name="T17" fmla="*/ 342 h 536"/>
                            <a:gd name="T18" fmla="*/ 154 w 510"/>
                            <a:gd name="T19" fmla="*/ 230 h 536"/>
                            <a:gd name="T20" fmla="*/ 79 w 510"/>
                            <a:gd name="T21" fmla="*/ 418 h 536"/>
                            <a:gd name="T22" fmla="*/ 427 w 510"/>
                            <a:gd name="T23" fmla="*/ 308 h 536"/>
                            <a:gd name="T24" fmla="*/ 377 w 510"/>
                            <a:gd name="T25" fmla="*/ 273 h 536"/>
                            <a:gd name="T26" fmla="*/ 296 w 510"/>
                            <a:gd name="T27" fmla="*/ 185 h 536"/>
                            <a:gd name="T28" fmla="*/ 247 w 510"/>
                            <a:gd name="T29" fmla="*/ 123 h 536"/>
                            <a:gd name="T30" fmla="*/ 252 w 510"/>
                            <a:gd name="T31" fmla="*/ 83 h 536"/>
                            <a:gd name="T32" fmla="*/ 283 w 510"/>
                            <a:gd name="T33" fmla="*/ 71 h 536"/>
                            <a:gd name="T34" fmla="*/ 305 w 510"/>
                            <a:gd name="T35" fmla="*/ 71 h 536"/>
                            <a:gd name="T36" fmla="*/ 297 w 510"/>
                            <a:gd name="T37" fmla="*/ 54 h 536"/>
                            <a:gd name="T38" fmla="*/ 291 w 510"/>
                            <a:gd name="T39" fmla="*/ 41 h 536"/>
                            <a:gd name="T40" fmla="*/ 261 w 510"/>
                            <a:gd name="T41" fmla="*/ 24 h 536"/>
                            <a:gd name="T42" fmla="*/ 239 w 510"/>
                            <a:gd name="T43" fmla="*/ 1 h 536"/>
                            <a:gd name="T44" fmla="*/ 191 w 510"/>
                            <a:gd name="T45" fmla="*/ 12 h 536"/>
                            <a:gd name="T46" fmla="*/ 162 w 510"/>
                            <a:gd name="T47" fmla="*/ 19 h 536"/>
                            <a:gd name="T48" fmla="*/ 148 w 510"/>
                            <a:gd name="T49" fmla="*/ 29 h 536"/>
                            <a:gd name="T50" fmla="*/ 144 w 510"/>
                            <a:gd name="T51" fmla="*/ 41 h 536"/>
                            <a:gd name="T52" fmla="*/ 119 w 510"/>
                            <a:gd name="T53" fmla="*/ 33 h 536"/>
                            <a:gd name="T54" fmla="*/ 103 w 510"/>
                            <a:gd name="T55" fmla="*/ 62 h 536"/>
                            <a:gd name="T56" fmla="*/ 83 w 510"/>
                            <a:gd name="T57" fmla="*/ 50 h 536"/>
                            <a:gd name="T58" fmla="*/ 62 w 510"/>
                            <a:gd name="T59" fmla="*/ 45 h 536"/>
                            <a:gd name="T60" fmla="*/ 30 w 510"/>
                            <a:gd name="T61" fmla="*/ 63 h 536"/>
                            <a:gd name="T62" fmla="*/ 14 w 510"/>
                            <a:gd name="T63" fmla="*/ 81 h 536"/>
                            <a:gd name="T64" fmla="*/ 6 w 510"/>
                            <a:gd name="T65" fmla="*/ 104 h 536"/>
                            <a:gd name="T66" fmla="*/ 15 w 510"/>
                            <a:gd name="T67" fmla="*/ 120 h 536"/>
                            <a:gd name="T68" fmla="*/ 11 w 510"/>
                            <a:gd name="T69" fmla="*/ 144 h 536"/>
                            <a:gd name="T70" fmla="*/ 44 w 510"/>
                            <a:gd name="T71" fmla="*/ 163 h 536"/>
                            <a:gd name="T72" fmla="*/ 83 w 510"/>
                            <a:gd name="T73" fmla="*/ 146 h 536"/>
                            <a:gd name="T74" fmla="*/ 164 w 510"/>
                            <a:gd name="T75" fmla="*/ 197 h 536"/>
                            <a:gd name="T76" fmla="*/ 179 w 510"/>
                            <a:gd name="T77" fmla="*/ 227 h 536"/>
                            <a:gd name="T78" fmla="*/ 209 w 510"/>
                            <a:gd name="T79" fmla="*/ 250 h 536"/>
                            <a:gd name="T80" fmla="*/ 282 w 510"/>
                            <a:gd name="T81" fmla="*/ 306 h 536"/>
                            <a:gd name="T82" fmla="*/ 321 w 510"/>
                            <a:gd name="T83" fmla="*/ 329 h 536"/>
                            <a:gd name="T84" fmla="*/ 350 w 510"/>
                            <a:gd name="T85" fmla="*/ 337 h 536"/>
                            <a:gd name="T86" fmla="*/ 385 w 510"/>
                            <a:gd name="T87" fmla="*/ 368 h 536"/>
                            <a:gd name="T88" fmla="*/ 402 w 510"/>
                            <a:gd name="T89" fmla="*/ 435 h 536"/>
                            <a:gd name="T90" fmla="*/ 408 w 510"/>
                            <a:gd name="T91" fmla="*/ 470 h 536"/>
                            <a:gd name="T92" fmla="*/ 453 w 510"/>
                            <a:gd name="T93" fmla="*/ 421 h 536"/>
                            <a:gd name="T94" fmla="*/ 443 w 510"/>
                            <a:gd name="T95" fmla="*/ 347 h 536"/>
                            <a:gd name="T96" fmla="*/ 498 w 510"/>
                            <a:gd name="T97" fmla="*/ 378 h 536"/>
                            <a:gd name="T98" fmla="*/ 253 w 510"/>
                            <a:gd name="T99" fmla="*/ 165 h 536"/>
                            <a:gd name="T100" fmla="*/ 232 w 510"/>
                            <a:gd name="T101" fmla="*/ 529 h 536"/>
                            <a:gd name="T102" fmla="*/ 374 w 510"/>
                            <a:gd name="T103" fmla="*/ 460 h 536"/>
                            <a:gd name="T104" fmla="*/ 339 w 510"/>
                            <a:gd name="T105" fmla="*/ 469 h 536"/>
                            <a:gd name="T106" fmla="*/ 290 w 510"/>
                            <a:gd name="T107" fmla="*/ 465 h 536"/>
                            <a:gd name="T108" fmla="*/ 261 w 510"/>
                            <a:gd name="T109" fmla="*/ 464 h 536"/>
                            <a:gd name="T110" fmla="*/ 263 w 510"/>
                            <a:gd name="T111" fmla="*/ 492 h 536"/>
                            <a:gd name="T112" fmla="*/ 313 w 510"/>
                            <a:gd name="T113" fmla="*/ 515 h 536"/>
                            <a:gd name="T114" fmla="*/ 360 w 510"/>
                            <a:gd name="T115" fmla="*/ 535 h 536"/>
                            <a:gd name="T116" fmla="*/ 370 w 510"/>
                            <a:gd name="T117" fmla="*/ 513 h 536"/>
                            <a:gd name="T118" fmla="*/ 368 w 510"/>
                            <a:gd name="T119" fmla="*/ 488 h 536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  <a:cxn ang="0">
                              <a:pos x="T92" y="T93"/>
                            </a:cxn>
                            <a:cxn ang="0">
                              <a:pos x="T94" y="T95"/>
                            </a:cxn>
                            <a:cxn ang="0">
                              <a:pos x="T96" y="T97"/>
                            </a:cxn>
                            <a:cxn ang="0">
                              <a:pos x="T98" y="T99"/>
                            </a:cxn>
                            <a:cxn ang="0">
                              <a:pos x="T100" y="T101"/>
                            </a:cxn>
                            <a:cxn ang="0">
                              <a:pos x="T102" y="T103"/>
                            </a:cxn>
                            <a:cxn ang="0">
                              <a:pos x="T104" y="T105"/>
                            </a:cxn>
                            <a:cxn ang="0">
                              <a:pos x="T106" y="T107"/>
                            </a:cxn>
                            <a:cxn ang="0">
                              <a:pos x="T108" y="T109"/>
                            </a:cxn>
                            <a:cxn ang="0">
                              <a:pos x="T110" y="T111"/>
                            </a:cxn>
                            <a:cxn ang="0">
                              <a:pos x="T112" y="T113"/>
                            </a:cxn>
                            <a:cxn ang="0">
                              <a:pos x="T114" y="T115"/>
                            </a:cxn>
                            <a:cxn ang="0">
                              <a:pos x="T116" y="T117"/>
                            </a:cxn>
                            <a:cxn ang="0">
                              <a:pos x="T118" y="T119"/>
                            </a:cxn>
                          </a:cxnLst>
                          <a:rect l="0" t="0" r="r" b="b"/>
                          <a:pathLst>
                            <a:path w="510" h="536">
                              <a:moveTo>
                                <a:pt x="71" y="318"/>
                              </a:moveTo>
                              <a:lnTo>
                                <a:pt x="73" y="317"/>
                              </a:lnTo>
                              <a:lnTo>
                                <a:pt x="74" y="315"/>
                              </a:lnTo>
                              <a:lnTo>
                                <a:pt x="73" y="314"/>
                              </a:lnTo>
                              <a:lnTo>
                                <a:pt x="70" y="315"/>
                              </a:lnTo>
                              <a:lnTo>
                                <a:pt x="69" y="318"/>
                              </a:lnTo>
                              <a:lnTo>
                                <a:pt x="68" y="320"/>
                              </a:lnTo>
                              <a:lnTo>
                                <a:pt x="70" y="320"/>
                              </a:lnTo>
                              <a:lnTo>
                                <a:pt x="71" y="318"/>
                              </a:lnTo>
                              <a:close/>
                              <a:moveTo>
                                <a:pt x="131" y="329"/>
                              </a:moveTo>
                              <a:lnTo>
                                <a:pt x="129" y="326"/>
                              </a:lnTo>
                              <a:lnTo>
                                <a:pt x="127" y="324"/>
                              </a:lnTo>
                              <a:lnTo>
                                <a:pt x="126" y="323"/>
                              </a:lnTo>
                              <a:lnTo>
                                <a:pt x="127" y="320"/>
                              </a:lnTo>
                              <a:lnTo>
                                <a:pt x="129" y="320"/>
                              </a:lnTo>
                              <a:lnTo>
                                <a:pt x="128" y="319"/>
                              </a:lnTo>
                              <a:lnTo>
                                <a:pt x="127" y="318"/>
                              </a:lnTo>
                              <a:lnTo>
                                <a:pt x="125" y="317"/>
                              </a:lnTo>
                              <a:lnTo>
                                <a:pt x="123" y="314"/>
                              </a:lnTo>
                              <a:lnTo>
                                <a:pt x="121" y="312"/>
                              </a:lnTo>
                              <a:lnTo>
                                <a:pt x="117" y="310"/>
                              </a:lnTo>
                              <a:lnTo>
                                <a:pt x="114" y="310"/>
                              </a:lnTo>
                              <a:lnTo>
                                <a:pt x="112" y="307"/>
                              </a:lnTo>
                              <a:lnTo>
                                <a:pt x="110" y="307"/>
                              </a:lnTo>
                              <a:lnTo>
                                <a:pt x="109" y="310"/>
                              </a:lnTo>
                              <a:lnTo>
                                <a:pt x="106" y="313"/>
                              </a:lnTo>
                              <a:lnTo>
                                <a:pt x="102" y="314"/>
                              </a:lnTo>
                              <a:lnTo>
                                <a:pt x="94" y="322"/>
                              </a:lnTo>
                              <a:lnTo>
                                <a:pt x="89" y="325"/>
                              </a:lnTo>
                              <a:lnTo>
                                <a:pt x="83" y="327"/>
                              </a:lnTo>
                              <a:lnTo>
                                <a:pt x="79" y="328"/>
                              </a:lnTo>
                              <a:lnTo>
                                <a:pt x="75" y="328"/>
                              </a:lnTo>
                              <a:lnTo>
                                <a:pt x="72" y="327"/>
                              </a:lnTo>
                              <a:lnTo>
                                <a:pt x="69" y="325"/>
                              </a:lnTo>
                              <a:lnTo>
                                <a:pt x="69" y="324"/>
                              </a:lnTo>
                              <a:lnTo>
                                <a:pt x="68" y="326"/>
                              </a:lnTo>
                              <a:lnTo>
                                <a:pt x="67" y="331"/>
                              </a:lnTo>
                              <a:lnTo>
                                <a:pt x="67" y="338"/>
                              </a:lnTo>
                              <a:lnTo>
                                <a:pt x="69" y="340"/>
                              </a:lnTo>
                              <a:lnTo>
                                <a:pt x="72" y="342"/>
                              </a:lnTo>
                              <a:lnTo>
                                <a:pt x="74" y="345"/>
                              </a:lnTo>
                              <a:lnTo>
                                <a:pt x="75" y="348"/>
                              </a:lnTo>
                              <a:lnTo>
                                <a:pt x="77" y="353"/>
                              </a:lnTo>
                              <a:lnTo>
                                <a:pt x="79" y="356"/>
                              </a:lnTo>
                              <a:lnTo>
                                <a:pt x="79" y="364"/>
                              </a:lnTo>
                              <a:lnTo>
                                <a:pt x="78" y="367"/>
                              </a:lnTo>
                              <a:lnTo>
                                <a:pt x="76" y="369"/>
                              </a:lnTo>
                              <a:lnTo>
                                <a:pt x="76" y="372"/>
                              </a:lnTo>
                              <a:lnTo>
                                <a:pt x="76" y="375"/>
                              </a:lnTo>
                              <a:lnTo>
                                <a:pt x="80" y="376"/>
                              </a:lnTo>
                              <a:lnTo>
                                <a:pt x="82" y="379"/>
                              </a:lnTo>
                              <a:lnTo>
                                <a:pt x="82" y="382"/>
                              </a:lnTo>
                              <a:lnTo>
                                <a:pt x="82" y="384"/>
                              </a:lnTo>
                              <a:lnTo>
                                <a:pt x="81" y="385"/>
                              </a:lnTo>
                              <a:lnTo>
                                <a:pt x="79" y="383"/>
                              </a:lnTo>
                              <a:lnTo>
                                <a:pt x="78" y="385"/>
                              </a:lnTo>
                              <a:lnTo>
                                <a:pt x="79" y="388"/>
                              </a:lnTo>
                              <a:lnTo>
                                <a:pt x="78" y="393"/>
                              </a:lnTo>
                              <a:lnTo>
                                <a:pt x="77" y="395"/>
                              </a:lnTo>
                              <a:lnTo>
                                <a:pt x="76" y="397"/>
                              </a:lnTo>
                              <a:lnTo>
                                <a:pt x="77" y="406"/>
                              </a:lnTo>
                              <a:lnTo>
                                <a:pt x="77" y="411"/>
                              </a:lnTo>
                              <a:lnTo>
                                <a:pt x="80" y="415"/>
                              </a:lnTo>
                              <a:lnTo>
                                <a:pt x="83" y="419"/>
                              </a:lnTo>
                              <a:lnTo>
                                <a:pt x="85" y="423"/>
                              </a:lnTo>
                              <a:lnTo>
                                <a:pt x="87" y="425"/>
                              </a:lnTo>
                              <a:lnTo>
                                <a:pt x="90" y="425"/>
                              </a:lnTo>
                              <a:lnTo>
                                <a:pt x="93" y="425"/>
                              </a:lnTo>
                              <a:lnTo>
                                <a:pt x="97" y="425"/>
                              </a:lnTo>
                              <a:lnTo>
                                <a:pt x="100" y="423"/>
                              </a:lnTo>
                              <a:lnTo>
                                <a:pt x="103" y="419"/>
                              </a:lnTo>
                              <a:lnTo>
                                <a:pt x="104" y="409"/>
                              </a:lnTo>
                              <a:lnTo>
                                <a:pt x="106" y="410"/>
                              </a:lnTo>
                              <a:lnTo>
                                <a:pt x="108" y="411"/>
                              </a:lnTo>
                              <a:lnTo>
                                <a:pt x="111" y="410"/>
                              </a:lnTo>
                              <a:lnTo>
                                <a:pt x="113" y="410"/>
                              </a:lnTo>
                              <a:lnTo>
                                <a:pt x="119" y="413"/>
                              </a:lnTo>
                              <a:lnTo>
                                <a:pt x="123" y="414"/>
                              </a:lnTo>
                              <a:lnTo>
                                <a:pt x="126" y="413"/>
                              </a:lnTo>
                              <a:lnTo>
                                <a:pt x="127" y="408"/>
                              </a:lnTo>
                              <a:lnTo>
                                <a:pt x="128" y="403"/>
                              </a:lnTo>
                              <a:lnTo>
                                <a:pt x="131" y="374"/>
                              </a:lnTo>
                              <a:lnTo>
                                <a:pt x="132" y="370"/>
                              </a:lnTo>
                              <a:lnTo>
                                <a:pt x="132" y="366"/>
                              </a:lnTo>
                              <a:lnTo>
                                <a:pt x="130" y="363"/>
                              </a:lnTo>
                              <a:lnTo>
                                <a:pt x="130" y="357"/>
                              </a:lnTo>
                              <a:lnTo>
                                <a:pt x="134" y="350"/>
                              </a:lnTo>
                              <a:lnTo>
                                <a:pt x="136" y="348"/>
                              </a:lnTo>
                              <a:lnTo>
                                <a:pt x="137" y="345"/>
                              </a:lnTo>
                              <a:lnTo>
                                <a:pt x="136" y="342"/>
                              </a:lnTo>
                              <a:lnTo>
                                <a:pt x="131" y="329"/>
                              </a:lnTo>
                              <a:close/>
                              <a:moveTo>
                                <a:pt x="163" y="226"/>
                              </a:moveTo>
                              <a:lnTo>
                                <a:pt x="162" y="224"/>
                              </a:lnTo>
                              <a:lnTo>
                                <a:pt x="160" y="226"/>
                              </a:lnTo>
                              <a:lnTo>
                                <a:pt x="157" y="226"/>
                              </a:lnTo>
                              <a:lnTo>
                                <a:pt x="156" y="226"/>
                              </a:lnTo>
                              <a:lnTo>
                                <a:pt x="150" y="227"/>
                              </a:lnTo>
                              <a:lnTo>
                                <a:pt x="150" y="228"/>
                              </a:lnTo>
                              <a:lnTo>
                                <a:pt x="151" y="230"/>
                              </a:lnTo>
                              <a:lnTo>
                                <a:pt x="154" y="230"/>
                              </a:lnTo>
                              <a:lnTo>
                                <a:pt x="159" y="229"/>
                              </a:lnTo>
                              <a:lnTo>
                                <a:pt x="163" y="232"/>
                              </a:lnTo>
                              <a:lnTo>
                                <a:pt x="163" y="229"/>
                              </a:lnTo>
                              <a:lnTo>
                                <a:pt x="163" y="227"/>
                              </a:lnTo>
                              <a:lnTo>
                                <a:pt x="163" y="226"/>
                              </a:lnTo>
                              <a:close/>
                              <a:moveTo>
                                <a:pt x="75" y="415"/>
                              </a:moveTo>
                              <a:lnTo>
                                <a:pt x="74" y="416"/>
                              </a:lnTo>
                              <a:lnTo>
                                <a:pt x="74" y="419"/>
                              </a:lnTo>
                              <a:lnTo>
                                <a:pt x="77" y="422"/>
                              </a:lnTo>
                              <a:lnTo>
                                <a:pt x="79" y="418"/>
                              </a:lnTo>
                              <a:lnTo>
                                <a:pt x="78" y="416"/>
                              </a:lnTo>
                              <a:lnTo>
                                <a:pt x="75" y="415"/>
                              </a:lnTo>
                              <a:close/>
                              <a:moveTo>
                                <a:pt x="509" y="359"/>
                              </a:moveTo>
                              <a:lnTo>
                                <a:pt x="503" y="352"/>
                              </a:lnTo>
                              <a:lnTo>
                                <a:pt x="490" y="342"/>
                              </a:lnTo>
                              <a:lnTo>
                                <a:pt x="487" y="337"/>
                              </a:lnTo>
                              <a:lnTo>
                                <a:pt x="466" y="328"/>
                              </a:lnTo>
                              <a:lnTo>
                                <a:pt x="458" y="321"/>
                              </a:lnTo>
                              <a:lnTo>
                                <a:pt x="450" y="317"/>
                              </a:lnTo>
                              <a:lnTo>
                                <a:pt x="427" y="308"/>
                              </a:lnTo>
                              <a:lnTo>
                                <a:pt x="403" y="298"/>
                              </a:lnTo>
                              <a:lnTo>
                                <a:pt x="399" y="294"/>
                              </a:lnTo>
                              <a:lnTo>
                                <a:pt x="399" y="288"/>
                              </a:lnTo>
                              <a:lnTo>
                                <a:pt x="404" y="284"/>
                              </a:lnTo>
                              <a:lnTo>
                                <a:pt x="409" y="281"/>
                              </a:lnTo>
                              <a:lnTo>
                                <a:pt x="411" y="278"/>
                              </a:lnTo>
                              <a:lnTo>
                                <a:pt x="410" y="274"/>
                              </a:lnTo>
                              <a:lnTo>
                                <a:pt x="405" y="272"/>
                              </a:lnTo>
                              <a:lnTo>
                                <a:pt x="401" y="272"/>
                              </a:lnTo>
                              <a:lnTo>
                                <a:pt x="377" y="273"/>
                              </a:lnTo>
                              <a:lnTo>
                                <a:pt x="367" y="272"/>
                              </a:lnTo>
                              <a:lnTo>
                                <a:pt x="354" y="266"/>
                              </a:lnTo>
                              <a:lnTo>
                                <a:pt x="340" y="256"/>
                              </a:lnTo>
                              <a:lnTo>
                                <a:pt x="325" y="242"/>
                              </a:lnTo>
                              <a:lnTo>
                                <a:pt x="317" y="233"/>
                              </a:lnTo>
                              <a:lnTo>
                                <a:pt x="314" y="225"/>
                              </a:lnTo>
                              <a:lnTo>
                                <a:pt x="308" y="207"/>
                              </a:lnTo>
                              <a:lnTo>
                                <a:pt x="304" y="197"/>
                              </a:lnTo>
                              <a:lnTo>
                                <a:pt x="298" y="187"/>
                              </a:lnTo>
                              <a:lnTo>
                                <a:pt x="296" y="185"/>
                              </a:lnTo>
                              <a:lnTo>
                                <a:pt x="287" y="181"/>
                              </a:lnTo>
                              <a:lnTo>
                                <a:pt x="270" y="169"/>
                              </a:lnTo>
                              <a:lnTo>
                                <a:pt x="261" y="165"/>
                              </a:lnTo>
                              <a:lnTo>
                                <a:pt x="252" y="158"/>
                              </a:lnTo>
                              <a:lnTo>
                                <a:pt x="248" y="153"/>
                              </a:lnTo>
                              <a:lnTo>
                                <a:pt x="244" y="142"/>
                              </a:lnTo>
                              <a:lnTo>
                                <a:pt x="242" y="127"/>
                              </a:lnTo>
                              <a:lnTo>
                                <a:pt x="243" y="121"/>
                              </a:lnTo>
                              <a:lnTo>
                                <a:pt x="245" y="121"/>
                              </a:lnTo>
                              <a:lnTo>
                                <a:pt x="247" y="123"/>
                              </a:lnTo>
                              <a:lnTo>
                                <a:pt x="251" y="120"/>
                              </a:lnTo>
                              <a:lnTo>
                                <a:pt x="252" y="117"/>
                              </a:lnTo>
                              <a:lnTo>
                                <a:pt x="253" y="114"/>
                              </a:lnTo>
                              <a:lnTo>
                                <a:pt x="248" y="110"/>
                              </a:lnTo>
                              <a:lnTo>
                                <a:pt x="243" y="101"/>
                              </a:lnTo>
                              <a:lnTo>
                                <a:pt x="241" y="99"/>
                              </a:lnTo>
                              <a:lnTo>
                                <a:pt x="242" y="92"/>
                              </a:lnTo>
                              <a:lnTo>
                                <a:pt x="243" y="88"/>
                              </a:lnTo>
                              <a:lnTo>
                                <a:pt x="246" y="86"/>
                              </a:lnTo>
                              <a:lnTo>
                                <a:pt x="252" y="83"/>
                              </a:lnTo>
                              <a:lnTo>
                                <a:pt x="254" y="83"/>
                              </a:lnTo>
                              <a:lnTo>
                                <a:pt x="249" y="87"/>
                              </a:lnTo>
                              <a:lnTo>
                                <a:pt x="252" y="87"/>
                              </a:lnTo>
                              <a:lnTo>
                                <a:pt x="257" y="85"/>
                              </a:lnTo>
                              <a:lnTo>
                                <a:pt x="264" y="83"/>
                              </a:lnTo>
                              <a:lnTo>
                                <a:pt x="270" y="79"/>
                              </a:lnTo>
                              <a:lnTo>
                                <a:pt x="275" y="78"/>
                              </a:lnTo>
                              <a:lnTo>
                                <a:pt x="279" y="75"/>
                              </a:lnTo>
                              <a:lnTo>
                                <a:pt x="281" y="72"/>
                              </a:lnTo>
                              <a:lnTo>
                                <a:pt x="283" y="71"/>
                              </a:lnTo>
                              <a:lnTo>
                                <a:pt x="294" y="74"/>
                              </a:lnTo>
                              <a:lnTo>
                                <a:pt x="298" y="71"/>
                              </a:lnTo>
                              <a:lnTo>
                                <a:pt x="301" y="71"/>
                              </a:lnTo>
                              <a:lnTo>
                                <a:pt x="308" y="78"/>
                              </a:lnTo>
                              <a:lnTo>
                                <a:pt x="305" y="81"/>
                              </a:lnTo>
                              <a:lnTo>
                                <a:pt x="307" y="81"/>
                              </a:lnTo>
                              <a:lnTo>
                                <a:pt x="310" y="80"/>
                              </a:lnTo>
                              <a:lnTo>
                                <a:pt x="311" y="79"/>
                              </a:lnTo>
                              <a:lnTo>
                                <a:pt x="310" y="76"/>
                              </a:lnTo>
                              <a:lnTo>
                                <a:pt x="305" y="71"/>
                              </a:lnTo>
                              <a:lnTo>
                                <a:pt x="302" y="70"/>
                              </a:lnTo>
                              <a:lnTo>
                                <a:pt x="299" y="69"/>
                              </a:lnTo>
                              <a:lnTo>
                                <a:pt x="298" y="67"/>
                              </a:lnTo>
                              <a:lnTo>
                                <a:pt x="300" y="61"/>
                              </a:lnTo>
                              <a:lnTo>
                                <a:pt x="300" y="60"/>
                              </a:lnTo>
                              <a:lnTo>
                                <a:pt x="296" y="60"/>
                              </a:lnTo>
                              <a:lnTo>
                                <a:pt x="295" y="59"/>
                              </a:lnTo>
                              <a:lnTo>
                                <a:pt x="295" y="58"/>
                              </a:lnTo>
                              <a:lnTo>
                                <a:pt x="295" y="56"/>
                              </a:lnTo>
                              <a:lnTo>
                                <a:pt x="297" y="54"/>
                              </a:lnTo>
                              <a:lnTo>
                                <a:pt x="300" y="51"/>
                              </a:lnTo>
                              <a:lnTo>
                                <a:pt x="301" y="50"/>
                              </a:lnTo>
                              <a:lnTo>
                                <a:pt x="301" y="49"/>
                              </a:lnTo>
                              <a:lnTo>
                                <a:pt x="297" y="48"/>
                              </a:lnTo>
                              <a:lnTo>
                                <a:pt x="295" y="47"/>
                              </a:lnTo>
                              <a:lnTo>
                                <a:pt x="293" y="47"/>
                              </a:lnTo>
                              <a:lnTo>
                                <a:pt x="292" y="47"/>
                              </a:lnTo>
                              <a:lnTo>
                                <a:pt x="291" y="46"/>
                              </a:lnTo>
                              <a:lnTo>
                                <a:pt x="290" y="44"/>
                              </a:lnTo>
                              <a:lnTo>
                                <a:pt x="291" y="41"/>
                              </a:lnTo>
                              <a:lnTo>
                                <a:pt x="294" y="39"/>
                              </a:lnTo>
                              <a:lnTo>
                                <a:pt x="298" y="36"/>
                              </a:lnTo>
                              <a:lnTo>
                                <a:pt x="301" y="34"/>
                              </a:lnTo>
                              <a:lnTo>
                                <a:pt x="303" y="34"/>
                              </a:lnTo>
                              <a:lnTo>
                                <a:pt x="304" y="31"/>
                              </a:lnTo>
                              <a:lnTo>
                                <a:pt x="295" y="29"/>
                              </a:lnTo>
                              <a:lnTo>
                                <a:pt x="289" y="29"/>
                              </a:lnTo>
                              <a:lnTo>
                                <a:pt x="281" y="28"/>
                              </a:lnTo>
                              <a:lnTo>
                                <a:pt x="265" y="25"/>
                              </a:lnTo>
                              <a:lnTo>
                                <a:pt x="261" y="24"/>
                              </a:lnTo>
                              <a:lnTo>
                                <a:pt x="257" y="23"/>
                              </a:lnTo>
                              <a:lnTo>
                                <a:pt x="251" y="22"/>
                              </a:lnTo>
                              <a:lnTo>
                                <a:pt x="248" y="21"/>
                              </a:lnTo>
                              <a:lnTo>
                                <a:pt x="245" y="18"/>
                              </a:lnTo>
                              <a:lnTo>
                                <a:pt x="242" y="14"/>
                              </a:lnTo>
                              <a:lnTo>
                                <a:pt x="237" y="8"/>
                              </a:lnTo>
                              <a:lnTo>
                                <a:pt x="236" y="5"/>
                              </a:lnTo>
                              <a:lnTo>
                                <a:pt x="238" y="3"/>
                              </a:lnTo>
                              <a:lnTo>
                                <a:pt x="240" y="1"/>
                              </a:lnTo>
                              <a:lnTo>
                                <a:pt x="239" y="1"/>
                              </a:lnTo>
                              <a:lnTo>
                                <a:pt x="238" y="0"/>
                              </a:lnTo>
                              <a:lnTo>
                                <a:pt x="230" y="2"/>
                              </a:lnTo>
                              <a:lnTo>
                                <a:pt x="221" y="5"/>
                              </a:lnTo>
                              <a:lnTo>
                                <a:pt x="218" y="5"/>
                              </a:lnTo>
                              <a:lnTo>
                                <a:pt x="215" y="5"/>
                              </a:lnTo>
                              <a:lnTo>
                                <a:pt x="211" y="5"/>
                              </a:lnTo>
                              <a:lnTo>
                                <a:pt x="207" y="6"/>
                              </a:lnTo>
                              <a:lnTo>
                                <a:pt x="198" y="6"/>
                              </a:lnTo>
                              <a:lnTo>
                                <a:pt x="194" y="8"/>
                              </a:lnTo>
                              <a:lnTo>
                                <a:pt x="191" y="12"/>
                              </a:lnTo>
                              <a:lnTo>
                                <a:pt x="189" y="16"/>
                              </a:lnTo>
                              <a:lnTo>
                                <a:pt x="188" y="17"/>
                              </a:lnTo>
                              <a:lnTo>
                                <a:pt x="185" y="17"/>
                              </a:lnTo>
                              <a:lnTo>
                                <a:pt x="181" y="17"/>
                              </a:lnTo>
                              <a:lnTo>
                                <a:pt x="178" y="16"/>
                              </a:lnTo>
                              <a:lnTo>
                                <a:pt x="175" y="13"/>
                              </a:lnTo>
                              <a:lnTo>
                                <a:pt x="170" y="13"/>
                              </a:lnTo>
                              <a:lnTo>
                                <a:pt x="165" y="12"/>
                              </a:lnTo>
                              <a:lnTo>
                                <a:pt x="164" y="12"/>
                              </a:lnTo>
                              <a:lnTo>
                                <a:pt x="162" y="19"/>
                              </a:lnTo>
                              <a:lnTo>
                                <a:pt x="162" y="23"/>
                              </a:lnTo>
                              <a:lnTo>
                                <a:pt x="164" y="25"/>
                              </a:lnTo>
                              <a:lnTo>
                                <a:pt x="164" y="27"/>
                              </a:lnTo>
                              <a:lnTo>
                                <a:pt x="163" y="29"/>
                              </a:lnTo>
                              <a:lnTo>
                                <a:pt x="160" y="29"/>
                              </a:lnTo>
                              <a:lnTo>
                                <a:pt x="157" y="28"/>
                              </a:lnTo>
                              <a:lnTo>
                                <a:pt x="153" y="25"/>
                              </a:lnTo>
                              <a:lnTo>
                                <a:pt x="151" y="25"/>
                              </a:lnTo>
                              <a:lnTo>
                                <a:pt x="149" y="26"/>
                              </a:lnTo>
                              <a:lnTo>
                                <a:pt x="148" y="29"/>
                              </a:lnTo>
                              <a:lnTo>
                                <a:pt x="147" y="33"/>
                              </a:lnTo>
                              <a:lnTo>
                                <a:pt x="147" y="34"/>
                              </a:lnTo>
                              <a:lnTo>
                                <a:pt x="148" y="36"/>
                              </a:lnTo>
                              <a:lnTo>
                                <a:pt x="150" y="39"/>
                              </a:lnTo>
                              <a:lnTo>
                                <a:pt x="150" y="43"/>
                              </a:lnTo>
                              <a:lnTo>
                                <a:pt x="151" y="45"/>
                              </a:lnTo>
                              <a:lnTo>
                                <a:pt x="150" y="46"/>
                              </a:lnTo>
                              <a:lnTo>
                                <a:pt x="148" y="46"/>
                              </a:lnTo>
                              <a:lnTo>
                                <a:pt x="147" y="46"/>
                              </a:lnTo>
                              <a:lnTo>
                                <a:pt x="144" y="41"/>
                              </a:lnTo>
                              <a:lnTo>
                                <a:pt x="142" y="39"/>
                              </a:lnTo>
                              <a:lnTo>
                                <a:pt x="140" y="39"/>
                              </a:lnTo>
                              <a:lnTo>
                                <a:pt x="136" y="40"/>
                              </a:lnTo>
                              <a:lnTo>
                                <a:pt x="129" y="43"/>
                              </a:lnTo>
                              <a:lnTo>
                                <a:pt x="127" y="43"/>
                              </a:lnTo>
                              <a:lnTo>
                                <a:pt x="125" y="42"/>
                              </a:lnTo>
                              <a:lnTo>
                                <a:pt x="123" y="40"/>
                              </a:lnTo>
                              <a:lnTo>
                                <a:pt x="121" y="35"/>
                              </a:lnTo>
                              <a:lnTo>
                                <a:pt x="120" y="33"/>
                              </a:lnTo>
                              <a:lnTo>
                                <a:pt x="119" y="33"/>
                              </a:lnTo>
                              <a:lnTo>
                                <a:pt x="115" y="32"/>
                              </a:lnTo>
                              <a:lnTo>
                                <a:pt x="113" y="33"/>
                              </a:lnTo>
                              <a:lnTo>
                                <a:pt x="113" y="37"/>
                              </a:lnTo>
                              <a:lnTo>
                                <a:pt x="113" y="43"/>
                              </a:lnTo>
                              <a:lnTo>
                                <a:pt x="111" y="47"/>
                              </a:lnTo>
                              <a:lnTo>
                                <a:pt x="105" y="53"/>
                              </a:lnTo>
                              <a:lnTo>
                                <a:pt x="103" y="56"/>
                              </a:lnTo>
                              <a:lnTo>
                                <a:pt x="102" y="58"/>
                              </a:lnTo>
                              <a:lnTo>
                                <a:pt x="102" y="59"/>
                              </a:lnTo>
                              <a:lnTo>
                                <a:pt x="103" y="62"/>
                              </a:lnTo>
                              <a:lnTo>
                                <a:pt x="104" y="65"/>
                              </a:lnTo>
                              <a:lnTo>
                                <a:pt x="103" y="67"/>
                              </a:lnTo>
                              <a:lnTo>
                                <a:pt x="100" y="68"/>
                              </a:lnTo>
                              <a:lnTo>
                                <a:pt x="98" y="66"/>
                              </a:lnTo>
                              <a:lnTo>
                                <a:pt x="97" y="63"/>
                              </a:lnTo>
                              <a:lnTo>
                                <a:pt x="92" y="59"/>
                              </a:lnTo>
                              <a:lnTo>
                                <a:pt x="94" y="55"/>
                              </a:lnTo>
                              <a:lnTo>
                                <a:pt x="94" y="54"/>
                              </a:lnTo>
                              <a:lnTo>
                                <a:pt x="86" y="53"/>
                              </a:lnTo>
                              <a:lnTo>
                                <a:pt x="83" y="50"/>
                              </a:lnTo>
                              <a:lnTo>
                                <a:pt x="79" y="45"/>
                              </a:lnTo>
                              <a:lnTo>
                                <a:pt x="78" y="43"/>
                              </a:lnTo>
                              <a:lnTo>
                                <a:pt x="78" y="37"/>
                              </a:lnTo>
                              <a:lnTo>
                                <a:pt x="78" y="35"/>
                              </a:lnTo>
                              <a:lnTo>
                                <a:pt x="77" y="35"/>
                              </a:lnTo>
                              <a:lnTo>
                                <a:pt x="75" y="35"/>
                              </a:lnTo>
                              <a:lnTo>
                                <a:pt x="72" y="37"/>
                              </a:lnTo>
                              <a:lnTo>
                                <a:pt x="69" y="40"/>
                              </a:lnTo>
                              <a:lnTo>
                                <a:pt x="63" y="44"/>
                              </a:lnTo>
                              <a:lnTo>
                                <a:pt x="62" y="45"/>
                              </a:lnTo>
                              <a:lnTo>
                                <a:pt x="64" y="48"/>
                              </a:lnTo>
                              <a:lnTo>
                                <a:pt x="64" y="50"/>
                              </a:lnTo>
                              <a:lnTo>
                                <a:pt x="60" y="56"/>
                              </a:lnTo>
                              <a:lnTo>
                                <a:pt x="59" y="58"/>
                              </a:lnTo>
                              <a:lnTo>
                                <a:pt x="53" y="61"/>
                              </a:lnTo>
                              <a:lnTo>
                                <a:pt x="50" y="63"/>
                              </a:lnTo>
                              <a:lnTo>
                                <a:pt x="41" y="60"/>
                              </a:lnTo>
                              <a:lnTo>
                                <a:pt x="39" y="60"/>
                              </a:lnTo>
                              <a:lnTo>
                                <a:pt x="35" y="61"/>
                              </a:lnTo>
                              <a:lnTo>
                                <a:pt x="30" y="63"/>
                              </a:lnTo>
                              <a:lnTo>
                                <a:pt x="21" y="65"/>
                              </a:lnTo>
                              <a:lnTo>
                                <a:pt x="18" y="64"/>
                              </a:lnTo>
                              <a:lnTo>
                                <a:pt x="17" y="62"/>
                              </a:lnTo>
                              <a:lnTo>
                                <a:pt x="13" y="66"/>
                              </a:lnTo>
                              <a:lnTo>
                                <a:pt x="8" y="68"/>
                              </a:lnTo>
                              <a:lnTo>
                                <a:pt x="7" y="70"/>
                              </a:lnTo>
                              <a:lnTo>
                                <a:pt x="7" y="72"/>
                              </a:lnTo>
                              <a:lnTo>
                                <a:pt x="8" y="74"/>
                              </a:lnTo>
                              <a:lnTo>
                                <a:pt x="11" y="76"/>
                              </a:lnTo>
                              <a:lnTo>
                                <a:pt x="14" y="81"/>
                              </a:lnTo>
                              <a:lnTo>
                                <a:pt x="17" y="85"/>
                              </a:lnTo>
                              <a:lnTo>
                                <a:pt x="21" y="89"/>
                              </a:lnTo>
                              <a:lnTo>
                                <a:pt x="23" y="91"/>
                              </a:lnTo>
                              <a:lnTo>
                                <a:pt x="22" y="92"/>
                              </a:lnTo>
                              <a:lnTo>
                                <a:pt x="21" y="93"/>
                              </a:lnTo>
                              <a:lnTo>
                                <a:pt x="19" y="99"/>
                              </a:lnTo>
                              <a:lnTo>
                                <a:pt x="17" y="100"/>
                              </a:lnTo>
                              <a:lnTo>
                                <a:pt x="15" y="100"/>
                              </a:lnTo>
                              <a:lnTo>
                                <a:pt x="9" y="105"/>
                              </a:lnTo>
                              <a:lnTo>
                                <a:pt x="6" y="104"/>
                              </a:lnTo>
                              <a:lnTo>
                                <a:pt x="3" y="104"/>
                              </a:lnTo>
                              <a:lnTo>
                                <a:pt x="0" y="106"/>
                              </a:lnTo>
                              <a:lnTo>
                                <a:pt x="0" y="108"/>
                              </a:lnTo>
                              <a:lnTo>
                                <a:pt x="3" y="111"/>
                              </a:lnTo>
                              <a:lnTo>
                                <a:pt x="4" y="113"/>
                              </a:lnTo>
                              <a:lnTo>
                                <a:pt x="5" y="116"/>
                              </a:lnTo>
                              <a:lnTo>
                                <a:pt x="7" y="118"/>
                              </a:lnTo>
                              <a:lnTo>
                                <a:pt x="11" y="119"/>
                              </a:lnTo>
                              <a:lnTo>
                                <a:pt x="13" y="119"/>
                              </a:lnTo>
                              <a:lnTo>
                                <a:pt x="15" y="120"/>
                              </a:lnTo>
                              <a:lnTo>
                                <a:pt x="16" y="121"/>
                              </a:lnTo>
                              <a:lnTo>
                                <a:pt x="17" y="127"/>
                              </a:lnTo>
                              <a:lnTo>
                                <a:pt x="16" y="128"/>
                              </a:lnTo>
                              <a:lnTo>
                                <a:pt x="14" y="129"/>
                              </a:lnTo>
                              <a:lnTo>
                                <a:pt x="13" y="131"/>
                              </a:lnTo>
                              <a:lnTo>
                                <a:pt x="11" y="135"/>
                              </a:lnTo>
                              <a:lnTo>
                                <a:pt x="9" y="138"/>
                              </a:lnTo>
                              <a:lnTo>
                                <a:pt x="11" y="140"/>
                              </a:lnTo>
                              <a:lnTo>
                                <a:pt x="11" y="142"/>
                              </a:lnTo>
                              <a:lnTo>
                                <a:pt x="11" y="144"/>
                              </a:lnTo>
                              <a:lnTo>
                                <a:pt x="12" y="147"/>
                              </a:lnTo>
                              <a:lnTo>
                                <a:pt x="15" y="150"/>
                              </a:lnTo>
                              <a:lnTo>
                                <a:pt x="22" y="154"/>
                              </a:lnTo>
                              <a:lnTo>
                                <a:pt x="30" y="157"/>
                              </a:lnTo>
                              <a:lnTo>
                                <a:pt x="32" y="158"/>
                              </a:lnTo>
                              <a:lnTo>
                                <a:pt x="42" y="156"/>
                              </a:lnTo>
                              <a:lnTo>
                                <a:pt x="43" y="156"/>
                              </a:lnTo>
                              <a:lnTo>
                                <a:pt x="45" y="159"/>
                              </a:lnTo>
                              <a:lnTo>
                                <a:pt x="45" y="160"/>
                              </a:lnTo>
                              <a:lnTo>
                                <a:pt x="44" y="163"/>
                              </a:lnTo>
                              <a:lnTo>
                                <a:pt x="41" y="166"/>
                              </a:lnTo>
                              <a:lnTo>
                                <a:pt x="38" y="169"/>
                              </a:lnTo>
                              <a:lnTo>
                                <a:pt x="37" y="172"/>
                              </a:lnTo>
                              <a:lnTo>
                                <a:pt x="37" y="174"/>
                              </a:lnTo>
                              <a:lnTo>
                                <a:pt x="37" y="177"/>
                              </a:lnTo>
                              <a:lnTo>
                                <a:pt x="47" y="175"/>
                              </a:lnTo>
                              <a:lnTo>
                                <a:pt x="59" y="171"/>
                              </a:lnTo>
                              <a:lnTo>
                                <a:pt x="62" y="169"/>
                              </a:lnTo>
                              <a:lnTo>
                                <a:pt x="71" y="157"/>
                              </a:lnTo>
                              <a:lnTo>
                                <a:pt x="83" y="146"/>
                              </a:lnTo>
                              <a:lnTo>
                                <a:pt x="92" y="142"/>
                              </a:lnTo>
                              <a:lnTo>
                                <a:pt x="99" y="143"/>
                              </a:lnTo>
                              <a:lnTo>
                                <a:pt x="110" y="148"/>
                              </a:lnTo>
                              <a:lnTo>
                                <a:pt x="114" y="148"/>
                              </a:lnTo>
                              <a:lnTo>
                                <a:pt x="133" y="159"/>
                              </a:lnTo>
                              <a:lnTo>
                                <a:pt x="147" y="164"/>
                              </a:lnTo>
                              <a:lnTo>
                                <a:pt x="153" y="167"/>
                              </a:lnTo>
                              <a:lnTo>
                                <a:pt x="155" y="172"/>
                              </a:lnTo>
                              <a:lnTo>
                                <a:pt x="159" y="190"/>
                              </a:lnTo>
                              <a:lnTo>
                                <a:pt x="164" y="197"/>
                              </a:lnTo>
                              <a:lnTo>
                                <a:pt x="167" y="206"/>
                              </a:lnTo>
                              <a:lnTo>
                                <a:pt x="168" y="210"/>
                              </a:lnTo>
                              <a:lnTo>
                                <a:pt x="167" y="213"/>
                              </a:lnTo>
                              <a:lnTo>
                                <a:pt x="167" y="219"/>
                              </a:lnTo>
                              <a:lnTo>
                                <a:pt x="170" y="219"/>
                              </a:lnTo>
                              <a:lnTo>
                                <a:pt x="173" y="219"/>
                              </a:lnTo>
                              <a:lnTo>
                                <a:pt x="175" y="220"/>
                              </a:lnTo>
                              <a:lnTo>
                                <a:pt x="177" y="222"/>
                              </a:lnTo>
                              <a:lnTo>
                                <a:pt x="178" y="225"/>
                              </a:lnTo>
                              <a:lnTo>
                                <a:pt x="179" y="227"/>
                              </a:lnTo>
                              <a:lnTo>
                                <a:pt x="185" y="230"/>
                              </a:lnTo>
                              <a:lnTo>
                                <a:pt x="195" y="241"/>
                              </a:lnTo>
                              <a:lnTo>
                                <a:pt x="196" y="245"/>
                              </a:lnTo>
                              <a:lnTo>
                                <a:pt x="194" y="246"/>
                              </a:lnTo>
                              <a:lnTo>
                                <a:pt x="192" y="247"/>
                              </a:lnTo>
                              <a:lnTo>
                                <a:pt x="194" y="248"/>
                              </a:lnTo>
                              <a:lnTo>
                                <a:pt x="196" y="248"/>
                              </a:lnTo>
                              <a:lnTo>
                                <a:pt x="199" y="247"/>
                              </a:lnTo>
                              <a:lnTo>
                                <a:pt x="201" y="247"/>
                              </a:lnTo>
                              <a:lnTo>
                                <a:pt x="209" y="250"/>
                              </a:lnTo>
                              <a:lnTo>
                                <a:pt x="215" y="254"/>
                              </a:lnTo>
                              <a:lnTo>
                                <a:pt x="223" y="264"/>
                              </a:lnTo>
                              <a:lnTo>
                                <a:pt x="234" y="272"/>
                              </a:lnTo>
                              <a:lnTo>
                                <a:pt x="240" y="278"/>
                              </a:lnTo>
                              <a:lnTo>
                                <a:pt x="258" y="296"/>
                              </a:lnTo>
                              <a:lnTo>
                                <a:pt x="267" y="299"/>
                              </a:lnTo>
                              <a:lnTo>
                                <a:pt x="275" y="304"/>
                              </a:lnTo>
                              <a:lnTo>
                                <a:pt x="276" y="306"/>
                              </a:lnTo>
                              <a:lnTo>
                                <a:pt x="278" y="307"/>
                              </a:lnTo>
                              <a:lnTo>
                                <a:pt x="282" y="306"/>
                              </a:lnTo>
                              <a:lnTo>
                                <a:pt x="284" y="305"/>
                              </a:lnTo>
                              <a:lnTo>
                                <a:pt x="289" y="306"/>
                              </a:lnTo>
                              <a:lnTo>
                                <a:pt x="298" y="308"/>
                              </a:lnTo>
                              <a:lnTo>
                                <a:pt x="303" y="307"/>
                              </a:lnTo>
                              <a:lnTo>
                                <a:pt x="305" y="308"/>
                              </a:lnTo>
                              <a:lnTo>
                                <a:pt x="311" y="313"/>
                              </a:lnTo>
                              <a:lnTo>
                                <a:pt x="319" y="326"/>
                              </a:lnTo>
                              <a:lnTo>
                                <a:pt x="319" y="329"/>
                              </a:lnTo>
                              <a:lnTo>
                                <a:pt x="320" y="330"/>
                              </a:lnTo>
                              <a:lnTo>
                                <a:pt x="321" y="329"/>
                              </a:lnTo>
                              <a:lnTo>
                                <a:pt x="323" y="329"/>
                              </a:lnTo>
                              <a:lnTo>
                                <a:pt x="330" y="329"/>
                              </a:lnTo>
                              <a:lnTo>
                                <a:pt x="335" y="332"/>
                              </a:lnTo>
                              <a:lnTo>
                                <a:pt x="337" y="334"/>
                              </a:lnTo>
                              <a:lnTo>
                                <a:pt x="331" y="340"/>
                              </a:lnTo>
                              <a:lnTo>
                                <a:pt x="333" y="340"/>
                              </a:lnTo>
                              <a:lnTo>
                                <a:pt x="337" y="339"/>
                              </a:lnTo>
                              <a:lnTo>
                                <a:pt x="341" y="339"/>
                              </a:lnTo>
                              <a:lnTo>
                                <a:pt x="343" y="338"/>
                              </a:lnTo>
                              <a:lnTo>
                                <a:pt x="350" y="337"/>
                              </a:lnTo>
                              <a:lnTo>
                                <a:pt x="353" y="339"/>
                              </a:lnTo>
                              <a:lnTo>
                                <a:pt x="356" y="342"/>
                              </a:lnTo>
                              <a:lnTo>
                                <a:pt x="358" y="347"/>
                              </a:lnTo>
                              <a:lnTo>
                                <a:pt x="359" y="351"/>
                              </a:lnTo>
                              <a:lnTo>
                                <a:pt x="357" y="355"/>
                              </a:lnTo>
                              <a:lnTo>
                                <a:pt x="357" y="357"/>
                              </a:lnTo>
                              <a:lnTo>
                                <a:pt x="358" y="358"/>
                              </a:lnTo>
                              <a:lnTo>
                                <a:pt x="373" y="367"/>
                              </a:lnTo>
                              <a:lnTo>
                                <a:pt x="377" y="368"/>
                              </a:lnTo>
                              <a:lnTo>
                                <a:pt x="385" y="368"/>
                              </a:lnTo>
                              <a:lnTo>
                                <a:pt x="390" y="371"/>
                              </a:lnTo>
                              <a:lnTo>
                                <a:pt x="393" y="377"/>
                              </a:lnTo>
                              <a:lnTo>
                                <a:pt x="397" y="389"/>
                              </a:lnTo>
                              <a:lnTo>
                                <a:pt x="404" y="403"/>
                              </a:lnTo>
                              <a:lnTo>
                                <a:pt x="406" y="414"/>
                              </a:lnTo>
                              <a:lnTo>
                                <a:pt x="407" y="420"/>
                              </a:lnTo>
                              <a:lnTo>
                                <a:pt x="412" y="424"/>
                              </a:lnTo>
                              <a:lnTo>
                                <a:pt x="411" y="433"/>
                              </a:lnTo>
                              <a:lnTo>
                                <a:pt x="406" y="434"/>
                              </a:lnTo>
                              <a:lnTo>
                                <a:pt x="402" y="435"/>
                              </a:lnTo>
                              <a:lnTo>
                                <a:pt x="400" y="437"/>
                              </a:lnTo>
                              <a:lnTo>
                                <a:pt x="398" y="440"/>
                              </a:lnTo>
                              <a:lnTo>
                                <a:pt x="399" y="447"/>
                              </a:lnTo>
                              <a:lnTo>
                                <a:pt x="395" y="456"/>
                              </a:lnTo>
                              <a:lnTo>
                                <a:pt x="390" y="458"/>
                              </a:lnTo>
                              <a:lnTo>
                                <a:pt x="387" y="462"/>
                              </a:lnTo>
                              <a:lnTo>
                                <a:pt x="388" y="469"/>
                              </a:lnTo>
                              <a:lnTo>
                                <a:pt x="391" y="474"/>
                              </a:lnTo>
                              <a:lnTo>
                                <a:pt x="405" y="474"/>
                              </a:lnTo>
                              <a:lnTo>
                                <a:pt x="408" y="470"/>
                              </a:lnTo>
                              <a:lnTo>
                                <a:pt x="409" y="467"/>
                              </a:lnTo>
                              <a:lnTo>
                                <a:pt x="415" y="458"/>
                              </a:lnTo>
                              <a:lnTo>
                                <a:pt x="426" y="450"/>
                              </a:lnTo>
                              <a:lnTo>
                                <a:pt x="428" y="446"/>
                              </a:lnTo>
                              <a:lnTo>
                                <a:pt x="427" y="435"/>
                              </a:lnTo>
                              <a:lnTo>
                                <a:pt x="429" y="431"/>
                              </a:lnTo>
                              <a:lnTo>
                                <a:pt x="435" y="426"/>
                              </a:lnTo>
                              <a:lnTo>
                                <a:pt x="444" y="424"/>
                              </a:lnTo>
                              <a:lnTo>
                                <a:pt x="450" y="425"/>
                              </a:lnTo>
                              <a:lnTo>
                                <a:pt x="453" y="421"/>
                              </a:lnTo>
                              <a:lnTo>
                                <a:pt x="451" y="414"/>
                              </a:lnTo>
                              <a:lnTo>
                                <a:pt x="451" y="402"/>
                              </a:lnTo>
                              <a:lnTo>
                                <a:pt x="446" y="397"/>
                              </a:lnTo>
                              <a:lnTo>
                                <a:pt x="438" y="392"/>
                              </a:lnTo>
                              <a:lnTo>
                                <a:pt x="429" y="389"/>
                              </a:lnTo>
                              <a:lnTo>
                                <a:pt x="425" y="383"/>
                              </a:lnTo>
                              <a:lnTo>
                                <a:pt x="426" y="378"/>
                              </a:lnTo>
                              <a:lnTo>
                                <a:pt x="432" y="364"/>
                              </a:lnTo>
                              <a:lnTo>
                                <a:pt x="438" y="354"/>
                              </a:lnTo>
                              <a:lnTo>
                                <a:pt x="443" y="347"/>
                              </a:lnTo>
                              <a:lnTo>
                                <a:pt x="447" y="345"/>
                              </a:lnTo>
                              <a:lnTo>
                                <a:pt x="454" y="345"/>
                              </a:lnTo>
                              <a:lnTo>
                                <a:pt x="455" y="346"/>
                              </a:lnTo>
                              <a:lnTo>
                                <a:pt x="457" y="348"/>
                              </a:lnTo>
                              <a:lnTo>
                                <a:pt x="457" y="350"/>
                              </a:lnTo>
                              <a:lnTo>
                                <a:pt x="463" y="353"/>
                              </a:lnTo>
                              <a:lnTo>
                                <a:pt x="466" y="355"/>
                              </a:lnTo>
                              <a:lnTo>
                                <a:pt x="483" y="356"/>
                              </a:lnTo>
                              <a:lnTo>
                                <a:pt x="492" y="374"/>
                              </a:lnTo>
                              <a:lnTo>
                                <a:pt x="498" y="378"/>
                              </a:lnTo>
                              <a:lnTo>
                                <a:pt x="504" y="380"/>
                              </a:lnTo>
                              <a:lnTo>
                                <a:pt x="506" y="375"/>
                              </a:lnTo>
                              <a:lnTo>
                                <a:pt x="507" y="371"/>
                              </a:lnTo>
                              <a:lnTo>
                                <a:pt x="510" y="365"/>
                              </a:lnTo>
                              <a:lnTo>
                                <a:pt x="509" y="359"/>
                              </a:lnTo>
                              <a:close/>
                              <a:moveTo>
                                <a:pt x="252" y="170"/>
                              </a:moveTo>
                              <a:lnTo>
                                <a:pt x="249" y="170"/>
                              </a:lnTo>
                              <a:lnTo>
                                <a:pt x="248" y="168"/>
                              </a:lnTo>
                              <a:lnTo>
                                <a:pt x="250" y="166"/>
                              </a:lnTo>
                              <a:lnTo>
                                <a:pt x="253" y="165"/>
                              </a:lnTo>
                              <a:lnTo>
                                <a:pt x="253" y="167"/>
                              </a:lnTo>
                              <a:lnTo>
                                <a:pt x="252" y="170"/>
                              </a:lnTo>
                              <a:close/>
                              <a:moveTo>
                                <a:pt x="232" y="529"/>
                              </a:moveTo>
                              <a:lnTo>
                                <a:pt x="229" y="528"/>
                              </a:lnTo>
                              <a:lnTo>
                                <a:pt x="228" y="529"/>
                              </a:lnTo>
                              <a:lnTo>
                                <a:pt x="228" y="531"/>
                              </a:lnTo>
                              <a:lnTo>
                                <a:pt x="231" y="533"/>
                              </a:lnTo>
                              <a:lnTo>
                                <a:pt x="233" y="532"/>
                              </a:lnTo>
                              <a:lnTo>
                                <a:pt x="233" y="531"/>
                              </a:lnTo>
                              <a:lnTo>
                                <a:pt x="232" y="529"/>
                              </a:lnTo>
                              <a:close/>
                              <a:moveTo>
                                <a:pt x="314" y="335"/>
                              </a:moveTo>
                              <a:lnTo>
                                <a:pt x="315" y="334"/>
                              </a:lnTo>
                              <a:lnTo>
                                <a:pt x="315" y="333"/>
                              </a:lnTo>
                              <a:lnTo>
                                <a:pt x="311" y="332"/>
                              </a:lnTo>
                              <a:lnTo>
                                <a:pt x="311" y="334"/>
                              </a:lnTo>
                              <a:lnTo>
                                <a:pt x="311" y="335"/>
                              </a:lnTo>
                              <a:lnTo>
                                <a:pt x="312" y="335"/>
                              </a:lnTo>
                              <a:lnTo>
                                <a:pt x="314" y="335"/>
                              </a:lnTo>
                              <a:close/>
                              <a:moveTo>
                                <a:pt x="381" y="456"/>
                              </a:moveTo>
                              <a:lnTo>
                                <a:pt x="374" y="460"/>
                              </a:lnTo>
                              <a:lnTo>
                                <a:pt x="372" y="459"/>
                              </a:lnTo>
                              <a:lnTo>
                                <a:pt x="369" y="460"/>
                              </a:lnTo>
                              <a:lnTo>
                                <a:pt x="367" y="462"/>
                              </a:lnTo>
                              <a:lnTo>
                                <a:pt x="365" y="463"/>
                              </a:lnTo>
                              <a:lnTo>
                                <a:pt x="359" y="462"/>
                              </a:lnTo>
                              <a:lnTo>
                                <a:pt x="353" y="462"/>
                              </a:lnTo>
                              <a:lnTo>
                                <a:pt x="351" y="463"/>
                              </a:lnTo>
                              <a:lnTo>
                                <a:pt x="349" y="463"/>
                              </a:lnTo>
                              <a:lnTo>
                                <a:pt x="344" y="467"/>
                              </a:lnTo>
                              <a:lnTo>
                                <a:pt x="339" y="469"/>
                              </a:lnTo>
                              <a:lnTo>
                                <a:pt x="335" y="469"/>
                              </a:lnTo>
                              <a:lnTo>
                                <a:pt x="329" y="470"/>
                              </a:lnTo>
                              <a:lnTo>
                                <a:pt x="319" y="469"/>
                              </a:lnTo>
                              <a:lnTo>
                                <a:pt x="314" y="470"/>
                              </a:lnTo>
                              <a:lnTo>
                                <a:pt x="308" y="472"/>
                              </a:lnTo>
                              <a:lnTo>
                                <a:pt x="305" y="472"/>
                              </a:lnTo>
                              <a:lnTo>
                                <a:pt x="303" y="471"/>
                              </a:lnTo>
                              <a:lnTo>
                                <a:pt x="295" y="466"/>
                              </a:lnTo>
                              <a:lnTo>
                                <a:pt x="292" y="465"/>
                              </a:lnTo>
                              <a:lnTo>
                                <a:pt x="290" y="465"/>
                              </a:lnTo>
                              <a:lnTo>
                                <a:pt x="289" y="462"/>
                              </a:lnTo>
                              <a:lnTo>
                                <a:pt x="286" y="461"/>
                              </a:lnTo>
                              <a:lnTo>
                                <a:pt x="281" y="461"/>
                              </a:lnTo>
                              <a:lnTo>
                                <a:pt x="276" y="464"/>
                              </a:lnTo>
                              <a:lnTo>
                                <a:pt x="276" y="467"/>
                              </a:lnTo>
                              <a:lnTo>
                                <a:pt x="272" y="469"/>
                              </a:lnTo>
                              <a:lnTo>
                                <a:pt x="270" y="469"/>
                              </a:lnTo>
                              <a:lnTo>
                                <a:pt x="267" y="468"/>
                              </a:lnTo>
                              <a:lnTo>
                                <a:pt x="262" y="462"/>
                              </a:lnTo>
                              <a:lnTo>
                                <a:pt x="261" y="464"/>
                              </a:lnTo>
                              <a:lnTo>
                                <a:pt x="259" y="465"/>
                              </a:lnTo>
                              <a:lnTo>
                                <a:pt x="257" y="467"/>
                              </a:lnTo>
                              <a:lnTo>
                                <a:pt x="254" y="468"/>
                              </a:lnTo>
                              <a:lnTo>
                                <a:pt x="252" y="474"/>
                              </a:lnTo>
                              <a:lnTo>
                                <a:pt x="250" y="480"/>
                              </a:lnTo>
                              <a:lnTo>
                                <a:pt x="250" y="482"/>
                              </a:lnTo>
                              <a:lnTo>
                                <a:pt x="254" y="487"/>
                              </a:lnTo>
                              <a:lnTo>
                                <a:pt x="258" y="491"/>
                              </a:lnTo>
                              <a:lnTo>
                                <a:pt x="261" y="492"/>
                              </a:lnTo>
                              <a:lnTo>
                                <a:pt x="263" y="492"/>
                              </a:lnTo>
                              <a:lnTo>
                                <a:pt x="268" y="492"/>
                              </a:lnTo>
                              <a:lnTo>
                                <a:pt x="271" y="492"/>
                              </a:lnTo>
                              <a:lnTo>
                                <a:pt x="276" y="495"/>
                              </a:lnTo>
                              <a:lnTo>
                                <a:pt x="281" y="497"/>
                              </a:lnTo>
                              <a:lnTo>
                                <a:pt x="283" y="498"/>
                              </a:lnTo>
                              <a:lnTo>
                                <a:pt x="285" y="500"/>
                              </a:lnTo>
                              <a:lnTo>
                                <a:pt x="289" y="503"/>
                              </a:lnTo>
                              <a:lnTo>
                                <a:pt x="299" y="508"/>
                              </a:lnTo>
                              <a:lnTo>
                                <a:pt x="308" y="514"/>
                              </a:lnTo>
                              <a:lnTo>
                                <a:pt x="313" y="515"/>
                              </a:lnTo>
                              <a:lnTo>
                                <a:pt x="318" y="515"/>
                              </a:lnTo>
                              <a:lnTo>
                                <a:pt x="323" y="515"/>
                              </a:lnTo>
                              <a:lnTo>
                                <a:pt x="328" y="518"/>
                              </a:lnTo>
                              <a:lnTo>
                                <a:pt x="333" y="522"/>
                              </a:lnTo>
                              <a:lnTo>
                                <a:pt x="338" y="530"/>
                              </a:lnTo>
                              <a:lnTo>
                                <a:pt x="341" y="531"/>
                              </a:lnTo>
                              <a:lnTo>
                                <a:pt x="343" y="532"/>
                              </a:lnTo>
                              <a:lnTo>
                                <a:pt x="350" y="535"/>
                              </a:lnTo>
                              <a:lnTo>
                                <a:pt x="355" y="534"/>
                              </a:lnTo>
                              <a:lnTo>
                                <a:pt x="360" y="535"/>
                              </a:lnTo>
                              <a:lnTo>
                                <a:pt x="365" y="536"/>
                              </a:lnTo>
                              <a:lnTo>
                                <a:pt x="365" y="533"/>
                              </a:lnTo>
                              <a:lnTo>
                                <a:pt x="364" y="531"/>
                              </a:lnTo>
                              <a:lnTo>
                                <a:pt x="365" y="528"/>
                              </a:lnTo>
                              <a:lnTo>
                                <a:pt x="366" y="526"/>
                              </a:lnTo>
                              <a:lnTo>
                                <a:pt x="368" y="524"/>
                              </a:lnTo>
                              <a:lnTo>
                                <a:pt x="373" y="520"/>
                              </a:lnTo>
                              <a:lnTo>
                                <a:pt x="373" y="518"/>
                              </a:lnTo>
                              <a:lnTo>
                                <a:pt x="372" y="516"/>
                              </a:lnTo>
                              <a:lnTo>
                                <a:pt x="370" y="513"/>
                              </a:lnTo>
                              <a:lnTo>
                                <a:pt x="367" y="510"/>
                              </a:lnTo>
                              <a:lnTo>
                                <a:pt x="370" y="508"/>
                              </a:lnTo>
                              <a:lnTo>
                                <a:pt x="368" y="506"/>
                              </a:lnTo>
                              <a:lnTo>
                                <a:pt x="366" y="505"/>
                              </a:lnTo>
                              <a:lnTo>
                                <a:pt x="365" y="504"/>
                              </a:lnTo>
                              <a:lnTo>
                                <a:pt x="364" y="502"/>
                              </a:lnTo>
                              <a:lnTo>
                                <a:pt x="364" y="498"/>
                              </a:lnTo>
                              <a:lnTo>
                                <a:pt x="365" y="494"/>
                              </a:lnTo>
                              <a:lnTo>
                                <a:pt x="367" y="491"/>
                              </a:lnTo>
                              <a:lnTo>
                                <a:pt x="368" y="488"/>
                              </a:lnTo>
                              <a:lnTo>
                                <a:pt x="369" y="485"/>
                              </a:lnTo>
                              <a:lnTo>
                                <a:pt x="370" y="482"/>
                              </a:lnTo>
                              <a:lnTo>
                                <a:pt x="380" y="468"/>
                              </a:lnTo>
                              <a:lnTo>
                                <a:pt x="382" y="466"/>
                              </a:lnTo>
                              <a:lnTo>
                                <a:pt x="385" y="460"/>
                              </a:lnTo>
                              <a:lnTo>
                                <a:pt x="387" y="458"/>
                              </a:lnTo>
                              <a:lnTo>
                                <a:pt x="384" y="456"/>
                              </a:lnTo>
                              <a:lnTo>
                                <a:pt x="381" y="456"/>
                              </a:lnTo>
                            </a:path>
                          </a:pathLst>
                        </a:custGeom>
                        <a:solidFill>
                          <a:srgbClr val="DCDCDC"/>
                        </a:solidFill>
                        <a:ln w="9525">
                          <a:solidFill>
                            <a:schemeClr val="bg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it-IT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78" name="Freeform 106">
                          <a:extLst>
                            <a:ext uri="{FF2B5EF4-FFF2-40B4-BE49-F238E27FC236}">
                              <a16:creationId xmlns:a16="http://schemas.microsoft.com/office/drawing/2014/main" id="{40BB16E2-21DC-4957-94FC-A0A3F01997F9}"/>
                            </a:ext>
                          </a:extLst>
                        </p:cNvPr>
                        <p:cNvSpPr>
                          <a:spLocks noEditPoints="1"/>
                        </p:cNvSpPr>
                        <p:nvPr/>
                      </p:nvSpPr>
                      <p:spPr bwMode="auto">
                        <a:xfrm>
                          <a:off x="5621338" y="2933700"/>
                          <a:ext cx="330200" cy="347663"/>
                        </a:xfrm>
                        <a:custGeom>
                          <a:avLst/>
                          <a:gdLst>
                            <a:gd name="T0" fmla="*/ 131 w 510"/>
                            <a:gd name="T1" fmla="*/ 329 h 536"/>
                            <a:gd name="T2" fmla="*/ 121 w 510"/>
                            <a:gd name="T3" fmla="*/ 312 h 536"/>
                            <a:gd name="T4" fmla="*/ 83 w 510"/>
                            <a:gd name="T5" fmla="*/ 327 h 536"/>
                            <a:gd name="T6" fmla="*/ 72 w 510"/>
                            <a:gd name="T7" fmla="*/ 342 h 536"/>
                            <a:gd name="T8" fmla="*/ 80 w 510"/>
                            <a:gd name="T9" fmla="*/ 376 h 536"/>
                            <a:gd name="T10" fmla="*/ 76 w 510"/>
                            <a:gd name="T11" fmla="*/ 397 h 536"/>
                            <a:gd name="T12" fmla="*/ 100 w 510"/>
                            <a:gd name="T13" fmla="*/ 423 h 536"/>
                            <a:gd name="T14" fmla="*/ 127 w 510"/>
                            <a:gd name="T15" fmla="*/ 408 h 536"/>
                            <a:gd name="T16" fmla="*/ 136 w 510"/>
                            <a:gd name="T17" fmla="*/ 342 h 536"/>
                            <a:gd name="T18" fmla="*/ 154 w 510"/>
                            <a:gd name="T19" fmla="*/ 230 h 536"/>
                            <a:gd name="T20" fmla="*/ 79 w 510"/>
                            <a:gd name="T21" fmla="*/ 418 h 536"/>
                            <a:gd name="T22" fmla="*/ 427 w 510"/>
                            <a:gd name="T23" fmla="*/ 308 h 536"/>
                            <a:gd name="T24" fmla="*/ 377 w 510"/>
                            <a:gd name="T25" fmla="*/ 273 h 536"/>
                            <a:gd name="T26" fmla="*/ 296 w 510"/>
                            <a:gd name="T27" fmla="*/ 185 h 536"/>
                            <a:gd name="T28" fmla="*/ 247 w 510"/>
                            <a:gd name="T29" fmla="*/ 123 h 536"/>
                            <a:gd name="T30" fmla="*/ 252 w 510"/>
                            <a:gd name="T31" fmla="*/ 83 h 536"/>
                            <a:gd name="T32" fmla="*/ 283 w 510"/>
                            <a:gd name="T33" fmla="*/ 71 h 536"/>
                            <a:gd name="T34" fmla="*/ 305 w 510"/>
                            <a:gd name="T35" fmla="*/ 71 h 536"/>
                            <a:gd name="T36" fmla="*/ 297 w 510"/>
                            <a:gd name="T37" fmla="*/ 54 h 536"/>
                            <a:gd name="T38" fmla="*/ 291 w 510"/>
                            <a:gd name="T39" fmla="*/ 41 h 536"/>
                            <a:gd name="T40" fmla="*/ 261 w 510"/>
                            <a:gd name="T41" fmla="*/ 24 h 536"/>
                            <a:gd name="T42" fmla="*/ 239 w 510"/>
                            <a:gd name="T43" fmla="*/ 1 h 536"/>
                            <a:gd name="T44" fmla="*/ 191 w 510"/>
                            <a:gd name="T45" fmla="*/ 12 h 536"/>
                            <a:gd name="T46" fmla="*/ 162 w 510"/>
                            <a:gd name="T47" fmla="*/ 19 h 536"/>
                            <a:gd name="T48" fmla="*/ 148 w 510"/>
                            <a:gd name="T49" fmla="*/ 29 h 536"/>
                            <a:gd name="T50" fmla="*/ 144 w 510"/>
                            <a:gd name="T51" fmla="*/ 41 h 536"/>
                            <a:gd name="T52" fmla="*/ 119 w 510"/>
                            <a:gd name="T53" fmla="*/ 33 h 536"/>
                            <a:gd name="T54" fmla="*/ 103 w 510"/>
                            <a:gd name="T55" fmla="*/ 62 h 536"/>
                            <a:gd name="T56" fmla="*/ 83 w 510"/>
                            <a:gd name="T57" fmla="*/ 50 h 536"/>
                            <a:gd name="T58" fmla="*/ 62 w 510"/>
                            <a:gd name="T59" fmla="*/ 45 h 536"/>
                            <a:gd name="T60" fmla="*/ 30 w 510"/>
                            <a:gd name="T61" fmla="*/ 63 h 536"/>
                            <a:gd name="T62" fmla="*/ 14 w 510"/>
                            <a:gd name="T63" fmla="*/ 81 h 536"/>
                            <a:gd name="T64" fmla="*/ 6 w 510"/>
                            <a:gd name="T65" fmla="*/ 104 h 536"/>
                            <a:gd name="T66" fmla="*/ 15 w 510"/>
                            <a:gd name="T67" fmla="*/ 120 h 536"/>
                            <a:gd name="T68" fmla="*/ 11 w 510"/>
                            <a:gd name="T69" fmla="*/ 144 h 536"/>
                            <a:gd name="T70" fmla="*/ 44 w 510"/>
                            <a:gd name="T71" fmla="*/ 163 h 536"/>
                            <a:gd name="T72" fmla="*/ 83 w 510"/>
                            <a:gd name="T73" fmla="*/ 146 h 536"/>
                            <a:gd name="T74" fmla="*/ 164 w 510"/>
                            <a:gd name="T75" fmla="*/ 197 h 536"/>
                            <a:gd name="T76" fmla="*/ 179 w 510"/>
                            <a:gd name="T77" fmla="*/ 227 h 536"/>
                            <a:gd name="T78" fmla="*/ 209 w 510"/>
                            <a:gd name="T79" fmla="*/ 250 h 536"/>
                            <a:gd name="T80" fmla="*/ 282 w 510"/>
                            <a:gd name="T81" fmla="*/ 306 h 536"/>
                            <a:gd name="T82" fmla="*/ 321 w 510"/>
                            <a:gd name="T83" fmla="*/ 329 h 536"/>
                            <a:gd name="T84" fmla="*/ 350 w 510"/>
                            <a:gd name="T85" fmla="*/ 337 h 536"/>
                            <a:gd name="T86" fmla="*/ 385 w 510"/>
                            <a:gd name="T87" fmla="*/ 368 h 536"/>
                            <a:gd name="T88" fmla="*/ 402 w 510"/>
                            <a:gd name="T89" fmla="*/ 435 h 536"/>
                            <a:gd name="T90" fmla="*/ 408 w 510"/>
                            <a:gd name="T91" fmla="*/ 470 h 536"/>
                            <a:gd name="T92" fmla="*/ 453 w 510"/>
                            <a:gd name="T93" fmla="*/ 421 h 536"/>
                            <a:gd name="T94" fmla="*/ 443 w 510"/>
                            <a:gd name="T95" fmla="*/ 347 h 536"/>
                            <a:gd name="T96" fmla="*/ 498 w 510"/>
                            <a:gd name="T97" fmla="*/ 378 h 536"/>
                            <a:gd name="T98" fmla="*/ 253 w 510"/>
                            <a:gd name="T99" fmla="*/ 165 h 536"/>
                            <a:gd name="T100" fmla="*/ 232 w 510"/>
                            <a:gd name="T101" fmla="*/ 529 h 536"/>
                            <a:gd name="T102" fmla="*/ 374 w 510"/>
                            <a:gd name="T103" fmla="*/ 460 h 536"/>
                            <a:gd name="T104" fmla="*/ 339 w 510"/>
                            <a:gd name="T105" fmla="*/ 469 h 536"/>
                            <a:gd name="T106" fmla="*/ 290 w 510"/>
                            <a:gd name="T107" fmla="*/ 465 h 536"/>
                            <a:gd name="T108" fmla="*/ 261 w 510"/>
                            <a:gd name="T109" fmla="*/ 464 h 536"/>
                            <a:gd name="T110" fmla="*/ 263 w 510"/>
                            <a:gd name="T111" fmla="*/ 492 h 536"/>
                            <a:gd name="T112" fmla="*/ 313 w 510"/>
                            <a:gd name="T113" fmla="*/ 515 h 536"/>
                            <a:gd name="T114" fmla="*/ 360 w 510"/>
                            <a:gd name="T115" fmla="*/ 535 h 536"/>
                            <a:gd name="T116" fmla="*/ 370 w 510"/>
                            <a:gd name="T117" fmla="*/ 513 h 536"/>
                            <a:gd name="T118" fmla="*/ 368 w 510"/>
                            <a:gd name="T119" fmla="*/ 488 h 536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  <a:cxn ang="0">
                              <a:pos x="T92" y="T93"/>
                            </a:cxn>
                            <a:cxn ang="0">
                              <a:pos x="T94" y="T95"/>
                            </a:cxn>
                            <a:cxn ang="0">
                              <a:pos x="T96" y="T97"/>
                            </a:cxn>
                            <a:cxn ang="0">
                              <a:pos x="T98" y="T99"/>
                            </a:cxn>
                            <a:cxn ang="0">
                              <a:pos x="T100" y="T101"/>
                            </a:cxn>
                            <a:cxn ang="0">
                              <a:pos x="T102" y="T103"/>
                            </a:cxn>
                            <a:cxn ang="0">
                              <a:pos x="T104" y="T105"/>
                            </a:cxn>
                            <a:cxn ang="0">
                              <a:pos x="T106" y="T107"/>
                            </a:cxn>
                            <a:cxn ang="0">
                              <a:pos x="T108" y="T109"/>
                            </a:cxn>
                            <a:cxn ang="0">
                              <a:pos x="T110" y="T111"/>
                            </a:cxn>
                            <a:cxn ang="0">
                              <a:pos x="T112" y="T113"/>
                            </a:cxn>
                            <a:cxn ang="0">
                              <a:pos x="T114" y="T115"/>
                            </a:cxn>
                            <a:cxn ang="0">
                              <a:pos x="T116" y="T117"/>
                            </a:cxn>
                            <a:cxn ang="0">
                              <a:pos x="T118" y="T119"/>
                            </a:cxn>
                          </a:cxnLst>
                          <a:rect l="0" t="0" r="r" b="b"/>
                          <a:pathLst>
                            <a:path w="510" h="536">
                              <a:moveTo>
                                <a:pt x="71" y="318"/>
                              </a:moveTo>
                              <a:lnTo>
                                <a:pt x="73" y="317"/>
                              </a:lnTo>
                              <a:lnTo>
                                <a:pt x="74" y="315"/>
                              </a:lnTo>
                              <a:lnTo>
                                <a:pt x="73" y="314"/>
                              </a:lnTo>
                              <a:lnTo>
                                <a:pt x="70" y="315"/>
                              </a:lnTo>
                              <a:lnTo>
                                <a:pt x="69" y="318"/>
                              </a:lnTo>
                              <a:lnTo>
                                <a:pt x="68" y="320"/>
                              </a:lnTo>
                              <a:lnTo>
                                <a:pt x="70" y="320"/>
                              </a:lnTo>
                              <a:lnTo>
                                <a:pt x="71" y="318"/>
                              </a:lnTo>
                              <a:close/>
                              <a:moveTo>
                                <a:pt x="131" y="329"/>
                              </a:moveTo>
                              <a:lnTo>
                                <a:pt x="129" y="326"/>
                              </a:lnTo>
                              <a:lnTo>
                                <a:pt x="127" y="324"/>
                              </a:lnTo>
                              <a:lnTo>
                                <a:pt x="126" y="323"/>
                              </a:lnTo>
                              <a:lnTo>
                                <a:pt x="127" y="320"/>
                              </a:lnTo>
                              <a:lnTo>
                                <a:pt x="129" y="320"/>
                              </a:lnTo>
                              <a:lnTo>
                                <a:pt x="128" y="319"/>
                              </a:lnTo>
                              <a:lnTo>
                                <a:pt x="127" y="318"/>
                              </a:lnTo>
                              <a:lnTo>
                                <a:pt x="125" y="317"/>
                              </a:lnTo>
                              <a:lnTo>
                                <a:pt x="123" y="314"/>
                              </a:lnTo>
                              <a:lnTo>
                                <a:pt x="121" y="312"/>
                              </a:lnTo>
                              <a:lnTo>
                                <a:pt x="117" y="310"/>
                              </a:lnTo>
                              <a:lnTo>
                                <a:pt x="114" y="310"/>
                              </a:lnTo>
                              <a:lnTo>
                                <a:pt x="112" y="307"/>
                              </a:lnTo>
                              <a:lnTo>
                                <a:pt x="110" y="307"/>
                              </a:lnTo>
                              <a:lnTo>
                                <a:pt x="109" y="310"/>
                              </a:lnTo>
                              <a:lnTo>
                                <a:pt x="106" y="313"/>
                              </a:lnTo>
                              <a:lnTo>
                                <a:pt x="102" y="314"/>
                              </a:lnTo>
                              <a:lnTo>
                                <a:pt x="94" y="322"/>
                              </a:lnTo>
                              <a:lnTo>
                                <a:pt x="89" y="325"/>
                              </a:lnTo>
                              <a:lnTo>
                                <a:pt x="83" y="327"/>
                              </a:lnTo>
                              <a:lnTo>
                                <a:pt x="79" y="328"/>
                              </a:lnTo>
                              <a:lnTo>
                                <a:pt x="75" y="328"/>
                              </a:lnTo>
                              <a:lnTo>
                                <a:pt x="72" y="327"/>
                              </a:lnTo>
                              <a:lnTo>
                                <a:pt x="69" y="325"/>
                              </a:lnTo>
                              <a:lnTo>
                                <a:pt x="69" y="324"/>
                              </a:lnTo>
                              <a:lnTo>
                                <a:pt x="68" y="326"/>
                              </a:lnTo>
                              <a:lnTo>
                                <a:pt x="67" y="331"/>
                              </a:lnTo>
                              <a:lnTo>
                                <a:pt x="67" y="338"/>
                              </a:lnTo>
                              <a:lnTo>
                                <a:pt x="69" y="340"/>
                              </a:lnTo>
                              <a:lnTo>
                                <a:pt x="72" y="342"/>
                              </a:lnTo>
                              <a:lnTo>
                                <a:pt x="74" y="345"/>
                              </a:lnTo>
                              <a:lnTo>
                                <a:pt x="75" y="348"/>
                              </a:lnTo>
                              <a:lnTo>
                                <a:pt x="77" y="353"/>
                              </a:lnTo>
                              <a:lnTo>
                                <a:pt x="79" y="356"/>
                              </a:lnTo>
                              <a:lnTo>
                                <a:pt x="79" y="364"/>
                              </a:lnTo>
                              <a:lnTo>
                                <a:pt x="78" y="367"/>
                              </a:lnTo>
                              <a:lnTo>
                                <a:pt x="76" y="369"/>
                              </a:lnTo>
                              <a:lnTo>
                                <a:pt x="76" y="372"/>
                              </a:lnTo>
                              <a:lnTo>
                                <a:pt x="76" y="375"/>
                              </a:lnTo>
                              <a:lnTo>
                                <a:pt x="80" y="376"/>
                              </a:lnTo>
                              <a:lnTo>
                                <a:pt x="82" y="379"/>
                              </a:lnTo>
                              <a:lnTo>
                                <a:pt x="82" y="382"/>
                              </a:lnTo>
                              <a:lnTo>
                                <a:pt x="82" y="384"/>
                              </a:lnTo>
                              <a:lnTo>
                                <a:pt x="81" y="385"/>
                              </a:lnTo>
                              <a:lnTo>
                                <a:pt x="79" y="383"/>
                              </a:lnTo>
                              <a:lnTo>
                                <a:pt x="78" y="385"/>
                              </a:lnTo>
                              <a:lnTo>
                                <a:pt x="79" y="388"/>
                              </a:lnTo>
                              <a:lnTo>
                                <a:pt x="78" y="393"/>
                              </a:lnTo>
                              <a:lnTo>
                                <a:pt x="77" y="395"/>
                              </a:lnTo>
                              <a:lnTo>
                                <a:pt x="76" y="397"/>
                              </a:lnTo>
                              <a:lnTo>
                                <a:pt x="77" y="406"/>
                              </a:lnTo>
                              <a:lnTo>
                                <a:pt x="77" y="411"/>
                              </a:lnTo>
                              <a:lnTo>
                                <a:pt x="80" y="415"/>
                              </a:lnTo>
                              <a:lnTo>
                                <a:pt x="83" y="419"/>
                              </a:lnTo>
                              <a:lnTo>
                                <a:pt x="85" y="423"/>
                              </a:lnTo>
                              <a:lnTo>
                                <a:pt x="87" y="425"/>
                              </a:lnTo>
                              <a:lnTo>
                                <a:pt x="90" y="425"/>
                              </a:lnTo>
                              <a:lnTo>
                                <a:pt x="93" y="425"/>
                              </a:lnTo>
                              <a:lnTo>
                                <a:pt x="97" y="425"/>
                              </a:lnTo>
                              <a:lnTo>
                                <a:pt x="100" y="423"/>
                              </a:lnTo>
                              <a:lnTo>
                                <a:pt x="103" y="419"/>
                              </a:lnTo>
                              <a:lnTo>
                                <a:pt x="104" y="409"/>
                              </a:lnTo>
                              <a:lnTo>
                                <a:pt x="106" y="410"/>
                              </a:lnTo>
                              <a:lnTo>
                                <a:pt x="108" y="411"/>
                              </a:lnTo>
                              <a:lnTo>
                                <a:pt x="111" y="410"/>
                              </a:lnTo>
                              <a:lnTo>
                                <a:pt x="113" y="410"/>
                              </a:lnTo>
                              <a:lnTo>
                                <a:pt x="119" y="413"/>
                              </a:lnTo>
                              <a:lnTo>
                                <a:pt x="123" y="414"/>
                              </a:lnTo>
                              <a:lnTo>
                                <a:pt x="126" y="413"/>
                              </a:lnTo>
                              <a:lnTo>
                                <a:pt x="127" y="408"/>
                              </a:lnTo>
                              <a:lnTo>
                                <a:pt x="128" y="403"/>
                              </a:lnTo>
                              <a:lnTo>
                                <a:pt x="131" y="374"/>
                              </a:lnTo>
                              <a:lnTo>
                                <a:pt x="132" y="370"/>
                              </a:lnTo>
                              <a:lnTo>
                                <a:pt x="132" y="366"/>
                              </a:lnTo>
                              <a:lnTo>
                                <a:pt x="130" y="363"/>
                              </a:lnTo>
                              <a:lnTo>
                                <a:pt x="130" y="357"/>
                              </a:lnTo>
                              <a:lnTo>
                                <a:pt x="134" y="350"/>
                              </a:lnTo>
                              <a:lnTo>
                                <a:pt x="136" y="348"/>
                              </a:lnTo>
                              <a:lnTo>
                                <a:pt x="137" y="345"/>
                              </a:lnTo>
                              <a:lnTo>
                                <a:pt x="136" y="342"/>
                              </a:lnTo>
                              <a:lnTo>
                                <a:pt x="131" y="329"/>
                              </a:lnTo>
                              <a:close/>
                              <a:moveTo>
                                <a:pt x="163" y="226"/>
                              </a:moveTo>
                              <a:lnTo>
                                <a:pt x="162" y="224"/>
                              </a:lnTo>
                              <a:lnTo>
                                <a:pt x="160" y="226"/>
                              </a:lnTo>
                              <a:lnTo>
                                <a:pt x="157" y="226"/>
                              </a:lnTo>
                              <a:lnTo>
                                <a:pt x="156" y="226"/>
                              </a:lnTo>
                              <a:lnTo>
                                <a:pt x="150" y="227"/>
                              </a:lnTo>
                              <a:lnTo>
                                <a:pt x="150" y="228"/>
                              </a:lnTo>
                              <a:lnTo>
                                <a:pt x="151" y="230"/>
                              </a:lnTo>
                              <a:lnTo>
                                <a:pt x="154" y="230"/>
                              </a:lnTo>
                              <a:lnTo>
                                <a:pt x="159" y="229"/>
                              </a:lnTo>
                              <a:lnTo>
                                <a:pt x="163" y="232"/>
                              </a:lnTo>
                              <a:lnTo>
                                <a:pt x="163" y="229"/>
                              </a:lnTo>
                              <a:lnTo>
                                <a:pt x="163" y="227"/>
                              </a:lnTo>
                              <a:lnTo>
                                <a:pt x="163" y="226"/>
                              </a:lnTo>
                              <a:close/>
                              <a:moveTo>
                                <a:pt x="75" y="415"/>
                              </a:moveTo>
                              <a:lnTo>
                                <a:pt x="74" y="416"/>
                              </a:lnTo>
                              <a:lnTo>
                                <a:pt x="74" y="419"/>
                              </a:lnTo>
                              <a:lnTo>
                                <a:pt x="77" y="422"/>
                              </a:lnTo>
                              <a:lnTo>
                                <a:pt x="79" y="418"/>
                              </a:lnTo>
                              <a:lnTo>
                                <a:pt x="78" y="416"/>
                              </a:lnTo>
                              <a:lnTo>
                                <a:pt x="75" y="415"/>
                              </a:lnTo>
                              <a:close/>
                              <a:moveTo>
                                <a:pt x="509" y="359"/>
                              </a:moveTo>
                              <a:lnTo>
                                <a:pt x="503" y="352"/>
                              </a:lnTo>
                              <a:lnTo>
                                <a:pt x="490" y="342"/>
                              </a:lnTo>
                              <a:lnTo>
                                <a:pt x="487" y="337"/>
                              </a:lnTo>
                              <a:lnTo>
                                <a:pt x="466" y="328"/>
                              </a:lnTo>
                              <a:lnTo>
                                <a:pt x="458" y="321"/>
                              </a:lnTo>
                              <a:lnTo>
                                <a:pt x="450" y="317"/>
                              </a:lnTo>
                              <a:lnTo>
                                <a:pt x="427" y="308"/>
                              </a:lnTo>
                              <a:lnTo>
                                <a:pt x="403" y="298"/>
                              </a:lnTo>
                              <a:lnTo>
                                <a:pt x="399" y="294"/>
                              </a:lnTo>
                              <a:lnTo>
                                <a:pt x="399" y="288"/>
                              </a:lnTo>
                              <a:lnTo>
                                <a:pt x="404" y="284"/>
                              </a:lnTo>
                              <a:lnTo>
                                <a:pt x="409" y="281"/>
                              </a:lnTo>
                              <a:lnTo>
                                <a:pt x="411" y="278"/>
                              </a:lnTo>
                              <a:lnTo>
                                <a:pt x="410" y="274"/>
                              </a:lnTo>
                              <a:lnTo>
                                <a:pt x="405" y="272"/>
                              </a:lnTo>
                              <a:lnTo>
                                <a:pt x="401" y="272"/>
                              </a:lnTo>
                              <a:lnTo>
                                <a:pt x="377" y="273"/>
                              </a:lnTo>
                              <a:lnTo>
                                <a:pt x="367" y="272"/>
                              </a:lnTo>
                              <a:lnTo>
                                <a:pt x="354" y="266"/>
                              </a:lnTo>
                              <a:lnTo>
                                <a:pt x="340" y="256"/>
                              </a:lnTo>
                              <a:lnTo>
                                <a:pt x="325" y="242"/>
                              </a:lnTo>
                              <a:lnTo>
                                <a:pt x="317" y="233"/>
                              </a:lnTo>
                              <a:lnTo>
                                <a:pt x="314" y="225"/>
                              </a:lnTo>
                              <a:lnTo>
                                <a:pt x="308" y="207"/>
                              </a:lnTo>
                              <a:lnTo>
                                <a:pt x="304" y="197"/>
                              </a:lnTo>
                              <a:lnTo>
                                <a:pt x="298" y="187"/>
                              </a:lnTo>
                              <a:lnTo>
                                <a:pt x="296" y="185"/>
                              </a:lnTo>
                              <a:lnTo>
                                <a:pt x="287" y="181"/>
                              </a:lnTo>
                              <a:lnTo>
                                <a:pt x="270" y="169"/>
                              </a:lnTo>
                              <a:lnTo>
                                <a:pt x="261" y="165"/>
                              </a:lnTo>
                              <a:lnTo>
                                <a:pt x="252" y="158"/>
                              </a:lnTo>
                              <a:lnTo>
                                <a:pt x="248" y="153"/>
                              </a:lnTo>
                              <a:lnTo>
                                <a:pt x="244" y="142"/>
                              </a:lnTo>
                              <a:lnTo>
                                <a:pt x="242" y="127"/>
                              </a:lnTo>
                              <a:lnTo>
                                <a:pt x="243" y="121"/>
                              </a:lnTo>
                              <a:lnTo>
                                <a:pt x="245" y="121"/>
                              </a:lnTo>
                              <a:lnTo>
                                <a:pt x="247" y="123"/>
                              </a:lnTo>
                              <a:lnTo>
                                <a:pt x="251" y="120"/>
                              </a:lnTo>
                              <a:lnTo>
                                <a:pt x="252" y="117"/>
                              </a:lnTo>
                              <a:lnTo>
                                <a:pt x="253" y="114"/>
                              </a:lnTo>
                              <a:lnTo>
                                <a:pt x="248" y="110"/>
                              </a:lnTo>
                              <a:lnTo>
                                <a:pt x="243" y="101"/>
                              </a:lnTo>
                              <a:lnTo>
                                <a:pt x="241" y="99"/>
                              </a:lnTo>
                              <a:lnTo>
                                <a:pt x="242" y="92"/>
                              </a:lnTo>
                              <a:lnTo>
                                <a:pt x="243" y="88"/>
                              </a:lnTo>
                              <a:lnTo>
                                <a:pt x="246" y="86"/>
                              </a:lnTo>
                              <a:lnTo>
                                <a:pt x="252" y="83"/>
                              </a:lnTo>
                              <a:lnTo>
                                <a:pt x="254" y="83"/>
                              </a:lnTo>
                              <a:lnTo>
                                <a:pt x="249" y="87"/>
                              </a:lnTo>
                              <a:lnTo>
                                <a:pt x="252" y="87"/>
                              </a:lnTo>
                              <a:lnTo>
                                <a:pt x="257" y="85"/>
                              </a:lnTo>
                              <a:lnTo>
                                <a:pt x="264" y="83"/>
                              </a:lnTo>
                              <a:lnTo>
                                <a:pt x="270" y="79"/>
                              </a:lnTo>
                              <a:lnTo>
                                <a:pt x="275" y="78"/>
                              </a:lnTo>
                              <a:lnTo>
                                <a:pt x="279" y="75"/>
                              </a:lnTo>
                              <a:lnTo>
                                <a:pt x="281" y="72"/>
                              </a:lnTo>
                              <a:lnTo>
                                <a:pt x="283" y="71"/>
                              </a:lnTo>
                              <a:lnTo>
                                <a:pt x="294" y="74"/>
                              </a:lnTo>
                              <a:lnTo>
                                <a:pt x="298" y="71"/>
                              </a:lnTo>
                              <a:lnTo>
                                <a:pt x="301" y="71"/>
                              </a:lnTo>
                              <a:lnTo>
                                <a:pt x="308" y="78"/>
                              </a:lnTo>
                              <a:lnTo>
                                <a:pt x="305" y="81"/>
                              </a:lnTo>
                              <a:lnTo>
                                <a:pt x="307" y="81"/>
                              </a:lnTo>
                              <a:lnTo>
                                <a:pt x="310" y="80"/>
                              </a:lnTo>
                              <a:lnTo>
                                <a:pt x="311" y="79"/>
                              </a:lnTo>
                              <a:lnTo>
                                <a:pt x="310" y="76"/>
                              </a:lnTo>
                              <a:lnTo>
                                <a:pt x="305" y="71"/>
                              </a:lnTo>
                              <a:lnTo>
                                <a:pt x="302" y="70"/>
                              </a:lnTo>
                              <a:lnTo>
                                <a:pt x="299" y="69"/>
                              </a:lnTo>
                              <a:lnTo>
                                <a:pt x="298" y="67"/>
                              </a:lnTo>
                              <a:lnTo>
                                <a:pt x="300" y="61"/>
                              </a:lnTo>
                              <a:lnTo>
                                <a:pt x="300" y="60"/>
                              </a:lnTo>
                              <a:lnTo>
                                <a:pt x="296" y="60"/>
                              </a:lnTo>
                              <a:lnTo>
                                <a:pt x="295" y="59"/>
                              </a:lnTo>
                              <a:lnTo>
                                <a:pt x="295" y="58"/>
                              </a:lnTo>
                              <a:lnTo>
                                <a:pt x="295" y="56"/>
                              </a:lnTo>
                              <a:lnTo>
                                <a:pt x="297" y="54"/>
                              </a:lnTo>
                              <a:lnTo>
                                <a:pt x="300" y="51"/>
                              </a:lnTo>
                              <a:lnTo>
                                <a:pt x="301" y="50"/>
                              </a:lnTo>
                              <a:lnTo>
                                <a:pt x="301" y="49"/>
                              </a:lnTo>
                              <a:lnTo>
                                <a:pt x="297" y="48"/>
                              </a:lnTo>
                              <a:lnTo>
                                <a:pt x="295" y="47"/>
                              </a:lnTo>
                              <a:lnTo>
                                <a:pt x="293" y="47"/>
                              </a:lnTo>
                              <a:lnTo>
                                <a:pt x="292" y="47"/>
                              </a:lnTo>
                              <a:lnTo>
                                <a:pt x="291" y="46"/>
                              </a:lnTo>
                              <a:lnTo>
                                <a:pt x="290" y="44"/>
                              </a:lnTo>
                              <a:lnTo>
                                <a:pt x="291" y="41"/>
                              </a:lnTo>
                              <a:lnTo>
                                <a:pt x="294" y="39"/>
                              </a:lnTo>
                              <a:lnTo>
                                <a:pt x="298" y="36"/>
                              </a:lnTo>
                              <a:lnTo>
                                <a:pt x="301" y="34"/>
                              </a:lnTo>
                              <a:lnTo>
                                <a:pt x="303" y="34"/>
                              </a:lnTo>
                              <a:lnTo>
                                <a:pt x="304" y="31"/>
                              </a:lnTo>
                              <a:lnTo>
                                <a:pt x="295" y="29"/>
                              </a:lnTo>
                              <a:lnTo>
                                <a:pt x="289" y="29"/>
                              </a:lnTo>
                              <a:lnTo>
                                <a:pt x="281" y="28"/>
                              </a:lnTo>
                              <a:lnTo>
                                <a:pt x="265" y="25"/>
                              </a:lnTo>
                              <a:lnTo>
                                <a:pt x="261" y="24"/>
                              </a:lnTo>
                              <a:lnTo>
                                <a:pt x="257" y="23"/>
                              </a:lnTo>
                              <a:lnTo>
                                <a:pt x="251" y="22"/>
                              </a:lnTo>
                              <a:lnTo>
                                <a:pt x="248" y="21"/>
                              </a:lnTo>
                              <a:lnTo>
                                <a:pt x="245" y="18"/>
                              </a:lnTo>
                              <a:lnTo>
                                <a:pt x="242" y="14"/>
                              </a:lnTo>
                              <a:lnTo>
                                <a:pt x="237" y="8"/>
                              </a:lnTo>
                              <a:lnTo>
                                <a:pt x="236" y="5"/>
                              </a:lnTo>
                              <a:lnTo>
                                <a:pt x="238" y="3"/>
                              </a:lnTo>
                              <a:lnTo>
                                <a:pt x="240" y="1"/>
                              </a:lnTo>
                              <a:lnTo>
                                <a:pt x="239" y="1"/>
                              </a:lnTo>
                              <a:lnTo>
                                <a:pt x="238" y="0"/>
                              </a:lnTo>
                              <a:lnTo>
                                <a:pt x="230" y="2"/>
                              </a:lnTo>
                              <a:lnTo>
                                <a:pt x="221" y="5"/>
                              </a:lnTo>
                              <a:lnTo>
                                <a:pt x="218" y="5"/>
                              </a:lnTo>
                              <a:lnTo>
                                <a:pt x="215" y="5"/>
                              </a:lnTo>
                              <a:lnTo>
                                <a:pt x="211" y="5"/>
                              </a:lnTo>
                              <a:lnTo>
                                <a:pt x="207" y="6"/>
                              </a:lnTo>
                              <a:lnTo>
                                <a:pt x="198" y="6"/>
                              </a:lnTo>
                              <a:lnTo>
                                <a:pt x="194" y="8"/>
                              </a:lnTo>
                              <a:lnTo>
                                <a:pt x="191" y="12"/>
                              </a:lnTo>
                              <a:lnTo>
                                <a:pt x="189" y="16"/>
                              </a:lnTo>
                              <a:lnTo>
                                <a:pt x="188" y="17"/>
                              </a:lnTo>
                              <a:lnTo>
                                <a:pt x="185" y="17"/>
                              </a:lnTo>
                              <a:lnTo>
                                <a:pt x="181" y="17"/>
                              </a:lnTo>
                              <a:lnTo>
                                <a:pt x="178" y="16"/>
                              </a:lnTo>
                              <a:lnTo>
                                <a:pt x="175" y="13"/>
                              </a:lnTo>
                              <a:lnTo>
                                <a:pt x="170" y="13"/>
                              </a:lnTo>
                              <a:lnTo>
                                <a:pt x="165" y="12"/>
                              </a:lnTo>
                              <a:lnTo>
                                <a:pt x="164" y="12"/>
                              </a:lnTo>
                              <a:lnTo>
                                <a:pt x="162" y="19"/>
                              </a:lnTo>
                              <a:lnTo>
                                <a:pt x="162" y="23"/>
                              </a:lnTo>
                              <a:lnTo>
                                <a:pt x="164" y="25"/>
                              </a:lnTo>
                              <a:lnTo>
                                <a:pt x="164" y="27"/>
                              </a:lnTo>
                              <a:lnTo>
                                <a:pt x="163" y="29"/>
                              </a:lnTo>
                              <a:lnTo>
                                <a:pt x="160" y="29"/>
                              </a:lnTo>
                              <a:lnTo>
                                <a:pt x="157" y="28"/>
                              </a:lnTo>
                              <a:lnTo>
                                <a:pt x="153" y="25"/>
                              </a:lnTo>
                              <a:lnTo>
                                <a:pt x="151" y="25"/>
                              </a:lnTo>
                              <a:lnTo>
                                <a:pt x="149" y="26"/>
                              </a:lnTo>
                              <a:lnTo>
                                <a:pt x="148" y="29"/>
                              </a:lnTo>
                              <a:lnTo>
                                <a:pt x="147" y="33"/>
                              </a:lnTo>
                              <a:lnTo>
                                <a:pt x="147" y="34"/>
                              </a:lnTo>
                              <a:lnTo>
                                <a:pt x="148" y="36"/>
                              </a:lnTo>
                              <a:lnTo>
                                <a:pt x="150" y="39"/>
                              </a:lnTo>
                              <a:lnTo>
                                <a:pt x="150" y="43"/>
                              </a:lnTo>
                              <a:lnTo>
                                <a:pt x="151" y="45"/>
                              </a:lnTo>
                              <a:lnTo>
                                <a:pt x="150" y="46"/>
                              </a:lnTo>
                              <a:lnTo>
                                <a:pt x="148" y="46"/>
                              </a:lnTo>
                              <a:lnTo>
                                <a:pt x="147" y="46"/>
                              </a:lnTo>
                              <a:lnTo>
                                <a:pt x="144" y="41"/>
                              </a:lnTo>
                              <a:lnTo>
                                <a:pt x="142" y="39"/>
                              </a:lnTo>
                              <a:lnTo>
                                <a:pt x="140" y="39"/>
                              </a:lnTo>
                              <a:lnTo>
                                <a:pt x="136" y="40"/>
                              </a:lnTo>
                              <a:lnTo>
                                <a:pt x="129" y="43"/>
                              </a:lnTo>
                              <a:lnTo>
                                <a:pt x="127" y="43"/>
                              </a:lnTo>
                              <a:lnTo>
                                <a:pt x="125" y="42"/>
                              </a:lnTo>
                              <a:lnTo>
                                <a:pt x="123" y="40"/>
                              </a:lnTo>
                              <a:lnTo>
                                <a:pt x="121" y="35"/>
                              </a:lnTo>
                              <a:lnTo>
                                <a:pt x="120" y="33"/>
                              </a:lnTo>
                              <a:lnTo>
                                <a:pt x="119" y="33"/>
                              </a:lnTo>
                              <a:lnTo>
                                <a:pt x="115" y="32"/>
                              </a:lnTo>
                              <a:lnTo>
                                <a:pt x="113" y="33"/>
                              </a:lnTo>
                              <a:lnTo>
                                <a:pt x="113" y="37"/>
                              </a:lnTo>
                              <a:lnTo>
                                <a:pt x="113" y="43"/>
                              </a:lnTo>
                              <a:lnTo>
                                <a:pt x="111" y="47"/>
                              </a:lnTo>
                              <a:lnTo>
                                <a:pt x="105" y="53"/>
                              </a:lnTo>
                              <a:lnTo>
                                <a:pt x="103" y="56"/>
                              </a:lnTo>
                              <a:lnTo>
                                <a:pt x="102" y="58"/>
                              </a:lnTo>
                              <a:lnTo>
                                <a:pt x="102" y="59"/>
                              </a:lnTo>
                              <a:lnTo>
                                <a:pt x="103" y="62"/>
                              </a:lnTo>
                              <a:lnTo>
                                <a:pt x="104" y="65"/>
                              </a:lnTo>
                              <a:lnTo>
                                <a:pt x="103" y="67"/>
                              </a:lnTo>
                              <a:lnTo>
                                <a:pt x="100" y="68"/>
                              </a:lnTo>
                              <a:lnTo>
                                <a:pt x="98" y="66"/>
                              </a:lnTo>
                              <a:lnTo>
                                <a:pt x="97" y="63"/>
                              </a:lnTo>
                              <a:lnTo>
                                <a:pt x="92" y="59"/>
                              </a:lnTo>
                              <a:lnTo>
                                <a:pt x="94" y="55"/>
                              </a:lnTo>
                              <a:lnTo>
                                <a:pt x="94" y="54"/>
                              </a:lnTo>
                              <a:lnTo>
                                <a:pt x="86" y="53"/>
                              </a:lnTo>
                              <a:lnTo>
                                <a:pt x="83" y="50"/>
                              </a:lnTo>
                              <a:lnTo>
                                <a:pt x="79" y="45"/>
                              </a:lnTo>
                              <a:lnTo>
                                <a:pt x="78" y="43"/>
                              </a:lnTo>
                              <a:lnTo>
                                <a:pt x="78" y="37"/>
                              </a:lnTo>
                              <a:lnTo>
                                <a:pt x="78" y="35"/>
                              </a:lnTo>
                              <a:lnTo>
                                <a:pt x="77" y="35"/>
                              </a:lnTo>
                              <a:lnTo>
                                <a:pt x="75" y="35"/>
                              </a:lnTo>
                              <a:lnTo>
                                <a:pt x="72" y="37"/>
                              </a:lnTo>
                              <a:lnTo>
                                <a:pt x="69" y="40"/>
                              </a:lnTo>
                              <a:lnTo>
                                <a:pt x="63" y="44"/>
                              </a:lnTo>
                              <a:lnTo>
                                <a:pt x="62" y="45"/>
                              </a:lnTo>
                              <a:lnTo>
                                <a:pt x="64" y="48"/>
                              </a:lnTo>
                              <a:lnTo>
                                <a:pt x="64" y="50"/>
                              </a:lnTo>
                              <a:lnTo>
                                <a:pt x="60" y="56"/>
                              </a:lnTo>
                              <a:lnTo>
                                <a:pt x="59" y="58"/>
                              </a:lnTo>
                              <a:lnTo>
                                <a:pt x="53" y="61"/>
                              </a:lnTo>
                              <a:lnTo>
                                <a:pt x="50" y="63"/>
                              </a:lnTo>
                              <a:lnTo>
                                <a:pt x="41" y="60"/>
                              </a:lnTo>
                              <a:lnTo>
                                <a:pt x="39" y="60"/>
                              </a:lnTo>
                              <a:lnTo>
                                <a:pt x="35" y="61"/>
                              </a:lnTo>
                              <a:lnTo>
                                <a:pt x="30" y="63"/>
                              </a:lnTo>
                              <a:lnTo>
                                <a:pt x="21" y="65"/>
                              </a:lnTo>
                              <a:lnTo>
                                <a:pt x="18" y="64"/>
                              </a:lnTo>
                              <a:lnTo>
                                <a:pt x="17" y="62"/>
                              </a:lnTo>
                              <a:lnTo>
                                <a:pt x="13" y="66"/>
                              </a:lnTo>
                              <a:lnTo>
                                <a:pt x="8" y="68"/>
                              </a:lnTo>
                              <a:lnTo>
                                <a:pt x="7" y="70"/>
                              </a:lnTo>
                              <a:lnTo>
                                <a:pt x="7" y="72"/>
                              </a:lnTo>
                              <a:lnTo>
                                <a:pt x="8" y="74"/>
                              </a:lnTo>
                              <a:lnTo>
                                <a:pt x="11" y="76"/>
                              </a:lnTo>
                              <a:lnTo>
                                <a:pt x="14" y="81"/>
                              </a:lnTo>
                              <a:lnTo>
                                <a:pt x="17" y="85"/>
                              </a:lnTo>
                              <a:lnTo>
                                <a:pt x="21" y="89"/>
                              </a:lnTo>
                              <a:lnTo>
                                <a:pt x="23" y="91"/>
                              </a:lnTo>
                              <a:lnTo>
                                <a:pt x="22" y="92"/>
                              </a:lnTo>
                              <a:lnTo>
                                <a:pt x="21" y="93"/>
                              </a:lnTo>
                              <a:lnTo>
                                <a:pt x="19" y="99"/>
                              </a:lnTo>
                              <a:lnTo>
                                <a:pt x="17" y="100"/>
                              </a:lnTo>
                              <a:lnTo>
                                <a:pt x="15" y="100"/>
                              </a:lnTo>
                              <a:lnTo>
                                <a:pt x="9" y="105"/>
                              </a:lnTo>
                              <a:lnTo>
                                <a:pt x="6" y="104"/>
                              </a:lnTo>
                              <a:lnTo>
                                <a:pt x="3" y="104"/>
                              </a:lnTo>
                              <a:lnTo>
                                <a:pt x="0" y="106"/>
                              </a:lnTo>
                              <a:lnTo>
                                <a:pt x="0" y="108"/>
                              </a:lnTo>
                              <a:lnTo>
                                <a:pt x="3" y="111"/>
                              </a:lnTo>
                              <a:lnTo>
                                <a:pt x="4" y="113"/>
                              </a:lnTo>
                              <a:lnTo>
                                <a:pt x="5" y="116"/>
                              </a:lnTo>
                              <a:lnTo>
                                <a:pt x="7" y="118"/>
                              </a:lnTo>
                              <a:lnTo>
                                <a:pt x="11" y="119"/>
                              </a:lnTo>
                              <a:lnTo>
                                <a:pt x="13" y="119"/>
                              </a:lnTo>
                              <a:lnTo>
                                <a:pt x="15" y="120"/>
                              </a:lnTo>
                              <a:lnTo>
                                <a:pt x="16" y="121"/>
                              </a:lnTo>
                              <a:lnTo>
                                <a:pt x="17" y="127"/>
                              </a:lnTo>
                              <a:lnTo>
                                <a:pt x="16" y="128"/>
                              </a:lnTo>
                              <a:lnTo>
                                <a:pt x="14" y="129"/>
                              </a:lnTo>
                              <a:lnTo>
                                <a:pt x="13" y="131"/>
                              </a:lnTo>
                              <a:lnTo>
                                <a:pt x="11" y="135"/>
                              </a:lnTo>
                              <a:lnTo>
                                <a:pt x="9" y="138"/>
                              </a:lnTo>
                              <a:lnTo>
                                <a:pt x="11" y="140"/>
                              </a:lnTo>
                              <a:lnTo>
                                <a:pt x="11" y="142"/>
                              </a:lnTo>
                              <a:lnTo>
                                <a:pt x="11" y="144"/>
                              </a:lnTo>
                              <a:lnTo>
                                <a:pt x="12" y="147"/>
                              </a:lnTo>
                              <a:lnTo>
                                <a:pt x="15" y="150"/>
                              </a:lnTo>
                              <a:lnTo>
                                <a:pt x="22" y="154"/>
                              </a:lnTo>
                              <a:lnTo>
                                <a:pt x="30" y="157"/>
                              </a:lnTo>
                              <a:lnTo>
                                <a:pt x="32" y="158"/>
                              </a:lnTo>
                              <a:lnTo>
                                <a:pt x="42" y="156"/>
                              </a:lnTo>
                              <a:lnTo>
                                <a:pt x="43" y="156"/>
                              </a:lnTo>
                              <a:lnTo>
                                <a:pt x="45" y="159"/>
                              </a:lnTo>
                              <a:lnTo>
                                <a:pt x="45" y="160"/>
                              </a:lnTo>
                              <a:lnTo>
                                <a:pt x="44" y="163"/>
                              </a:lnTo>
                              <a:lnTo>
                                <a:pt x="41" y="166"/>
                              </a:lnTo>
                              <a:lnTo>
                                <a:pt x="38" y="169"/>
                              </a:lnTo>
                              <a:lnTo>
                                <a:pt x="37" y="172"/>
                              </a:lnTo>
                              <a:lnTo>
                                <a:pt x="37" y="174"/>
                              </a:lnTo>
                              <a:lnTo>
                                <a:pt x="37" y="177"/>
                              </a:lnTo>
                              <a:lnTo>
                                <a:pt x="47" y="175"/>
                              </a:lnTo>
                              <a:lnTo>
                                <a:pt x="59" y="171"/>
                              </a:lnTo>
                              <a:lnTo>
                                <a:pt x="62" y="169"/>
                              </a:lnTo>
                              <a:lnTo>
                                <a:pt x="71" y="157"/>
                              </a:lnTo>
                              <a:lnTo>
                                <a:pt x="83" y="146"/>
                              </a:lnTo>
                              <a:lnTo>
                                <a:pt x="92" y="142"/>
                              </a:lnTo>
                              <a:lnTo>
                                <a:pt x="99" y="143"/>
                              </a:lnTo>
                              <a:lnTo>
                                <a:pt x="110" y="148"/>
                              </a:lnTo>
                              <a:lnTo>
                                <a:pt x="114" y="148"/>
                              </a:lnTo>
                              <a:lnTo>
                                <a:pt x="133" y="159"/>
                              </a:lnTo>
                              <a:lnTo>
                                <a:pt x="147" y="164"/>
                              </a:lnTo>
                              <a:lnTo>
                                <a:pt x="153" y="167"/>
                              </a:lnTo>
                              <a:lnTo>
                                <a:pt x="155" y="172"/>
                              </a:lnTo>
                              <a:lnTo>
                                <a:pt x="159" y="190"/>
                              </a:lnTo>
                              <a:lnTo>
                                <a:pt x="164" y="197"/>
                              </a:lnTo>
                              <a:lnTo>
                                <a:pt x="167" y="206"/>
                              </a:lnTo>
                              <a:lnTo>
                                <a:pt x="168" y="210"/>
                              </a:lnTo>
                              <a:lnTo>
                                <a:pt x="167" y="213"/>
                              </a:lnTo>
                              <a:lnTo>
                                <a:pt x="167" y="219"/>
                              </a:lnTo>
                              <a:lnTo>
                                <a:pt x="170" y="219"/>
                              </a:lnTo>
                              <a:lnTo>
                                <a:pt x="173" y="219"/>
                              </a:lnTo>
                              <a:lnTo>
                                <a:pt x="175" y="220"/>
                              </a:lnTo>
                              <a:lnTo>
                                <a:pt x="177" y="222"/>
                              </a:lnTo>
                              <a:lnTo>
                                <a:pt x="178" y="225"/>
                              </a:lnTo>
                              <a:lnTo>
                                <a:pt x="179" y="227"/>
                              </a:lnTo>
                              <a:lnTo>
                                <a:pt x="185" y="230"/>
                              </a:lnTo>
                              <a:lnTo>
                                <a:pt x="195" y="241"/>
                              </a:lnTo>
                              <a:lnTo>
                                <a:pt x="196" y="245"/>
                              </a:lnTo>
                              <a:lnTo>
                                <a:pt x="194" y="246"/>
                              </a:lnTo>
                              <a:lnTo>
                                <a:pt x="192" y="247"/>
                              </a:lnTo>
                              <a:lnTo>
                                <a:pt x="194" y="248"/>
                              </a:lnTo>
                              <a:lnTo>
                                <a:pt x="196" y="248"/>
                              </a:lnTo>
                              <a:lnTo>
                                <a:pt x="199" y="247"/>
                              </a:lnTo>
                              <a:lnTo>
                                <a:pt x="201" y="247"/>
                              </a:lnTo>
                              <a:lnTo>
                                <a:pt x="209" y="250"/>
                              </a:lnTo>
                              <a:lnTo>
                                <a:pt x="215" y="254"/>
                              </a:lnTo>
                              <a:lnTo>
                                <a:pt x="223" y="264"/>
                              </a:lnTo>
                              <a:lnTo>
                                <a:pt x="234" y="272"/>
                              </a:lnTo>
                              <a:lnTo>
                                <a:pt x="240" y="278"/>
                              </a:lnTo>
                              <a:lnTo>
                                <a:pt x="258" y="296"/>
                              </a:lnTo>
                              <a:lnTo>
                                <a:pt x="267" y="299"/>
                              </a:lnTo>
                              <a:lnTo>
                                <a:pt x="275" y="304"/>
                              </a:lnTo>
                              <a:lnTo>
                                <a:pt x="276" y="306"/>
                              </a:lnTo>
                              <a:lnTo>
                                <a:pt x="278" y="307"/>
                              </a:lnTo>
                              <a:lnTo>
                                <a:pt x="282" y="306"/>
                              </a:lnTo>
                              <a:lnTo>
                                <a:pt x="284" y="305"/>
                              </a:lnTo>
                              <a:lnTo>
                                <a:pt x="289" y="306"/>
                              </a:lnTo>
                              <a:lnTo>
                                <a:pt x="298" y="308"/>
                              </a:lnTo>
                              <a:lnTo>
                                <a:pt x="303" y="307"/>
                              </a:lnTo>
                              <a:lnTo>
                                <a:pt x="305" y="308"/>
                              </a:lnTo>
                              <a:lnTo>
                                <a:pt x="311" y="313"/>
                              </a:lnTo>
                              <a:lnTo>
                                <a:pt x="319" y="326"/>
                              </a:lnTo>
                              <a:lnTo>
                                <a:pt x="319" y="329"/>
                              </a:lnTo>
                              <a:lnTo>
                                <a:pt x="320" y="330"/>
                              </a:lnTo>
                              <a:lnTo>
                                <a:pt x="321" y="329"/>
                              </a:lnTo>
                              <a:lnTo>
                                <a:pt x="323" y="329"/>
                              </a:lnTo>
                              <a:lnTo>
                                <a:pt x="330" y="329"/>
                              </a:lnTo>
                              <a:lnTo>
                                <a:pt x="335" y="332"/>
                              </a:lnTo>
                              <a:lnTo>
                                <a:pt x="337" y="334"/>
                              </a:lnTo>
                              <a:lnTo>
                                <a:pt x="331" y="340"/>
                              </a:lnTo>
                              <a:lnTo>
                                <a:pt x="333" y="340"/>
                              </a:lnTo>
                              <a:lnTo>
                                <a:pt x="337" y="339"/>
                              </a:lnTo>
                              <a:lnTo>
                                <a:pt x="341" y="339"/>
                              </a:lnTo>
                              <a:lnTo>
                                <a:pt x="343" y="338"/>
                              </a:lnTo>
                              <a:lnTo>
                                <a:pt x="350" y="337"/>
                              </a:lnTo>
                              <a:lnTo>
                                <a:pt x="353" y="339"/>
                              </a:lnTo>
                              <a:lnTo>
                                <a:pt x="356" y="342"/>
                              </a:lnTo>
                              <a:lnTo>
                                <a:pt x="358" y="347"/>
                              </a:lnTo>
                              <a:lnTo>
                                <a:pt x="359" y="351"/>
                              </a:lnTo>
                              <a:lnTo>
                                <a:pt x="357" y="355"/>
                              </a:lnTo>
                              <a:lnTo>
                                <a:pt x="357" y="357"/>
                              </a:lnTo>
                              <a:lnTo>
                                <a:pt x="358" y="358"/>
                              </a:lnTo>
                              <a:lnTo>
                                <a:pt x="373" y="367"/>
                              </a:lnTo>
                              <a:lnTo>
                                <a:pt x="377" y="368"/>
                              </a:lnTo>
                              <a:lnTo>
                                <a:pt x="385" y="368"/>
                              </a:lnTo>
                              <a:lnTo>
                                <a:pt x="390" y="371"/>
                              </a:lnTo>
                              <a:lnTo>
                                <a:pt x="393" y="377"/>
                              </a:lnTo>
                              <a:lnTo>
                                <a:pt x="397" y="389"/>
                              </a:lnTo>
                              <a:lnTo>
                                <a:pt x="404" y="403"/>
                              </a:lnTo>
                              <a:lnTo>
                                <a:pt x="406" y="414"/>
                              </a:lnTo>
                              <a:lnTo>
                                <a:pt x="407" y="420"/>
                              </a:lnTo>
                              <a:lnTo>
                                <a:pt x="412" y="424"/>
                              </a:lnTo>
                              <a:lnTo>
                                <a:pt x="411" y="433"/>
                              </a:lnTo>
                              <a:lnTo>
                                <a:pt x="406" y="434"/>
                              </a:lnTo>
                              <a:lnTo>
                                <a:pt x="402" y="435"/>
                              </a:lnTo>
                              <a:lnTo>
                                <a:pt x="400" y="437"/>
                              </a:lnTo>
                              <a:lnTo>
                                <a:pt x="398" y="440"/>
                              </a:lnTo>
                              <a:lnTo>
                                <a:pt x="399" y="447"/>
                              </a:lnTo>
                              <a:lnTo>
                                <a:pt x="395" y="456"/>
                              </a:lnTo>
                              <a:lnTo>
                                <a:pt x="390" y="458"/>
                              </a:lnTo>
                              <a:lnTo>
                                <a:pt x="387" y="462"/>
                              </a:lnTo>
                              <a:lnTo>
                                <a:pt x="388" y="469"/>
                              </a:lnTo>
                              <a:lnTo>
                                <a:pt x="391" y="474"/>
                              </a:lnTo>
                              <a:lnTo>
                                <a:pt x="405" y="474"/>
                              </a:lnTo>
                              <a:lnTo>
                                <a:pt x="408" y="470"/>
                              </a:lnTo>
                              <a:lnTo>
                                <a:pt x="409" y="467"/>
                              </a:lnTo>
                              <a:lnTo>
                                <a:pt x="415" y="458"/>
                              </a:lnTo>
                              <a:lnTo>
                                <a:pt x="426" y="450"/>
                              </a:lnTo>
                              <a:lnTo>
                                <a:pt x="428" y="446"/>
                              </a:lnTo>
                              <a:lnTo>
                                <a:pt x="427" y="435"/>
                              </a:lnTo>
                              <a:lnTo>
                                <a:pt x="429" y="431"/>
                              </a:lnTo>
                              <a:lnTo>
                                <a:pt x="435" y="426"/>
                              </a:lnTo>
                              <a:lnTo>
                                <a:pt x="444" y="424"/>
                              </a:lnTo>
                              <a:lnTo>
                                <a:pt x="450" y="425"/>
                              </a:lnTo>
                              <a:lnTo>
                                <a:pt x="453" y="421"/>
                              </a:lnTo>
                              <a:lnTo>
                                <a:pt x="451" y="414"/>
                              </a:lnTo>
                              <a:lnTo>
                                <a:pt x="451" y="402"/>
                              </a:lnTo>
                              <a:lnTo>
                                <a:pt x="446" y="397"/>
                              </a:lnTo>
                              <a:lnTo>
                                <a:pt x="438" y="392"/>
                              </a:lnTo>
                              <a:lnTo>
                                <a:pt x="429" y="389"/>
                              </a:lnTo>
                              <a:lnTo>
                                <a:pt x="425" y="383"/>
                              </a:lnTo>
                              <a:lnTo>
                                <a:pt x="426" y="378"/>
                              </a:lnTo>
                              <a:lnTo>
                                <a:pt x="432" y="364"/>
                              </a:lnTo>
                              <a:lnTo>
                                <a:pt x="438" y="354"/>
                              </a:lnTo>
                              <a:lnTo>
                                <a:pt x="443" y="347"/>
                              </a:lnTo>
                              <a:lnTo>
                                <a:pt x="447" y="345"/>
                              </a:lnTo>
                              <a:lnTo>
                                <a:pt x="454" y="345"/>
                              </a:lnTo>
                              <a:lnTo>
                                <a:pt x="455" y="346"/>
                              </a:lnTo>
                              <a:lnTo>
                                <a:pt x="457" y="348"/>
                              </a:lnTo>
                              <a:lnTo>
                                <a:pt x="457" y="350"/>
                              </a:lnTo>
                              <a:lnTo>
                                <a:pt x="463" y="353"/>
                              </a:lnTo>
                              <a:lnTo>
                                <a:pt x="466" y="355"/>
                              </a:lnTo>
                              <a:lnTo>
                                <a:pt x="483" y="356"/>
                              </a:lnTo>
                              <a:lnTo>
                                <a:pt x="492" y="374"/>
                              </a:lnTo>
                              <a:lnTo>
                                <a:pt x="498" y="378"/>
                              </a:lnTo>
                              <a:lnTo>
                                <a:pt x="504" y="380"/>
                              </a:lnTo>
                              <a:lnTo>
                                <a:pt x="506" y="375"/>
                              </a:lnTo>
                              <a:lnTo>
                                <a:pt x="507" y="371"/>
                              </a:lnTo>
                              <a:lnTo>
                                <a:pt x="510" y="365"/>
                              </a:lnTo>
                              <a:lnTo>
                                <a:pt x="509" y="359"/>
                              </a:lnTo>
                              <a:close/>
                              <a:moveTo>
                                <a:pt x="252" y="170"/>
                              </a:moveTo>
                              <a:lnTo>
                                <a:pt x="249" y="170"/>
                              </a:lnTo>
                              <a:lnTo>
                                <a:pt x="248" y="168"/>
                              </a:lnTo>
                              <a:lnTo>
                                <a:pt x="250" y="166"/>
                              </a:lnTo>
                              <a:lnTo>
                                <a:pt x="253" y="165"/>
                              </a:lnTo>
                              <a:lnTo>
                                <a:pt x="253" y="167"/>
                              </a:lnTo>
                              <a:lnTo>
                                <a:pt x="252" y="170"/>
                              </a:lnTo>
                              <a:close/>
                              <a:moveTo>
                                <a:pt x="232" y="529"/>
                              </a:moveTo>
                              <a:lnTo>
                                <a:pt x="229" y="528"/>
                              </a:lnTo>
                              <a:lnTo>
                                <a:pt x="228" y="529"/>
                              </a:lnTo>
                              <a:lnTo>
                                <a:pt x="228" y="531"/>
                              </a:lnTo>
                              <a:lnTo>
                                <a:pt x="231" y="533"/>
                              </a:lnTo>
                              <a:lnTo>
                                <a:pt x="233" y="532"/>
                              </a:lnTo>
                              <a:lnTo>
                                <a:pt x="233" y="531"/>
                              </a:lnTo>
                              <a:lnTo>
                                <a:pt x="232" y="529"/>
                              </a:lnTo>
                              <a:close/>
                              <a:moveTo>
                                <a:pt x="314" y="335"/>
                              </a:moveTo>
                              <a:lnTo>
                                <a:pt x="315" y="334"/>
                              </a:lnTo>
                              <a:lnTo>
                                <a:pt x="315" y="333"/>
                              </a:lnTo>
                              <a:lnTo>
                                <a:pt x="311" y="332"/>
                              </a:lnTo>
                              <a:lnTo>
                                <a:pt x="311" y="334"/>
                              </a:lnTo>
                              <a:lnTo>
                                <a:pt x="311" y="335"/>
                              </a:lnTo>
                              <a:lnTo>
                                <a:pt x="312" y="335"/>
                              </a:lnTo>
                              <a:lnTo>
                                <a:pt x="314" y="335"/>
                              </a:lnTo>
                              <a:close/>
                              <a:moveTo>
                                <a:pt x="381" y="456"/>
                              </a:moveTo>
                              <a:lnTo>
                                <a:pt x="374" y="460"/>
                              </a:lnTo>
                              <a:lnTo>
                                <a:pt x="372" y="459"/>
                              </a:lnTo>
                              <a:lnTo>
                                <a:pt x="369" y="460"/>
                              </a:lnTo>
                              <a:lnTo>
                                <a:pt x="367" y="462"/>
                              </a:lnTo>
                              <a:lnTo>
                                <a:pt x="365" y="463"/>
                              </a:lnTo>
                              <a:lnTo>
                                <a:pt x="359" y="462"/>
                              </a:lnTo>
                              <a:lnTo>
                                <a:pt x="353" y="462"/>
                              </a:lnTo>
                              <a:lnTo>
                                <a:pt x="351" y="463"/>
                              </a:lnTo>
                              <a:lnTo>
                                <a:pt x="349" y="463"/>
                              </a:lnTo>
                              <a:lnTo>
                                <a:pt x="344" y="467"/>
                              </a:lnTo>
                              <a:lnTo>
                                <a:pt x="339" y="469"/>
                              </a:lnTo>
                              <a:lnTo>
                                <a:pt x="335" y="469"/>
                              </a:lnTo>
                              <a:lnTo>
                                <a:pt x="329" y="470"/>
                              </a:lnTo>
                              <a:lnTo>
                                <a:pt x="319" y="469"/>
                              </a:lnTo>
                              <a:lnTo>
                                <a:pt x="314" y="470"/>
                              </a:lnTo>
                              <a:lnTo>
                                <a:pt x="308" y="472"/>
                              </a:lnTo>
                              <a:lnTo>
                                <a:pt x="305" y="472"/>
                              </a:lnTo>
                              <a:lnTo>
                                <a:pt x="303" y="471"/>
                              </a:lnTo>
                              <a:lnTo>
                                <a:pt x="295" y="466"/>
                              </a:lnTo>
                              <a:lnTo>
                                <a:pt x="292" y="465"/>
                              </a:lnTo>
                              <a:lnTo>
                                <a:pt x="290" y="465"/>
                              </a:lnTo>
                              <a:lnTo>
                                <a:pt x="289" y="462"/>
                              </a:lnTo>
                              <a:lnTo>
                                <a:pt x="286" y="461"/>
                              </a:lnTo>
                              <a:lnTo>
                                <a:pt x="281" y="461"/>
                              </a:lnTo>
                              <a:lnTo>
                                <a:pt x="276" y="464"/>
                              </a:lnTo>
                              <a:lnTo>
                                <a:pt x="276" y="467"/>
                              </a:lnTo>
                              <a:lnTo>
                                <a:pt x="272" y="469"/>
                              </a:lnTo>
                              <a:lnTo>
                                <a:pt x="270" y="469"/>
                              </a:lnTo>
                              <a:lnTo>
                                <a:pt x="267" y="468"/>
                              </a:lnTo>
                              <a:lnTo>
                                <a:pt x="262" y="462"/>
                              </a:lnTo>
                              <a:lnTo>
                                <a:pt x="261" y="464"/>
                              </a:lnTo>
                              <a:lnTo>
                                <a:pt x="259" y="465"/>
                              </a:lnTo>
                              <a:lnTo>
                                <a:pt x="257" y="467"/>
                              </a:lnTo>
                              <a:lnTo>
                                <a:pt x="254" y="468"/>
                              </a:lnTo>
                              <a:lnTo>
                                <a:pt x="252" y="474"/>
                              </a:lnTo>
                              <a:lnTo>
                                <a:pt x="250" y="480"/>
                              </a:lnTo>
                              <a:lnTo>
                                <a:pt x="250" y="482"/>
                              </a:lnTo>
                              <a:lnTo>
                                <a:pt x="254" y="487"/>
                              </a:lnTo>
                              <a:lnTo>
                                <a:pt x="258" y="491"/>
                              </a:lnTo>
                              <a:lnTo>
                                <a:pt x="261" y="492"/>
                              </a:lnTo>
                              <a:lnTo>
                                <a:pt x="263" y="492"/>
                              </a:lnTo>
                              <a:lnTo>
                                <a:pt x="268" y="492"/>
                              </a:lnTo>
                              <a:lnTo>
                                <a:pt x="271" y="492"/>
                              </a:lnTo>
                              <a:lnTo>
                                <a:pt x="276" y="495"/>
                              </a:lnTo>
                              <a:lnTo>
                                <a:pt x="281" y="497"/>
                              </a:lnTo>
                              <a:lnTo>
                                <a:pt x="283" y="498"/>
                              </a:lnTo>
                              <a:lnTo>
                                <a:pt x="285" y="500"/>
                              </a:lnTo>
                              <a:lnTo>
                                <a:pt x="289" y="503"/>
                              </a:lnTo>
                              <a:lnTo>
                                <a:pt x="299" y="508"/>
                              </a:lnTo>
                              <a:lnTo>
                                <a:pt x="308" y="514"/>
                              </a:lnTo>
                              <a:lnTo>
                                <a:pt x="313" y="515"/>
                              </a:lnTo>
                              <a:lnTo>
                                <a:pt x="318" y="515"/>
                              </a:lnTo>
                              <a:lnTo>
                                <a:pt x="323" y="515"/>
                              </a:lnTo>
                              <a:lnTo>
                                <a:pt x="328" y="518"/>
                              </a:lnTo>
                              <a:lnTo>
                                <a:pt x="333" y="522"/>
                              </a:lnTo>
                              <a:lnTo>
                                <a:pt x="338" y="530"/>
                              </a:lnTo>
                              <a:lnTo>
                                <a:pt x="341" y="531"/>
                              </a:lnTo>
                              <a:lnTo>
                                <a:pt x="343" y="532"/>
                              </a:lnTo>
                              <a:lnTo>
                                <a:pt x="350" y="535"/>
                              </a:lnTo>
                              <a:lnTo>
                                <a:pt x="355" y="534"/>
                              </a:lnTo>
                              <a:lnTo>
                                <a:pt x="360" y="535"/>
                              </a:lnTo>
                              <a:lnTo>
                                <a:pt x="365" y="536"/>
                              </a:lnTo>
                              <a:lnTo>
                                <a:pt x="365" y="533"/>
                              </a:lnTo>
                              <a:lnTo>
                                <a:pt x="364" y="531"/>
                              </a:lnTo>
                              <a:lnTo>
                                <a:pt x="365" y="528"/>
                              </a:lnTo>
                              <a:lnTo>
                                <a:pt x="366" y="526"/>
                              </a:lnTo>
                              <a:lnTo>
                                <a:pt x="368" y="524"/>
                              </a:lnTo>
                              <a:lnTo>
                                <a:pt x="373" y="520"/>
                              </a:lnTo>
                              <a:lnTo>
                                <a:pt x="373" y="518"/>
                              </a:lnTo>
                              <a:lnTo>
                                <a:pt x="372" y="516"/>
                              </a:lnTo>
                              <a:lnTo>
                                <a:pt x="370" y="513"/>
                              </a:lnTo>
                              <a:lnTo>
                                <a:pt x="367" y="510"/>
                              </a:lnTo>
                              <a:lnTo>
                                <a:pt x="370" y="508"/>
                              </a:lnTo>
                              <a:lnTo>
                                <a:pt x="368" y="506"/>
                              </a:lnTo>
                              <a:lnTo>
                                <a:pt x="366" y="505"/>
                              </a:lnTo>
                              <a:lnTo>
                                <a:pt x="365" y="504"/>
                              </a:lnTo>
                              <a:lnTo>
                                <a:pt x="364" y="502"/>
                              </a:lnTo>
                              <a:lnTo>
                                <a:pt x="364" y="498"/>
                              </a:lnTo>
                              <a:lnTo>
                                <a:pt x="365" y="494"/>
                              </a:lnTo>
                              <a:lnTo>
                                <a:pt x="367" y="491"/>
                              </a:lnTo>
                              <a:lnTo>
                                <a:pt x="368" y="488"/>
                              </a:lnTo>
                              <a:lnTo>
                                <a:pt x="369" y="485"/>
                              </a:lnTo>
                              <a:lnTo>
                                <a:pt x="370" y="482"/>
                              </a:lnTo>
                              <a:lnTo>
                                <a:pt x="380" y="468"/>
                              </a:lnTo>
                              <a:lnTo>
                                <a:pt x="382" y="466"/>
                              </a:lnTo>
                              <a:lnTo>
                                <a:pt x="385" y="460"/>
                              </a:lnTo>
                              <a:lnTo>
                                <a:pt x="387" y="458"/>
                              </a:lnTo>
                              <a:lnTo>
                                <a:pt x="384" y="456"/>
                              </a:lnTo>
                              <a:lnTo>
                                <a:pt x="381" y="456"/>
                              </a:lnTo>
                            </a:path>
                          </a:pathLst>
                        </a:custGeom>
                        <a:solidFill>
                          <a:srgbClr val="FBD113"/>
                        </a:solidFill>
                        <a:ln w="9525">
                          <a:solidFill>
                            <a:schemeClr val="bg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it-IT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79" name="Freeform 111">
                          <a:extLst>
                            <a:ext uri="{FF2B5EF4-FFF2-40B4-BE49-F238E27FC236}">
                              <a16:creationId xmlns:a16="http://schemas.microsoft.com/office/drawing/2014/main" id="{C7A162FC-54E4-4B8F-8C85-B61E949C6E38}"/>
                            </a:ext>
                          </a:extLst>
                        </p:cNvPr>
                        <p:cNvSpPr>
                          <a:spLocks noEditPoints="1"/>
                        </p:cNvSpPr>
                        <p:nvPr/>
                      </p:nvSpPr>
                      <p:spPr bwMode="auto">
                        <a:xfrm>
                          <a:off x="5145088" y="2627313"/>
                          <a:ext cx="122238" cy="147638"/>
                        </a:xfrm>
                        <a:custGeom>
                          <a:avLst/>
                          <a:gdLst>
                            <a:gd name="T0" fmla="*/ 183 w 188"/>
                            <a:gd name="T1" fmla="*/ 117 h 228"/>
                            <a:gd name="T2" fmla="*/ 179 w 188"/>
                            <a:gd name="T3" fmla="*/ 96 h 228"/>
                            <a:gd name="T4" fmla="*/ 176 w 188"/>
                            <a:gd name="T5" fmla="*/ 81 h 228"/>
                            <a:gd name="T6" fmla="*/ 176 w 188"/>
                            <a:gd name="T7" fmla="*/ 76 h 228"/>
                            <a:gd name="T8" fmla="*/ 161 w 188"/>
                            <a:gd name="T9" fmla="*/ 78 h 228"/>
                            <a:gd name="T10" fmla="*/ 155 w 188"/>
                            <a:gd name="T11" fmla="*/ 69 h 228"/>
                            <a:gd name="T12" fmla="*/ 146 w 188"/>
                            <a:gd name="T13" fmla="*/ 57 h 228"/>
                            <a:gd name="T14" fmla="*/ 139 w 188"/>
                            <a:gd name="T15" fmla="*/ 67 h 228"/>
                            <a:gd name="T16" fmla="*/ 128 w 188"/>
                            <a:gd name="T17" fmla="*/ 73 h 228"/>
                            <a:gd name="T18" fmla="*/ 108 w 188"/>
                            <a:gd name="T19" fmla="*/ 65 h 228"/>
                            <a:gd name="T20" fmla="*/ 101 w 188"/>
                            <a:gd name="T21" fmla="*/ 51 h 228"/>
                            <a:gd name="T22" fmla="*/ 108 w 188"/>
                            <a:gd name="T23" fmla="*/ 42 h 228"/>
                            <a:gd name="T24" fmla="*/ 114 w 188"/>
                            <a:gd name="T25" fmla="*/ 39 h 228"/>
                            <a:gd name="T26" fmla="*/ 127 w 188"/>
                            <a:gd name="T27" fmla="*/ 29 h 228"/>
                            <a:gd name="T28" fmla="*/ 139 w 188"/>
                            <a:gd name="T29" fmla="*/ 14 h 228"/>
                            <a:gd name="T30" fmla="*/ 135 w 188"/>
                            <a:gd name="T31" fmla="*/ 1 h 228"/>
                            <a:gd name="T32" fmla="*/ 124 w 188"/>
                            <a:gd name="T33" fmla="*/ 7 h 228"/>
                            <a:gd name="T34" fmla="*/ 121 w 188"/>
                            <a:gd name="T35" fmla="*/ 22 h 228"/>
                            <a:gd name="T36" fmla="*/ 122 w 188"/>
                            <a:gd name="T37" fmla="*/ 15 h 228"/>
                            <a:gd name="T38" fmla="*/ 113 w 188"/>
                            <a:gd name="T39" fmla="*/ 7 h 228"/>
                            <a:gd name="T40" fmla="*/ 97 w 188"/>
                            <a:gd name="T41" fmla="*/ 13 h 228"/>
                            <a:gd name="T42" fmla="*/ 85 w 188"/>
                            <a:gd name="T43" fmla="*/ 24 h 228"/>
                            <a:gd name="T44" fmla="*/ 75 w 188"/>
                            <a:gd name="T45" fmla="*/ 36 h 228"/>
                            <a:gd name="T46" fmla="*/ 95 w 188"/>
                            <a:gd name="T47" fmla="*/ 47 h 228"/>
                            <a:gd name="T48" fmla="*/ 79 w 188"/>
                            <a:gd name="T49" fmla="*/ 58 h 228"/>
                            <a:gd name="T50" fmla="*/ 71 w 188"/>
                            <a:gd name="T51" fmla="*/ 66 h 228"/>
                            <a:gd name="T52" fmla="*/ 46 w 188"/>
                            <a:gd name="T53" fmla="*/ 64 h 228"/>
                            <a:gd name="T54" fmla="*/ 17 w 188"/>
                            <a:gd name="T55" fmla="*/ 65 h 228"/>
                            <a:gd name="T56" fmla="*/ 19 w 188"/>
                            <a:gd name="T57" fmla="*/ 73 h 228"/>
                            <a:gd name="T58" fmla="*/ 22 w 188"/>
                            <a:gd name="T59" fmla="*/ 85 h 228"/>
                            <a:gd name="T60" fmla="*/ 35 w 188"/>
                            <a:gd name="T61" fmla="*/ 93 h 228"/>
                            <a:gd name="T62" fmla="*/ 23 w 188"/>
                            <a:gd name="T63" fmla="*/ 103 h 228"/>
                            <a:gd name="T64" fmla="*/ 12 w 188"/>
                            <a:gd name="T65" fmla="*/ 108 h 228"/>
                            <a:gd name="T66" fmla="*/ 17 w 188"/>
                            <a:gd name="T67" fmla="*/ 117 h 228"/>
                            <a:gd name="T68" fmla="*/ 27 w 188"/>
                            <a:gd name="T69" fmla="*/ 121 h 228"/>
                            <a:gd name="T70" fmla="*/ 36 w 188"/>
                            <a:gd name="T71" fmla="*/ 125 h 228"/>
                            <a:gd name="T72" fmla="*/ 63 w 188"/>
                            <a:gd name="T73" fmla="*/ 128 h 228"/>
                            <a:gd name="T74" fmla="*/ 50 w 188"/>
                            <a:gd name="T75" fmla="*/ 133 h 228"/>
                            <a:gd name="T76" fmla="*/ 40 w 188"/>
                            <a:gd name="T77" fmla="*/ 150 h 228"/>
                            <a:gd name="T78" fmla="*/ 33 w 188"/>
                            <a:gd name="T79" fmla="*/ 162 h 228"/>
                            <a:gd name="T80" fmla="*/ 53 w 188"/>
                            <a:gd name="T81" fmla="*/ 161 h 228"/>
                            <a:gd name="T82" fmla="*/ 58 w 188"/>
                            <a:gd name="T83" fmla="*/ 162 h 228"/>
                            <a:gd name="T84" fmla="*/ 24 w 188"/>
                            <a:gd name="T85" fmla="*/ 172 h 228"/>
                            <a:gd name="T86" fmla="*/ 20 w 188"/>
                            <a:gd name="T87" fmla="*/ 184 h 228"/>
                            <a:gd name="T88" fmla="*/ 2 w 188"/>
                            <a:gd name="T89" fmla="*/ 186 h 228"/>
                            <a:gd name="T90" fmla="*/ 21 w 188"/>
                            <a:gd name="T91" fmla="*/ 191 h 228"/>
                            <a:gd name="T92" fmla="*/ 1 w 188"/>
                            <a:gd name="T93" fmla="*/ 205 h 228"/>
                            <a:gd name="T94" fmla="*/ 34 w 188"/>
                            <a:gd name="T95" fmla="*/ 205 h 228"/>
                            <a:gd name="T96" fmla="*/ 14 w 188"/>
                            <a:gd name="T97" fmla="*/ 218 h 228"/>
                            <a:gd name="T98" fmla="*/ 37 w 188"/>
                            <a:gd name="T99" fmla="*/ 216 h 228"/>
                            <a:gd name="T100" fmla="*/ 37 w 188"/>
                            <a:gd name="T101" fmla="*/ 225 h 228"/>
                            <a:gd name="T102" fmla="*/ 68 w 188"/>
                            <a:gd name="T103" fmla="*/ 222 h 228"/>
                            <a:gd name="T104" fmla="*/ 88 w 188"/>
                            <a:gd name="T105" fmla="*/ 213 h 228"/>
                            <a:gd name="T106" fmla="*/ 91 w 188"/>
                            <a:gd name="T107" fmla="*/ 204 h 228"/>
                            <a:gd name="T108" fmla="*/ 105 w 188"/>
                            <a:gd name="T109" fmla="*/ 206 h 228"/>
                            <a:gd name="T110" fmla="*/ 121 w 188"/>
                            <a:gd name="T111" fmla="*/ 197 h 228"/>
                            <a:gd name="T112" fmla="*/ 143 w 188"/>
                            <a:gd name="T113" fmla="*/ 190 h 228"/>
                            <a:gd name="T114" fmla="*/ 152 w 188"/>
                            <a:gd name="T115" fmla="*/ 188 h 228"/>
                            <a:gd name="T116" fmla="*/ 175 w 188"/>
                            <a:gd name="T117" fmla="*/ 184 h 228"/>
                            <a:gd name="T118" fmla="*/ 180 w 188"/>
                            <a:gd name="T119" fmla="*/ 160 h 228"/>
                            <a:gd name="T120" fmla="*/ 187 w 188"/>
                            <a:gd name="T121" fmla="*/ 135 h 228"/>
                            <a:gd name="T122" fmla="*/ 17 w 188"/>
                            <a:gd name="T123" fmla="*/ 81 h 228"/>
                            <a:gd name="T124" fmla="*/ 16 w 188"/>
                            <a:gd name="T125" fmla="*/ 86 h 228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  <a:cxn ang="0">
                              <a:pos x="T92" y="T93"/>
                            </a:cxn>
                            <a:cxn ang="0">
                              <a:pos x="T94" y="T95"/>
                            </a:cxn>
                            <a:cxn ang="0">
                              <a:pos x="T96" y="T97"/>
                            </a:cxn>
                            <a:cxn ang="0">
                              <a:pos x="T98" y="T99"/>
                            </a:cxn>
                            <a:cxn ang="0">
                              <a:pos x="T100" y="T101"/>
                            </a:cxn>
                            <a:cxn ang="0">
                              <a:pos x="T102" y="T103"/>
                            </a:cxn>
                            <a:cxn ang="0">
                              <a:pos x="T104" y="T105"/>
                            </a:cxn>
                            <a:cxn ang="0">
                              <a:pos x="T106" y="T107"/>
                            </a:cxn>
                            <a:cxn ang="0">
                              <a:pos x="T108" y="T109"/>
                            </a:cxn>
                            <a:cxn ang="0">
                              <a:pos x="T110" y="T111"/>
                            </a:cxn>
                            <a:cxn ang="0">
                              <a:pos x="T112" y="T113"/>
                            </a:cxn>
                            <a:cxn ang="0">
                              <a:pos x="T114" y="T115"/>
                            </a:cxn>
                            <a:cxn ang="0">
                              <a:pos x="T116" y="T117"/>
                            </a:cxn>
                            <a:cxn ang="0">
                              <a:pos x="T118" y="T119"/>
                            </a:cxn>
                            <a:cxn ang="0">
                              <a:pos x="T120" y="T121"/>
                            </a:cxn>
                            <a:cxn ang="0">
                              <a:pos x="T122" y="T123"/>
                            </a:cxn>
                            <a:cxn ang="0">
                              <a:pos x="T124" y="T125"/>
                            </a:cxn>
                          </a:cxnLst>
                          <a:rect l="0" t="0" r="r" b="b"/>
                          <a:pathLst>
                            <a:path w="188" h="228">
                              <a:moveTo>
                                <a:pt x="187" y="135"/>
                              </a:moveTo>
                              <a:lnTo>
                                <a:pt x="186" y="130"/>
                              </a:lnTo>
                              <a:lnTo>
                                <a:pt x="183" y="122"/>
                              </a:lnTo>
                              <a:lnTo>
                                <a:pt x="182" y="119"/>
                              </a:lnTo>
                              <a:lnTo>
                                <a:pt x="183" y="117"/>
                              </a:lnTo>
                              <a:lnTo>
                                <a:pt x="183" y="113"/>
                              </a:lnTo>
                              <a:lnTo>
                                <a:pt x="183" y="111"/>
                              </a:lnTo>
                              <a:lnTo>
                                <a:pt x="183" y="106"/>
                              </a:lnTo>
                              <a:lnTo>
                                <a:pt x="181" y="103"/>
                              </a:lnTo>
                              <a:lnTo>
                                <a:pt x="179" y="96"/>
                              </a:lnTo>
                              <a:lnTo>
                                <a:pt x="177" y="91"/>
                              </a:lnTo>
                              <a:lnTo>
                                <a:pt x="175" y="88"/>
                              </a:lnTo>
                              <a:lnTo>
                                <a:pt x="174" y="85"/>
                              </a:lnTo>
                              <a:lnTo>
                                <a:pt x="174" y="82"/>
                              </a:lnTo>
                              <a:lnTo>
                                <a:pt x="176" y="81"/>
                              </a:lnTo>
                              <a:lnTo>
                                <a:pt x="179" y="81"/>
                              </a:lnTo>
                              <a:lnTo>
                                <a:pt x="182" y="80"/>
                              </a:lnTo>
                              <a:lnTo>
                                <a:pt x="181" y="78"/>
                              </a:lnTo>
                              <a:lnTo>
                                <a:pt x="180" y="76"/>
                              </a:lnTo>
                              <a:lnTo>
                                <a:pt x="176" y="76"/>
                              </a:lnTo>
                              <a:lnTo>
                                <a:pt x="173" y="77"/>
                              </a:lnTo>
                              <a:lnTo>
                                <a:pt x="172" y="78"/>
                              </a:lnTo>
                              <a:lnTo>
                                <a:pt x="170" y="78"/>
                              </a:lnTo>
                              <a:lnTo>
                                <a:pt x="165" y="78"/>
                              </a:lnTo>
                              <a:lnTo>
                                <a:pt x="161" y="78"/>
                              </a:lnTo>
                              <a:lnTo>
                                <a:pt x="160" y="76"/>
                              </a:lnTo>
                              <a:lnTo>
                                <a:pt x="161" y="72"/>
                              </a:lnTo>
                              <a:lnTo>
                                <a:pt x="160" y="71"/>
                              </a:lnTo>
                              <a:lnTo>
                                <a:pt x="156" y="70"/>
                              </a:lnTo>
                              <a:lnTo>
                                <a:pt x="155" y="69"/>
                              </a:lnTo>
                              <a:lnTo>
                                <a:pt x="152" y="66"/>
                              </a:lnTo>
                              <a:lnTo>
                                <a:pt x="152" y="64"/>
                              </a:lnTo>
                              <a:lnTo>
                                <a:pt x="151" y="62"/>
                              </a:lnTo>
                              <a:lnTo>
                                <a:pt x="149" y="59"/>
                              </a:lnTo>
                              <a:lnTo>
                                <a:pt x="146" y="57"/>
                              </a:lnTo>
                              <a:lnTo>
                                <a:pt x="144" y="57"/>
                              </a:lnTo>
                              <a:lnTo>
                                <a:pt x="140" y="60"/>
                              </a:lnTo>
                              <a:lnTo>
                                <a:pt x="137" y="64"/>
                              </a:lnTo>
                              <a:lnTo>
                                <a:pt x="138" y="65"/>
                              </a:lnTo>
                              <a:lnTo>
                                <a:pt x="139" y="67"/>
                              </a:lnTo>
                              <a:lnTo>
                                <a:pt x="138" y="69"/>
                              </a:lnTo>
                              <a:lnTo>
                                <a:pt x="133" y="72"/>
                              </a:lnTo>
                              <a:lnTo>
                                <a:pt x="132" y="74"/>
                              </a:lnTo>
                              <a:lnTo>
                                <a:pt x="131" y="74"/>
                              </a:lnTo>
                              <a:lnTo>
                                <a:pt x="128" y="73"/>
                              </a:lnTo>
                              <a:lnTo>
                                <a:pt x="123" y="74"/>
                              </a:lnTo>
                              <a:lnTo>
                                <a:pt x="120" y="73"/>
                              </a:lnTo>
                              <a:lnTo>
                                <a:pt x="117" y="70"/>
                              </a:lnTo>
                              <a:lnTo>
                                <a:pt x="109" y="69"/>
                              </a:lnTo>
                              <a:lnTo>
                                <a:pt x="108" y="65"/>
                              </a:lnTo>
                              <a:lnTo>
                                <a:pt x="107" y="64"/>
                              </a:lnTo>
                              <a:lnTo>
                                <a:pt x="98" y="57"/>
                              </a:lnTo>
                              <a:lnTo>
                                <a:pt x="97" y="55"/>
                              </a:lnTo>
                              <a:lnTo>
                                <a:pt x="98" y="53"/>
                              </a:lnTo>
                              <a:lnTo>
                                <a:pt x="101" y="51"/>
                              </a:lnTo>
                              <a:lnTo>
                                <a:pt x="112" y="48"/>
                              </a:lnTo>
                              <a:lnTo>
                                <a:pt x="114" y="46"/>
                              </a:lnTo>
                              <a:lnTo>
                                <a:pt x="114" y="45"/>
                              </a:lnTo>
                              <a:lnTo>
                                <a:pt x="111" y="44"/>
                              </a:lnTo>
                              <a:lnTo>
                                <a:pt x="108" y="42"/>
                              </a:lnTo>
                              <a:lnTo>
                                <a:pt x="107" y="41"/>
                              </a:lnTo>
                              <a:lnTo>
                                <a:pt x="107" y="40"/>
                              </a:lnTo>
                              <a:lnTo>
                                <a:pt x="108" y="39"/>
                              </a:lnTo>
                              <a:lnTo>
                                <a:pt x="112" y="39"/>
                              </a:lnTo>
                              <a:lnTo>
                                <a:pt x="114" y="39"/>
                              </a:lnTo>
                              <a:lnTo>
                                <a:pt x="116" y="38"/>
                              </a:lnTo>
                              <a:lnTo>
                                <a:pt x="120" y="37"/>
                              </a:lnTo>
                              <a:lnTo>
                                <a:pt x="122" y="36"/>
                              </a:lnTo>
                              <a:lnTo>
                                <a:pt x="124" y="33"/>
                              </a:lnTo>
                              <a:lnTo>
                                <a:pt x="127" y="29"/>
                              </a:lnTo>
                              <a:lnTo>
                                <a:pt x="127" y="28"/>
                              </a:lnTo>
                              <a:lnTo>
                                <a:pt x="129" y="22"/>
                              </a:lnTo>
                              <a:lnTo>
                                <a:pt x="130" y="20"/>
                              </a:lnTo>
                              <a:lnTo>
                                <a:pt x="137" y="17"/>
                              </a:lnTo>
                              <a:lnTo>
                                <a:pt x="139" y="14"/>
                              </a:lnTo>
                              <a:lnTo>
                                <a:pt x="144" y="11"/>
                              </a:lnTo>
                              <a:lnTo>
                                <a:pt x="148" y="8"/>
                              </a:lnTo>
                              <a:lnTo>
                                <a:pt x="143" y="6"/>
                              </a:lnTo>
                              <a:lnTo>
                                <a:pt x="139" y="4"/>
                              </a:lnTo>
                              <a:lnTo>
                                <a:pt x="135" y="1"/>
                              </a:lnTo>
                              <a:lnTo>
                                <a:pt x="133" y="0"/>
                              </a:lnTo>
                              <a:lnTo>
                                <a:pt x="130" y="1"/>
                              </a:lnTo>
                              <a:lnTo>
                                <a:pt x="133" y="4"/>
                              </a:lnTo>
                              <a:lnTo>
                                <a:pt x="126" y="5"/>
                              </a:lnTo>
                              <a:lnTo>
                                <a:pt x="124" y="7"/>
                              </a:lnTo>
                              <a:lnTo>
                                <a:pt x="123" y="10"/>
                              </a:lnTo>
                              <a:lnTo>
                                <a:pt x="124" y="13"/>
                              </a:lnTo>
                              <a:lnTo>
                                <a:pt x="125" y="17"/>
                              </a:lnTo>
                              <a:lnTo>
                                <a:pt x="125" y="19"/>
                              </a:lnTo>
                              <a:lnTo>
                                <a:pt x="121" y="22"/>
                              </a:lnTo>
                              <a:lnTo>
                                <a:pt x="118" y="24"/>
                              </a:lnTo>
                              <a:lnTo>
                                <a:pt x="121" y="21"/>
                              </a:lnTo>
                              <a:lnTo>
                                <a:pt x="119" y="19"/>
                              </a:lnTo>
                              <a:lnTo>
                                <a:pt x="121" y="17"/>
                              </a:lnTo>
                              <a:lnTo>
                                <a:pt x="122" y="15"/>
                              </a:lnTo>
                              <a:lnTo>
                                <a:pt x="122" y="12"/>
                              </a:lnTo>
                              <a:lnTo>
                                <a:pt x="120" y="10"/>
                              </a:lnTo>
                              <a:lnTo>
                                <a:pt x="119" y="7"/>
                              </a:lnTo>
                              <a:lnTo>
                                <a:pt x="117" y="7"/>
                              </a:lnTo>
                              <a:lnTo>
                                <a:pt x="113" y="7"/>
                              </a:lnTo>
                              <a:lnTo>
                                <a:pt x="114" y="11"/>
                              </a:lnTo>
                              <a:lnTo>
                                <a:pt x="111" y="10"/>
                              </a:lnTo>
                              <a:lnTo>
                                <a:pt x="105" y="11"/>
                              </a:lnTo>
                              <a:lnTo>
                                <a:pt x="103" y="10"/>
                              </a:lnTo>
                              <a:lnTo>
                                <a:pt x="97" y="13"/>
                              </a:lnTo>
                              <a:lnTo>
                                <a:pt x="91" y="13"/>
                              </a:lnTo>
                              <a:lnTo>
                                <a:pt x="90" y="16"/>
                              </a:lnTo>
                              <a:lnTo>
                                <a:pt x="89" y="19"/>
                              </a:lnTo>
                              <a:lnTo>
                                <a:pt x="86" y="21"/>
                              </a:lnTo>
                              <a:lnTo>
                                <a:pt x="85" y="24"/>
                              </a:lnTo>
                              <a:lnTo>
                                <a:pt x="87" y="29"/>
                              </a:lnTo>
                              <a:lnTo>
                                <a:pt x="83" y="32"/>
                              </a:lnTo>
                              <a:lnTo>
                                <a:pt x="80" y="33"/>
                              </a:lnTo>
                              <a:lnTo>
                                <a:pt x="80" y="35"/>
                              </a:lnTo>
                              <a:lnTo>
                                <a:pt x="75" y="36"/>
                              </a:lnTo>
                              <a:lnTo>
                                <a:pt x="72" y="38"/>
                              </a:lnTo>
                              <a:lnTo>
                                <a:pt x="70" y="41"/>
                              </a:lnTo>
                              <a:lnTo>
                                <a:pt x="83" y="45"/>
                              </a:lnTo>
                              <a:lnTo>
                                <a:pt x="97" y="44"/>
                              </a:lnTo>
                              <a:lnTo>
                                <a:pt x="95" y="47"/>
                              </a:lnTo>
                              <a:lnTo>
                                <a:pt x="93" y="51"/>
                              </a:lnTo>
                              <a:lnTo>
                                <a:pt x="91" y="53"/>
                              </a:lnTo>
                              <a:lnTo>
                                <a:pt x="85" y="54"/>
                              </a:lnTo>
                              <a:lnTo>
                                <a:pt x="83" y="55"/>
                              </a:lnTo>
                              <a:lnTo>
                                <a:pt x="79" y="58"/>
                              </a:lnTo>
                              <a:lnTo>
                                <a:pt x="76" y="61"/>
                              </a:lnTo>
                              <a:lnTo>
                                <a:pt x="79" y="64"/>
                              </a:lnTo>
                              <a:lnTo>
                                <a:pt x="80" y="67"/>
                              </a:lnTo>
                              <a:lnTo>
                                <a:pt x="78" y="68"/>
                              </a:lnTo>
                              <a:lnTo>
                                <a:pt x="71" y="66"/>
                              </a:lnTo>
                              <a:lnTo>
                                <a:pt x="60" y="64"/>
                              </a:lnTo>
                              <a:lnTo>
                                <a:pt x="59" y="65"/>
                              </a:lnTo>
                              <a:lnTo>
                                <a:pt x="56" y="68"/>
                              </a:lnTo>
                              <a:lnTo>
                                <a:pt x="54" y="69"/>
                              </a:lnTo>
                              <a:lnTo>
                                <a:pt x="46" y="64"/>
                              </a:lnTo>
                              <a:lnTo>
                                <a:pt x="36" y="63"/>
                              </a:lnTo>
                              <a:lnTo>
                                <a:pt x="29" y="64"/>
                              </a:lnTo>
                              <a:lnTo>
                                <a:pt x="25" y="66"/>
                              </a:lnTo>
                              <a:lnTo>
                                <a:pt x="20" y="66"/>
                              </a:lnTo>
                              <a:lnTo>
                                <a:pt x="17" y="65"/>
                              </a:lnTo>
                              <a:lnTo>
                                <a:pt x="15" y="66"/>
                              </a:lnTo>
                              <a:lnTo>
                                <a:pt x="13" y="69"/>
                              </a:lnTo>
                              <a:lnTo>
                                <a:pt x="13" y="72"/>
                              </a:lnTo>
                              <a:lnTo>
                                <a:pt x="18" y="70"/>
                              </a:lnTo>
                              <a:lnTo>
                                <a:pt x="19" y="73"/>
                              </a:lnTo>
                              <a:lnTo>
                                <a:pt x="20" y="77"/>
                              </a:lnTo>
                              <a:lnTo>
                                <a:pt x="23" y="76"/>
                              </a:lnTo>
                              <a:lnTo>
                                <a:pt x="24" y="79"/>
                              </a:lnTo>
                              <a:lnTo>
                                <a:pt x="23" y="81"/>
                              </a:lnTo>
                              <a:lnTo>
                                <a:pt x="22" y="85"/>
                              </a:lnTo>
                              <a:lnTo>
                                <a:pt x="21" y="89"/>
                              </a:lnTo>
                              <a:lnTo>
                                <a:pt x="28" y="88"/>
                              </a:lnTo>
                              <a:lnTo>
                                <a:pt x="35" y="89"/>
                              </a:lnTo>
                              <a:lnTo>
                                <a:pt x="35" y="91"/>
                              </a:lnTo>
                              <a:lnTo>
                                <a:pt x="35" y="93"/>
                              </a:lnTo>
                              <a:lnTo>
                                <a:pt x="28" y="94"/>
                              </a:lnTo>
                              <a:lnTo>
                                <a:pt x="21" y="98"/>
                              </a:lnTo>
                              <a:lnTo>
                                <a:pt x="21" y="99"/>
                              </a:lnTo>
                              <a:lnTo>
                                <a:pt x="21" y="102"/>
                              </a:lnTo>
                              <a:lnTo>
                                <a:pt x="23" y="103"/>
                              </a:lnTo>
                              <a:lnTo>
                                <a:pt x="29" y="105"/>
                              </a:lnTo>
                              <a:lnTo>
                                <a:pt x="22" y="106"/>
                              </a:lnTo>
                              <a:lnTo>
                                <a:pt x="17" y="107"/>
                              </a:lnTo>
                              <a:lnTo>
                                <a:pt x="14" y="107"/>
                              </a:lnTo>
                              <a:lnTo>
                                <a:pt x="12" y="108"/>
                              </a:lnTo>
                              <a:lnTo>
                                <a:pt x="12" y="110"/>
                              </a:lnTo>
                              <a:lnTo>
                                <a:pt x="15" y="112"/>
                              </a:lnTo>
                              <a:lnTo>
                                <a:pt x="13" y="114"/>
                              </a:lnTo>
                              <a:lnTo>
                                <a:pt x="13" y="116"/>
                              </a:lnTo>
                              <a:lnTo>
                                <a:pt x="17" y="117"/>
                              </a:lnTo>
                              <a:lnTo>
                                <a:pt x="21" y="116"/>
                              </a:lnTo>
                              <a:lnTo>
                                <a:pt x="26" y="117"/>
                              </a:lnTo>
                              <a:lnTo>
                                <a:pt x="22" y="120"/>
                              </a:lnTo>
                              <a:lnTo>
                                <a:pt x="25" y="121"/>
                              </a:lnTo>
                              <a:lnTo>
                                <a:pt x="27" y="121"/>
                              </a:lnTo>
                              <a:lnTo>
                                <a:pt x="30" y="121"/>
                              </a:lnTo>
                              <a:lnTo>
                                <a:pt x="33" y="121"/>
                              </a:lnTo>
                              <a:lnTo>
                                <a:pt x="34" y="121"/>
                              </a:lnTo>
                              <a:lnTo>
                                <a:pt x="35" y="124"/>
                              </a:lnTo>
                              <a:lnTo>
                                <a:pt x="36" y="125"/>
                              </a:lnTo>
                              <a:lnTo>
                                <a:pt x="38" y="126"/>
                              </a:lnTo>
                              <a:lnTo>
                                <a:pt x="40" y="126"/>
                              </a:lnTo>
                              <a:lnTo>
                                <a:pt x="54" y="125"/>
                              </a:lnTo>
                              <a:lnTo>
                                <a:pt x="59" y="126"/>
                              </a:lnTo>
                              <a:lnTo>
                                <a:pt x="63" y="128"/>
                              </a:lnTo>
                              <a:lnTo>
                                <a:pt x="60" y="131"/>
                              </a:lnTo>
                              <a:lnTo>
                                <a:pt x="59" y="131"/>
                              </a:lnTo>
                              <a:lnTo>
                                <a:pt x="57" y="131"/>
                              </a:lnTo>
                              <a:lnTo>
                                <a:pt x="54" y="132"/>
                              </a:lnTo>
                              <a:lnTo>
                                <a:pt x="50" y="133"/>
                              </a:lnTo>
                              <a:lnTo>
                                <a:pt x="47" y="134"/>
                              </a:lnTo>
                              <a:lnTo>
                                <a:pt x="40" y="143"/>
                              </a:lnTo>
                              <a:lnTo>
                                <a:pt x="42" y="144"/>
                              </a:lnTo>
                              <a:lnTo>
                                <a:pt x="43" y="146"/>
                              </a:lnTo>
                              <a:lnTo>
                                <a:pt x="40" y="150"/>
                              </a:lnTo>
                              <a:lnTo>
                                <a:pt x="38" y="153"/>
                              </a:lnTo>
                              <a:lnTo>
                                <a:pt x="28" y="160"/>
                              </a:lnTo>
                              <a:lnTo>
                                <a:pt x="21" y="165"/>
                              </a:lnTo>
                              <a:lnTo>
                                <a:pt x="27" y="164"/>
                              </a:lnTo>
                              <a:lnTo>
                                <a:pt x="33" y="162"/>
                              </a:lnTo>
                              <a:lnTo>
                                <a:pt x="35" y="161"/>
                              </a:lnTo>
                              <a:lnTo>
                                <a:pt x="36" y="160"/>
                              </a:lnTo>
                              <a:lnTo>
                                <a:pt x="40" y="162"/>
                              </a:lnTo>
                              <a:lnTo>
                                <a:pt x="43" y="162"/>
                              </a:lnTo>
                              <a:lnTo>
                                <a:pt x="53" y="161"/>
                              </a:lnTo>
                              <a:lnTo>
                                <a:pt x="56" y="159"/>
                              </a:lnTo>
                              <a:lnTo>
                                <a:pt x="60" y="154"/>
                              </a:lnTo>
                              <a:lnTo>
                                <a:pt x="63" y="157"/>
                              </a:lnTo>
                              <a:lnTo>
                                <a:pt x="69" y="159"/>
                              </a:lnTo>
                              <a:lnTo>
                                <a:pt x="58" y="162"/>
                              </a:lnTo>
                              <a:lnTo>
                                <a:pt x="46" y="164"/>
                              </a:lnTo>
                              <a:lnTo>
                                <a:pt x="35" y="166"/>
                              </a:lnTo>
                              <a:lnTo>
                                <a:pt x="33" y="166"/>
                              </a:lnTo>
                              <a:lnTo>
                                <a:pt x="27" y="171"/>
                              </a:lnTo>
                              <a:lnTo>
                                <a:pt x="24" y="172"/>
                              </a:lnTo>
                              <a:lnTo>
                                <a:pt x="21" y="175"/>
                              </a:lnTo>
                              <a:lnTo>
                                <a:pt x="23" y="176"/>
                              </a:lnTo>
                              <a:lnTo>
                                <a:pt x="24" y="181"/>
                              </a:lnTo>
                              <a:lnTo>
                                <a:pt x="27" y="183"/>
                              </a:lnTo>
                              <a:lnTo>
                                <a:pt x="20" y="184"/>
                              </a:lnTo>
                              <a:lnTo>
                                <a:pt x="17" y="183"/>
                              </a:lnTo>
                              <a:lnTo>
                                <a:pt x="14" y="182"/>
                              </a:lnTo>
                              <a:lnTo>
                                <a:pt x="11" y="182"/>
                              </a:lnTo>
                              <a:lnTo>
                                <a:pt x="8" y="182"/>
                              </a:lnTo>
                              <a:lnTo>
                                <a:pt x="2" y="186"/>
                              </a:lnTo>
                              <a:lnTo>
                                <a:pt x="1" y="188"/>
                              </a:lnTo>
                              <a:lnTo>
                                <a:pt x="0" y="190"/>
                              </a:lnTo>
                              <a:lnTo>
                                <a:pt x="6" y="191"/>
                              </a:lnTo>
                              <a:lnTo>
                                <a:pt x="19" y="190"/>
                              </a:lnTo>
                              <a:lnTo>
                                <a:pt x="21" y="191"/>
                              </a:lnTo>
                              <a:lnTo>
                                <a:pt x="19" y="193"/>
                              </a:lnTo>
                              <a:lnTo>
                                <a:pt x="15" y="195"/>
                              </a:lnTo>
                              <a:lnTo>
                                <a:pt x="11" y="197"/>
                              </a:lnTo>
                              <a:lnTo>
                                <a:pt x="7" y="199"/>
                              </a:lnTo>
                              <a:lnTo>
                                <a:pt x="1" y="205"/>
                              </a:lnTo>
                              <a:lnTo>
                                <a:pt x="2" y="209"/>
                              </a:lnTo>
                              <a:lnTo>
                                <a:pt x="7" y="209"/>
                              </a:lnTo>
                              <a:lnTo>
                                <a:pt x="8" y="210"/>
                              </a:lnTo>
                              <a:lnTo>
                                <a:pt x="13" y="211"/>
                              </a:lnTo>
                              <a:lnTo>
                                <a:pt x="34" y="205"/>
                              </a:lnTo>
                              <a:lnTo>
                                <a:pt x="28" y="208"/>
                              </a:lnTo>
                              <a:lnTo>
                                <a:pt x="26" y="210"/>
                              </a:lnTo>
                              <a:lnTo>
                                <a:pt x="24" y="211"/>
                              </a:lnTo>
                              <a:lnTo>
                                <a:pt x="20" y="213"/>
                              </a:lnTo>
                              <a:lnTo>
                                <a:pt x="14" y="218"/>
                              </a:lnTo>
                              <a:lnTo>
                                <a:pt x="12" y="221"/>
                              </a:lnTo>
                              <a:lnTo>
                                <a:pt x="17" y="220"/>
                              </a:lnTo>
                              <a:lnTo>
                                <a:pt x="21" y="218"/>
                              </a:lnTo>
                              <a:lnTo>
                                <a:pt x="35" y="216"/>
                              </a:lnTo>
                              <a:lnTo>
                                <a:pt x="37" y="216"/>
                              </a:lnTo>
                              <a:lnTo>
                                <a:pt x="37" y="217"/>
                              </a:lnTo>
                              <a:lnTo>
                                <a:pt x="30" y="221"/>
                              </a:lnTo>
                              <a:lnTo>
                                <a:pt x="24" y="227"/>
                              </a:lnTo>
                              <a:lnTo>
                                <a:pt x="28" y="228"/>
                              </a:lnTo>
                              <a:lnTo>
                                <a:pt x="37" y="225"/>
                              </a:lnTo>
                              <a:lnTo>
                                <a:pt x="40" y="225"/>
                              </a:lnTo>
                              <a:lnTo>
                                <a:pt x="43" y="225"/>
                              </a:lnTo>
                              <a:lnTo>
                                <a:pt x="46" y="227"/>
                              </a:lnTo>
                              <a:lnTo>
                                <a:pt x="47" y="227"/>
                              </a:lnTo>
                              <a:lnTo>
                                <a:pt x="68" y="222"/>
                              </a:lnTo>
                              <a:lnTo>
                                <a:pt x="71" y="219"/>
                              </a:lnTo>
                              <a:lnTo>
                                <a:pt x="78" y="218"/>
                              </a:lnTo>
                              <a:lnTo>
                                <a:pt x="82" y="215"/>
                              </a:lnTo>
                              <a:lnTo>
                                <a:pt x="86" y="214"/>
                              </a:lnTo>
                              <a:lnTo>
                                <a:pt x="88" y="213"/>
                              </a:lnTo>
                              <a:lnTo>
                                <a:pt x="89" y="210"/>
                              </a:lnTo>
                              <a:lnTo>
                                <a:pt x="88" y="207"/>
                              </a:lnTo>
                              <a:lnTo>
                                <a:pt x="87" y="205"/>
                              </a:lnTo>
                              <a:lnTo>
                                <a:pt x="85" y="204"/>
                              </a:lnTo>
                              <a:lnTo>
                                <a:pt x="91" y="204"/>
                              </a:lnTo>
                              <a:lnTo>
                                <a:pt x="92" y="205"/>
                              </a:lnTo>
                              <a:lnTo>
                                <a:pt x="93" y="206"/>
                              </a:lnTo>
                              <a:lnTo>
                                <a:pt x="97" y="209"/>
                              </a:lnTo>
                              <a:lnTo>
                                <a:pt x="101" y="208"/>
                              </a:lnTo>
                              <a:lnTo>
                                <a:pt x="105" y="206"/>
                              </a:lnTo>
                              <a:lnTo>
                                <a:pt x="109" y="202"/>
                              </a:lnTo>
                              <a:lnTo>
                                <a:pt x="110" y="201"/>
                              </a:lnTo>
                              <a:lnTo>
                                <a:pt x="117" y="199"/>
                              </a:lnTo>
                              <a:lnTo>
                                <a:pt x="119" y="198"/>
                              </a:lnTo>
                              <a:lnTo>
                                <a:pt x="121" y="197"/>
                              </a:lnTo>
                              <a:lnTo>
                                <a:pt x="122" y="194"/>
                              </a:lnTo>
                              <a:lnTo>
                                <a:pt x="123" y="192"/>
                              </a:lnTo>
                              <a:lnTo>
                                <a:pt x="127" y="191"/>
                              </a:lnTo>
                              <a:lnTo>
                                <a:pt x="137" y="190"/>
                              </a:lnTo>
                              <a:lnTo>
                                <a:pt x="143" y="190"/>
                              </a:lnTo>
                              <a:lnTo>
                                <a:pt x="146" y="188"/>
                              </a:lnTo>
                              <a:lnTo>
                                <a:pt x="148" y="183"/>
                              </a:lnTo>
                              <a:lnTo>
                                <a:pt x="150" y="188"/>
                              </a:lnTo>
                              <a:lnTo>
                                <a:pt x="151" y="189"/>
                              </a:lnTo>
                              <a:lnTo>
                                <a:pt x="152" y="188"/>
                              </a:lnTo>
                              <a:lnTo>
                                <a:pt x="155" y="186"/>
                              </a:lnTo>
                              <a:lnTo>
                                <a:pt x="159" y="186"/>
                              </a:lnTo>
                              <a:lnTo>
                                <a:pt x="165" y="187"/>
                              </a:lnTo>
                              <a:lnTo>
                                <a:pt x="170" y="186"/>
                              </a:lnTo>
                              <a:lnTo>
                                <a:pt x="175" y="184"/>
                              </a:lnTo>
                              <a:lnTo>
                                <a:pt x="169" y="178"/>
                              </a:lnTo>
                              <a:lnTo>
                                <a:pt x="172" y="177"/>
                              </a:lnTo>
                              <a:lnTo>
                                <a:pt x="174" y="175"/>
                              </a:lnTo>
                              <a:lnTo>
                                <a:pt x="180" y="167"/>
                              </a:lnTo>
                              <a:lnTo>
                                <a:pt x="180" y="160"/>
                              </a:lnTo>
                              <a:lnTo>
                                <a:pt x="182" y="155"/>
                              </a:lnTo>
                              <a:lnTo>
                                <a:pt x="183" y="151"/>
                              </a:lnTo>
                              <a:lnTo>
                                <a:pt x="186" y="148"/>
                              </a:lnTo>
                              <a:lnTo>
                                <a:pt x="188" y="144"/>
                              </a:lnTo>
                              <a:lnTo>
                                <a:pt x="187" y="135"/>
                              </a:lnTo>
                              <a:close/>
                              <a:moveTo>
                                <a:pt x="16" y="86"/>
                              </a:moveTo>
                              <a:lnTo>
                                <a:pt x="19" y="88"/>
                              </a:lnTo>
                              <a:lnTo>
                                <a:pt x="19" y="87"/>
                              </a:lnTo>
                              <a:lnTo>
                                <a:pt x="19" y="82"/>
                              </a:lnTo>
                              <a:lnTo>
                                <a:pt x="17" y="81"/>
                              </a:lnTo>
                              <a:lnTo>
                                <a:pt x="11" y="81"/>
                              </a:lnTo>
                              <a:lnTo>
                                <a:pt x="9" y="80"/>
                              </a:lnTo>
                              <a:lnTo>
                                <a:pt x="6" y="83"/>
                              </a:lnTo>
                              <a:lnTo>
                                <a:pt x="14" y="84"/>
                              </a:lnTo>
                              <a:lnTo>
                                <a:pt x="16" y="86"/>
                              </a:lnTo>
                            </a:path>
                          </a:pathLst>
                        </a:custGeom>
                        <a:solidFill>
                          <a:srgbClr val="FBD113"/>
                        </a:solidFill>
                        <a:ln w="9525">
                          <a:solidFill>
                            <a:schemeClr val="bg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it-IT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80" name="Freeform 113">
                          <a:extLst>
                            <a:ext uri="{FF2B5EF4-FFF2-40B4-BE49-F238E27FC236}">
                              <a16:creationId xmlns:a16="http://schemas.microsoft.com/office/drawing/2014/main" id="{3F2589BD-BF18-4945-AFB4-A3CBBC6CB51A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884863" y="2881313"/>
                          <a:ext cx="188913" cy="98425"/>
                        </a:xfrm>
                        <a:custGeom>
                          <a:avLst/>
                          <a:gdLst>
                            <a:gd name="T0" fmla="*/ 119 w 119"/>
                            <a:gd name="T1" fmla="*/ 11 h 62"/>
                            <a:gd name="T2" fmla="*/ 116 w 119"/>
                            <a:gd name="T3" fmla="*/ 10 h 62"/>
                            <a:gd name="T4" fmla="*/ 111 w 119"/>
                            <a:gd name="T5" fmla="*/ 7 h 62"/>
                            <a:gd name="T6" fmla="*/ 109 w 119"/>
                            <a:gd name="T7" fmla="*/ 4 h 62"/>
                            <a:gd name="T8" fmla="*/ 108 w 119"/>
                            <a:gd name="T9" fmla="*/ 3 h 62"/>
                            <a:gd name="T10" fmla="*/ 99 w 119"/>
                            <a:gd name="T11" fmla="*/ 4 h 62"/>
                            <a:gd name="T12" fmla="*/ 97 w 119"/>
                            <a:gd name="T13" fmla="*/ 2 h 62"/>
                            <a:gd name="T14" fmla="*/ 93 w 119"/>
                            <a:gd name="T15" fmla="*/ 0 h 62"/>
                            <a:gd name="T16" fmla="*/ 84 w 119"/>
                            <a:gd name="T17" fmla="*/ 0 h 62"/>
                            <a:gd name="T18" fmla="*/ 75 w 119"/>
                            <a:gd name="T19" fmla="*/ 6 h 62"/>
                            <a:gd name="T20" fmla="*/ 66 w 119"/>
                            <a:gd name="T21" fmla="*/ 9 h 62"/>
                            <a:gd name="T22" fmla="*/ 60 w 119"/>
                            <a:gd name="T23" fmla="*/ 9 h 62"/>
                            <a:gd name="T24" fmla="*/ 48 w 119"/>
                            <a:gd name="T25" fmla="*/ 12 h 62"/>
                            <a:gd name="T26" fmla="*/ 47 w 119"/>
                            <a:gd name="T27" fmla="*/ 17 h 62"/>
                            <a:gd name="T28" fmla="*/ 33 w 119"/>
                            <a:gd name="T29" fmla="*/ 18 h 62"/>
                            <a:gd name="T30" fmla="*/ 21 w 119"/>
                            <a:gd name="T31" fmla="*/ 13 h 62"/>
                            <a:gd name="T32" fmla="*/ 19 w 119"/>
                            <a:gd name="T33" fmla="*/ 12 h 62"/>
                            <a:gd name="T34" fmla="*/ 17 w 119"/>
                            <a:gd name="T35" fmla="*/ 16 h 62"/>
                            <a:gd name="T36" fmla="*/ 16 w 119"/>
                            <a:gd name="T37" fmla="*/ 19 h 62"/>
                            <a:gd name="T38" fmla="*/ 12 w 119"/>
                            <a:gd name="T39" fmla="*/ 19 h 62"/>
                            <a:gd name="T40" fmla="*/ 8 w 119"/>
                            <a:gd name="T41" fmla="*/ 18 h 62"/>
                            <a:gd name="T42" fmla="*/ 10 w 119"/>
                            <a:gd name="T43" fmla="*/ 21 h 62"/>
                            <a:gd name="T44" fmla="*/ 9 w 119"/>
                            <a:gd name="T45" fmla="*/ 25 h 62"/>
                            <a:gd name="T46" fmla="*/ 7 w 119"/>
                            <a:gd name="T47" fmla="*/ 29 h 62"/>
                            <a:gd name="T48" fmla="*/ 7 w 119"/>
                            <a:gd name="T49" fmla="*/ 31 h 62"/>
                            <a:gd name="T50" fmla="*/ 7 w 119"/>
                            <a:gd name="T51" fmla="*/ 34 h 62"/>
                            <a:gd name="T52" fmla="*/ 3 w 119"/>
                            <a:gd name="T53" fmla="*/ 35 h 62"/>
                            <a:gd name="T54" fmla="*/ 4 w 119"/>
                            <a:gd name="T55" fmla="*/ 39 h 62"/>
                            <a:gd name="T56" fmla="*/ 5 w 119"/>
                            <a:gd name="T57" fmla="*/ 42 h 62"/>
                            <a:gd name="T58" fmla="*/ 8 w 119"/>
                            <a:gd name="T59" fmla="*/ 46 h 62"/>
                            <a:gd name="T60" fmla="*/ 17 w 119"/>
                            <a:gd name="T61" fmla="*/ 52 h 62"/>
                            <a:gd name="T62" fmla="*/ 23 w 119"/>
                            <a:gd name="T63" fmla="*/ 58 h 62"/>
                            <a:gd name="T64" fmla="*/ 28 w 119"/>
                            <a:gd name="T65" fmla="*/ 60 h 62"/>
                            <a:gd name="T66" fmla="*/ 39 w 119"/>
                            <a:gd name="T67" fmla="*/ 62 h 62"/>
                            <a:gd name="T68" fmla="*/ 44 w 119"/>
                            <a:gd name="T69" fmla="*/ 61 h 62"/>
                            <a:gd name="T70" fmla="*/ 50 w 119"/>
                            <a:gd name="T71" fmla="*/ 58 h 62"/>
                            <a:gd name="T72" fmla="*/ 52 w 119"/>
                            <a:gd name="T73" fmla="*/ 57 h 62"/>
                            <a:gd name="T74" fmla="*/ 55 w 119"/>
                            <a:gd name="T75" fmla="*/ 57 h 62"/>
                            <a:gd name="T76" fmla="*/ 59 w 119"/>
                            <a:gd name="T77" fmla="*/ 55 h 62"/>
                            <a:gd name="T78" fmla="*/ 64 w 119"/>
                            <a:gd name="T79" fmla="*/ 53 h 62"/>
                            <a:gd name="T80" fmla="*/ 73 w 119"/>
                            <a:gd name="T81" fmla="*/ 54 h 62"/>
                            <a:gd name="T82" fmla="*/ 80 w 119"/>
                            <a:gd name="T83" fmla="*/ 54 h 62"/>
                            <a:gd name="T84" fmla="*/ 82 w 119"/>
                            <a:gd name="T85" fmla="*/ 52 h 62"/>
                            <a:gd name="T86" fmla="*/ 89 w 119"/>
                            <a:gd name="T87" fmla="*/ 50 h 62"/>
                            <a:gd name="T88" fmla="*/ 91 w 119"/>
                            <a:gd name="T89" fmla="*/ 47 h 62"/>
                            <a:gd name="T90" fmla="*/ 92 w 119"/>
                            <a:gd name="T91" fmla="*/ 43 h 62"/>
                            <a:gd name="T92" fmla="*/ 95 w 119"/>
                            <a:gd name="T93" fmla="*/ 40 h 62"/>
                            <a:gd name="T94" fmla="*/ 98 w 119"/>
                            <a:gd name="T95" fmla="*/ 34 h 62"/>
                            <a:gd name="T96" fmla="*/ 102 w 119"/>
                            <a:gd name="T97" fmla="*/ 28 h 62"/>
                            <a:gd name="T98" fmla="*/ 104 w 119"/>
                            <a:gd name="T99" fmla="*/ 23 h 62"/>
                            <a:gd name="T100" fmla="*/ 108 w 119"/>
                            <a:gd name="T101" fmla="*/ 19 h 62"/>
                            <a:gd name="T102" fmla="*/ 113 w 119"/>
                            <a:gd name="T103" fmla="*/ 18 h 62"/>
                            <a:gd name="T104" fmla="*/ 119 w 119"/>
                            <a:gd name="T105" fmla="*/ 14 h 62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  <a:cxn ang="0">
                              <a:pos x="T92" y="T93"/>
                            </a:cxn>
                            <a:cxn ang="0">
                              <a:pos x="T94" y="T95"/>
                            </a:cxn>
                            <a:cxn ang="0">
                              <a:pos x="T96" y="T97"/>
                            </a:cxn>
                            <a:cxn ang="0">
                              <a:pos x="T98" y="T99"/>
                            </a:cxn>
                            <a:cxn ang="0">
                              <a:pos x="T100" y="T101"/>
                            </a:cxn>
                            <a:cxn ang="0">
                              <a:pos x="T102" y="T103"/>
                            </a:cxn>
                            <a:cxn ang="0">
                              <a:pos x="T104" y="T105"/>
                            </a:cxn>
                          </a:cxnLst>
                          <a:rect l="0" t="0" r="r" b="b"/>
                          <a:pathLst>
                            <a:path w="119" h="62">
                              <a:moveTo>
                                <a:pt x="119" y="13"/>
                              </a:moveTo>
                              <a:lnTo>
                                <a:pt x="119" y="12"/>
                              </a:lnTo>
                              <a:lnTo>
                                <a:pt x="119" y="12"/>
                              </a:lnTo>
                              <a:lnTo>
                                <a:pt x="119" y="11"/>
                              </a:lnTo>
                              <a:lnTo>
                                <a:pt x="118" y="10"/>
                              </a:lnTo>
                              <a:lnTo>
                                <a:pt x="118" y="10"/>
                              </a:lnTo>
                              <a:lnTo>
                                <a:pt x="116" y="10"/>
                              </a:lnTo>
                              <a:lnTo>
                                <a:pt x="116" y="10"/>
                              </a:lnTo>
                              <a:lnTo>
                                <a:pt x="116" y="10"/>
                              </a:lnTo>
                              <a:lnTo>
                                <a:pt x="114" y="9"/>
                              </a:lnTo>
                              <a:lnTo>
                                <a:pt x="113" y="8"/>
                              </a:lnTo>
                              <a:lnTo>
                                <a:pt x="111" y="7"/>
                              </a:lnTo>
                              <a:lnTo>
                                <a:pt x="110" y="6"/>
                              </a:lnTo>
                              <a:lnTo>
                                <a:pt x="109" y="6"/>
                              </a:lnTo>
                              <a:lnTo>
                                <a:pt x="109" y="5"/>
                              </a:lnTo>
                              <a:lnTo>
                                <a:pt x="109" y="4"/>
                              </a:lnTo>
                              <a:lnTo>
                                <a:pt x="109" y="4"/>
                              </a:lnTo>
                              <a:lnTo>
                                <a:pt x="109" y="3"/>
                              </a:lnTo>
                              <a:lnTo>
                                <a:pt x="108" y="3"/>
                              </a:lnTo>
                              <a:lnTo>
                                <a:pt x="108" y="3"/>
                              </a:lnTo>
                              <a:lnTo>
                                <a:pt x="106" y="3"/>
                              </a:lnTo>
                              <a:lnTo>
                                <a:pt x="106" y="4"/>
                              </a:lnTo>
                              <a:lnTo>
                                <a:pt x="100" y="5"/>
                              </a:lnTo>
                              <a:lnTo>
                                <a:pt x="99" y="4"/>
                              </a:lnTo>
                              <a:lnTo>
                                <a:pt x="98" y="4"/>
                              </a:lnTo>
                              <a:lnTo>
                                <a:pt x="98" y="3"/>
                              </a:lnTo>
                              <a:lnTo>
                                <a:pt x="98" y="3"/>
                              </a:lnTo>
                              <a:lnTo>
                                <a:pt x="97" y="2"/>
                              </a:lnTo>
                              <a:lnTo>
                                <a:pt x="96" y="1"/>
                              </a:lnTo>
                              <a:lnTo>
                                <a:pt x="95" y="0"/>
                              </a:lnTo>
                              <a:lnTo>
                                <a:pt x="94" y="0"/>
                              </a:lnTo>
                              <a:lnTo>
                                <a:pt x="93" y="0"/>
                              </a:lnTo>
                              <a:lnTo>
                                <a:pt x="90" y="1"/>
                              </a:lnTo>
                              <a:lnTo>
                                <a:pt x="88" y="1"/>
                              </a:lnTo>
                              <a:lnTo>
                                <a:pt x="86" y="1"/>
                              </a:lnTo>
                              <a:lnTo>
                                <a:pt x="84" y="0"/>
                              </a:lnTo>
                              <a:lnTo>
                                <a:pt x="80" y="0"/>
                              </a:lnTo>
                              <a:lnTo>
                                <a:pt x="77" y="0"/>
                              </a:lnTo>
                              <a:lnTo>
                                <a:pt x="77" y="1"/>
                              </a:lnTo>
                              <a:lnTo>
                                <a:pt x="75" y="6"/>
                              </a:lnTo>
                              <a:lnTo>
                                <a:pt x="71" y="7"/>
                              </a:lnTo>
                              <a:lnTo>
                                <a:pt x="68" y="9"/>
                              </a:lnTo>
                              <a:lnTo>
                                <a:pt x="67" y="9"/>
                              </a:lnTo>
                              <a:lnTo>
                                <a:pt x="66" y="9"/>
                              </a:lnTo>
                              <a:lnTo>
                                <a:pt x="64" y="8"/>
                              </a:lnTo>
                              <a:lnTo>
                                <a:pt x="62" y="7"/>
                              </a:lnTo>
                              <a:lnTo>
                                <a:pt x="61" y="7"/>
                              </a:lnTo>
                              <a:lnTo>
                                <a:pt x="60" y="9"/>
                              </a:lnTo>
                              <a:lnTo>
                                <a:pt x="59" y="10"/>
                              </a:lnTo>
                              <a:lnTo>
                                <a:pt x="56" y="11"/>
                              </a:lnTo>
                              <a:lnTo>
                                <a:pt x="50" y="11"/>
                              </a:lnTo>
                              <a:lnTo>
                                <a:pt x="48" y="12"/>
                              </a:lnTo>
                              <a:lnTo>
                                <a:pt x="47" y="13"/>
                              </a:lnTo>
                              <a:lnTo>
                                <a:pt x="47" y="15"/>
                              </a:lnTo>
                              <a:lnTo>
                                <a:pt x="47" y="15"/>
                              </a:lnTo>
                              <a:lnTo>
                                <a:pt x="47" y="17"/>
                              </a:lnTo>
                              <a:lnTo>
                                <a:pt x="46" y="17"/>
                              </a:lnTo>
                              <a:lnTo>
                                <a:pt x="42" y="17"/>
                              </a:lnTo>
                              <a:lnTo>
                                <a:pt x="36" y="18"/>
                              </a:lnTo>
                              <a:lnTo>
                                <a:pt x="33" y="18"/>
                              </a:lnTo>
                              <a:lnTo>
                                <a:pt x="30" y="18"/>
                              </a:lnTo>
                              <a:lnTo>
                                <a:pt x="27" y="17"/>
                              </a:lnTo>
                              <a:lnTo>
                                <a:pt x="25" y="15"/>
                              </a:lnTo>
                              <a:lnTo>
                                <a:pt x="21" y="13"/>
                              </a:lnTo>
                              <a:lnTo>
                                <a:pt x="21" y="13"/>
                              </a:lnTo>
                              <a:lnTo>
                                <a:pt x="21" y="12"/>
                              </a:lnTo>
                              <a:lnTo>
                                <a:pt x="19" y="12"/>
                              </a:lnTo>
                              <a:lnTo>
                                <a:pt x="19" y="12"/>
                              </a:lnTo>
                              <a:lnTo>
                                <a:pt x="18" y="13"/>
                              </a:lnTo>
                              <a:lnTo>
                                <a:pt x="17" y="15"/>
                              </a:lnTo>
                              <a:lnTo>
                                <a:pt x="17" y="15"/>
                              </a:lnTo>
                              <a:lnTo>
                                <a:pt x="17" y="16"/>
                              </a:lnTo>
                              <a:lnTo>
                                <a:pt x="17" y="17"/>
                              </a:lnTo>
                              <a:lnTo>
                                <a:pt x="17" y="18"/>
                              </a:lnTo>
                              <a:lnTo>
                                <a:pt x="17" y="19"/>
                              </a:lnTo>
                              <a:lnTo>
                                <a:pt x="16" y="19"/>
                              </a:lnTo>
                              <a:lnTo>
                                <a:pt x="14" y="19"/>
                              </a:lnTo>
                              <a:lnTo>
                                <a:pt x="13" y="19"/>
                              </a:lnTo>
                              <a:lnTo>
                                <a:pt x="12" y="20"/>
                              </a:lnTo>
                              <a:lnTo>
                                <a:pt x="12" y="19"/>
                              </a:lnTo>
                              <a:lnTo>
                                <a:pt x="10" y="18"/>
                              </a:lnTo>
                              <a:lnTo>
                                <a:pt x="9" y="18"/>
                              </a:lnTo>
                              <a:lnTo>
                                <a:pt x="8" y="18"/>
                              </a:lnTo>
                              <a:lnTo>
                                <a:pt x="8" y="18"/>
                              </a:lnTo>
                              <a:lnTo>
                                <a:pt x="7" y="19"/>
                              </a:lnTo>
                              <a:lnTo>
                                <a:pt x="6" y="20"/>
                              </a:lnTo>
                              <a:lnTo>
                                <a:pt x="6" y="20"/>
                              </a:lnTo>
                              <a:lnTo>
                                <a:pt x="10" y="21"/>
                              </a:lnTo>
                              <a:lnTo>
                                <a:pt x="10" y="23"/>
                              </a:lnTo>
                              <a:lnTo>
                                <a:pt x="10" y="24"/>
                              </a:lnTo>
                              <a:lnTo>
                                <a:pt x="10" y="24"/>
                              </a:lnTo>
                              <a:lnTo>
                                <a:pt x="9" y="25"/>
                              </a:lnTo>
                              <a:lnTo>
                                <a:pt x="8" y="26"/>
                              </a:lnTo>
                              <a:lnTo>
                                <a:pt x="6" y="26"/>
                              </a:lnTo>
                              <a:lnTo>
                                <a:pt x="6" y="27"/>
                              </a:lnTo>
                              <a:lnTo>
                                <a:pt x="7" y="29"/>
                              </a:lnTo>
                              <a:lnTo>
                                <a:pt x="6" y="29"/>
                              </a:lnTo>
                              <a:lnTo>
                                <a:pt x="6" y="30"/>
                              </a:lnTo>
                              <a:lnTo>
                                <a:pt x="6" y="31"/>
                              </a:lnTo>
                              <a:lnTo>
                                <a:pt x="7" y="31"/>
                              </a:lnTo>
                              <a:lnTo>
                                <a:pt x="7" y="32"/>
                              </a:lnTo>
                              <a:lnTo>
                                <a:pt x="7" y="33"/>
                              </a:lnTo>
                              <a:lnTo>
                                <a:pt x="7" y="33"/>
                              </a:lnTo>
                              <a:lnTo>
                                <a:pt x="7" y="34"/>
                              </a:lnTo>
                              <a:lnTo>
                                <a:pt x="6" y="34"/>
                              </a:lnTo>
                              <a:lnTo>
                                <a:pt x="6" y="35"/>
                              </a:lnTo>
                              <a:lnTo>
                                <a:pt x="4" y="35"/>
                              </a:lnTo>
                              <a:lnTo>
                                <a:pt x="3" y="35"/>
                              </a:lnTo>
                              <a:lnTo>
                                <a:pt x="0" y="38"/>
                              </a:lnTo>
                              <a:lnTo>
                                <a:pt x="3" y="38"/>
                              </a:lnTo>
                              <a:lnTo>
                                <a:pt x="4" y="38"/>
                              </a:lnTo>
                              <a:lnTo>
                                <a:pt x="4" y="39"/>
                              </a:lnTo>
                              <a:lnTo>
                                <a:pt x="4" y="41"/>
                              </a:lnTo>
                              <a:lnTo>
                                <a:pt x="5" y="41"/>
                              </a:lnTo>
                              <a:lnTo>
                                <a:pt x="5" y="42"/>
                              </a:lnTo>
                              <a:lnTo>
                                <a:pt x="5" y="42"/>
                              </a:lnTo>
                              <a:lnTo>
                                <a:pt x="6" y="43"/>
                              </a:lnTo>
                              <a:lnTo>
                                <a:pt x="8" y="45"/>
                              </a:lnTo>
                              <a:lnTo>
                                <a:pt x="8" y="46"/>
                              </a:lnTo>
                              <a:lnTo>
                                <a:pt x="8" y="46"/>
                              </a:lnTo>
                              <a:lnTo>
                                <a:pt x="12" y="47"/>
                              </a:lnTo>
                              <a:lnTo>
                                <a:pt x="14" y="49"/>
                              </a:lnTo>
                              <a:lnTo>
                                <a:pt x="15" y="51"/>
                              </a:lnTo>
                              <a:lnTo>
                                <a:pt x="17" y="52"/>
                              </a:lnTo>
                              <a:lnTo>
                                <a:pt x="19" y="54"/>
                              </a:lnTo>
                              <a:lnTo>
                                <a:pt x="20" y="55"/>
                              </a:lnTo>
                              <a:lnTo>
                                <a:pt x="21" y="57"/>
                              </a:lnTo>
                              <a:lnTo>
                                <a:pt x="23" y="58"/>
                              </a:lnTo>
                              <a:lnTo>
                                <a:pt x="26" y="58"/>
                              </a:lnTo>
                              <a:lnTo>
                                <a:pt x="27" y="58"/>
                              </a:lnTo>
                              <a:lnTo>
                                <a:pt x="27" y="60"/>
                              </a:lnTo>
                              <a:lnTo>
                                <a:pt x="28" y="60"/>
                              </a:lnTo>
                              <a:lnTo>
                                <a:pt x="30" y="61"/>
                              </a:lnTo>
                              <a:lnTo>
                                <a:pt x="33" y="62"/>
                              </a:lnTo>
                              <a:lnTo>
                                <a:pt x="38" y="62"/>
                              </a:lnTo>
                              <a:lnTo>
                                <a:pt x="39" y="62"/>
                              </a:lnTo>
                              <a:lnTo>
                                <a:pt x="40" y="62"/>
                              </a:lnTo>
                              <a:lnTo>
                                <a:pt x="41" y="62"/>
                              </a:lnTo>
                              <a:lnTo>
                                <a:pt x="43" y="61"/>
                              </a:lnTo>
                              <a:lnTo>
                                <a:pt x="44" y="61"/>
                              </a:lnTo>
                              <a:lnTo>
                                <a:pt x="45" y="58"/>
                              </a:lnTo>
                              <a:lnTo>
                                <a:pt x="46" y="59"/>
                              </a:lnTo>
                              <a:lnTo>
                                <a:pt x="48" y="58"/>
                              </a:lnTo>
                              <a:lnTo>
                                <a:pt x="50" y="58"/>
                              </a:lnTo>
                              <a:lnTo>
                                <a:pt x="50" y="58"/>
                              </a:lnTo>
                              <a:lnTo>
                                <a:pt x="50" y="58"/>
                              </a:lnTo>
                              <a:lnTo>
                                <a:pt x="51" y="58"/>
                              </a:lnTo>
                              <a:lnTo>
                                <a:pt x="52" y="57"/>
                              </a:lnTo>
                              <a:lnTo>
                                <a:pt x="53" y="56"/>
                              </a:lnTo>
                              <a:lnTo>
                                <a:pt x="53" y="56"/>
                              </a:lnTo>
                              <a:lnTo>
                                <a:pt x="54" y="57"/>
                              </a:lnTo>
                              <a:lnTo>
                                <a:pt x="55" y="57"/>
                              </a:lnTo>
                              <a:lnTo>
                                <a:pt x="56" y="56"/>
                              </a:lnTo>
                              <a:lnTo>
                                <a:pt x="57" y="56"/>
                              </a:lnTo>
                              <a:lnTo>
                                <a:pt x="58" y="56"/>
                              </a:lnTo>
                              <a:lnTo>
                                <a:pt x="59" y="55"/>
                              </a:lnTo>
                              <a:lnTo>
                                <a:pt x="59" y="55"/>
                              </a:lnTo>
                              <a:lnTo>
                                <a:pt x="61" y="53"/>
                              </a:lnTo>
                              <a:lnTo>
                                <a:pt x="62" y="53"/>
                              </a:lnTo>
                              <a:lnTo>
                                <a:pt x="64" y="53"/>
                              </a:lnTo>
                              <a:lnTo>
                                <a:pt x="66" y="54"/>
                              </a:lnTo>
                              <a:lnTo>
                                <a:pt x="68" y="53"/>
                              </a:lnTo>
                              <a:lnTo>
                                <a:pt x="72" y="54"/>
                              </a:lnTo>
                              <a:lnTo>
                                <a:pt x="73" y="54"/>
                              </a:lnTo>
                              <a:lnTo>
                                <a:pt x="73" y="54"/>
                              </a:lnTo>
                              <a:lnTo>
                                <a:pt x="74" y="54"/>
                              </a:lnTo>
                              <a:lnTo>
                                <a:pt x="78" y="53"/>
                              </a:lnTo>
                              <a:lnTo>
                                <a:pt x="80" y="54"/>
                              </a:lnTo>
                              <a:lnTo>
                                <a:pt x="80" y="54"/>
                              </a:lnTo>
                              <a:lnTo>
                                <a:pt x="81" y="53"/>
                              </a:lnTo>
                              <a:lnTo>
                                <a:pt x="82" y="52"/>
                              </a:lnTo>
                              <a:lnTo>
                                <a:pt x="82" y="52"/>
                              </a:lnTo>
                              <a:lnTo>
                                <a:pt x="82" y="51"/>
                              </a:lnTo>
                              <a:lnTo>
                                <a:pt x="84" y="51"/>
                              </a:lnTo>
                              <a:lnTo>
                                <a:pt x="87" y="51"/>
                              </a:lnTo>
                              <a:lnTo>
                                <a:pt x="89" y="50"/>
                              </a:lnTo>
                              <a:lnTo>
                                <a:pt x="89" y="50"/>
                              </a:lnTo>
                              <a:lnTo>
                                <a:pt x="89" y="49"/>
                              </a:lnTo>
                              <a:lnTo>
                                <a:pt x="90" y="48"/>
                              </a:lnTo>
                              <a:lnTo>
                                <a:pt x="91" y="47"/>
                              </a:lnTo>
                              <a:lnTo>
                                <a:pt x="91" y="47"/>
                              </a:lnTo>
                              <a:lnTo>
                                <a:pt x="91" y="46"/>
                              </a:lnTo>
                              <a:lnTo>
                                <a:pt x="91" y="44"/>
                              </a:lnTo>
                              <a:lnTo>
                                <a:pt x="92" y="43"/>
                              </a:lnTo>
                              <a:lnTo>
                                <a:pt x="93" y="43"/>
                              </a:lnTo>
                              <a:lnTo>
                                <a:pt x="93" y="42"/>
                              </a:lnTo>
                              <a:lnTo>
                                <a:pt x="95" y="41"/>
                              </a:lnTo>
                              <a:lnTo>
                                <a:pt x="95" y="40"/>
                              </a:lnTo>
                              <a:lnTo>
                                <a:pt x="95" y="39"/>
                              </a:lnTo>
                              <a:lnTo>
                                <a:pt x="97" y="37"/>
                              </a:lnTo>
                              <a:lnTo>
                                <a:pt x="98" y="36"/>
                              </a:lnTo>
                              <a:lnTo>
                                <a:pt x="98" y="34"/>
                              </a:lnTo>
                              <a:lnTo>
                                <a:pt x="98" y="33"/>
                              </a:lnTo>
                              <a:lnTo>
                                <a:pt x="99" y="33"/>
                              </a:lnTo>
                              <a:lnTo>
                                <a:pt x="100" y="31"/>
                              </a:lnTo>
                              <a:lnTo>
                                <a:pt x="102" y="28"/>
                              </a:lnTo>
                              <a:lnTo>
                                <a:pt x="102" y="27"/>
                              </a:lnTo>
                              <a:lnTo>
                                <a:pt x="103" y="27"/>
                              </a:lnTo>
                              <a:lnTo>
                                <a:pt x="104" y="26"/>
                              </a:lnTo>
                              <a:lnTo>
                                <a:pt x="104" y="23"/>
                              </a:lnTo>
                              <a:lnTo>
                                <a:pt x="104" y="22"/>
                              </a:lnTo>
                              <a:lnTo>
                                <a:pt x="106" y="22"/>
                              </a:lnTo>
                              <a:lnTo>
                                <a:pt x="107" y="20"/>
                              </a:lnTo>
                              <a:lnTo>
                                <a:pt x="108" y="19"/>
                              </a:lnTo>
                              <a:lnTo>
                                <a:pt x="109" y="18"/>
                              </a:lnTo>
                              <a:lnTo>
                                <a:pt x="110" y="18"/>
                              </a:lnTo>
                              <a:lnTo>
                                <a:pt x="111" y="18"/>
                              </a:lnTo>
                              <a:lnTo>
                                <a:pt x="113" y="18"/>
                              </a:lnTo>
                              <a:lnTo>
                                <a:pt x="114" y="18"/>
                              </a:lnTo>
                              <a:lnTo>
                                <a:pt x="115" y="18"/>
                              </a:lnTo>
                              <a:lnTo>
                                <a:pt x="116" y="17"/>
                              </a:lnTo>
                              <a:lnTo>
                                <a:pt x="119" y="14"/>
                              </a:lnTo>
                              <a:lnTo>
                                <a:pt x="119" y="13"/>
                              </a:lnTo>
                              <a:lnTo>
                                <a:pt x="119" y="1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BD113"/>
                        </a:solidFill>
                        <a:ln w="9525">
                          <a:solidFill>
                            <a:schemeClr val="bg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it-IT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81" name="Freeform 115">
                          <a:extLst>
                            <a:ext uri="{FF2B5EF4-FFF2-40B4-BE49-F238E27FC236}">
                              <a16:creationId xmlns:a16="http://schemas.microsoft.com/office/drawing/2014/main" id="{999EFB6E-ECA1-4413-B293-20E7291CE9E3}"/>
                            </a:ext>
                          </a:extLst>
                        </p:cNvPr>
                        <p:cNvSpPr>
                          <a:spLocks noEditPoints="1"/>
                        </p:cNvSpPr>
                        <p:nvPr/>
                      </p:nvSpPr>
                      <p:spPr bwMode="auto">
                        <a:xfrm>
                          <a:off x="5813425" y="2952750"/>
                          <a:ext cx="163513" cy="139700"/>
                        </a:xfrm>
                        <a:custGeom>
                          <a:avLst/>
                          <a:gdLst>
                            <a:gd name="T0" fmla="*/ 73 w 253"/>
                            <a:gd name="T1" fmla="*/ 140 h 216"/>
                            <a:gd name="T2" fmla="*/ 80 w 253"/>
                            <a:gd name="T3" fmla="*/ 139 h 216"/>
                            <a:gd name="T4" fmla="*/ 66 w 253"/>
                            <a:gd name="T5" fmla="*/ 114 h 216"/>
                            <a:gd name="T6" fmla="*/ 69 w 253"/>
                            <a:gd name="T7" fmla="*/ 112 h 216"/>
                            <a:gd name="T8" fmla="*/ 54 w 253"/>
                            <a:gd name="T9" fmla="*/ 100 h 216"/>
                            <a:gd name="T10" fmla="*/ 74 w 253"/>
                            <a:gd name="T11" fmla="*/ 133 h 216"/>
                            <a:gd name="T12" fmla="*/ 38 w 253"/>
                            <a:gd name="T13" fmla="*/ 80 h 216"/>
                            <a:gd name="T14" fmla="*/ 36 w 253"/>
                            <a:gd name="T15" fmla="*/ 83 h 216"/>
                            <a:gd name="T16" fmla="*/ 42 w 253"/>
                            <a:gd name="T17" fmla="*/ 100 h 216"/>
                            <a:gd name="T18" fmla="*/ 48 w 253"/>
                            <a:gd name="T19" fmla="*/ 72 h 216"/>
                            <a:gd name="T20" fmla="*/ 47 w 253"/>
                            <a:gd name="T21" fmla="*/ 80 h 216"/>
                            <a:gd name="T22" fmla="*/ 54 w 253"/>
                            <a:gd name="T23" fmla="*/ 91 h 216"/>
                            <a:gd name="T24" fmla="*/ 54 w 253"/>
                            <a:gd name="T25" fmla="*/ 95 h 216"/>
                            <a:gd name="T26" fmla="*/ 135 w 253"/>
                            <a:gd name="T27" fmla="*/ 176 h 216"/>
                            <a:gd name="T28" fmla="*/ 155 w 253"/>
                            <a:gd name="T29" fmla="*/ 181 h 216"/>
                            <a:gd name="T30" fmla="*/ 168 w 253"/>
                            <a:gd name="T31" fmla="*/ 197 h 216"/>
                            <a:gd name="T32" fmla="*/ 240 w 253"/>
                            <a:gd name="T33" fmla="*/ 64 h 216"/>
                            <a:gd name="T34" fmla="*/ 234 w 253"/>
                            <a:gd name="T35" fmla="*/ 52 h 216"/>
                            <a:gd name="T36" fmla="*/ 232 w 253"/>
                            <a:gd name="T37" fmla="*/ 33 h 216"/>
                            <a:gd name="T38" fmla="*/ 217 w 253"/>
                            <a:gd name="T39" fmla="*/ 39 h 216"/>
                            <a:gd name="T40" fmla="*/ 191 w 253"/>
                            <a:gd name="T41" fmla="*/ 41 h 216"/>
                            <a:gd name="T42" fmla="*/ 167 w 253"/>
                            <a:gd name="T43" fmla="*/ 31 h 216"/>
                            <a:gd name="T44" fmla="*/ 144 w 253"/>
                            <a:gd name="T45" fmla="*/ 10 h 216"/>
                            <a:gd name="T46" fmla="*/ 120 w 253"/>
                            <a:gd name="T47" fmla="*/ 0 h 216"/>
                            <a:gd name="T48" fmla="*/ 110 w 253"/>
                            <a:gd name="T49" fmla="*/ 9 h 216"/>
                            <a:gd name="T50" fmla="*/ 91 w 253"/>
                            <a:gd name="T51" fmla="*/ 18 h 216"/>
                            <a:gd name="T52" fmla="*/ 93 w 253"/>
                            <a:gd name="T53" fmla="*/ 34 h 216"/>
                            <a:gd name="T54" fmla="*/ 79 w 253"/>
                            <a:gd name="T55" fmla="*/ 47 h 216"/>
                            <a:gd name="T56" fmla="*/ 78 w 253"/>
                            <a:gd name="T57" fmla="*/ 57 h 216"/>
                            <a:gd name="T58" fmla="*/ 55 w 253"/>
                            <a:gd name="T59" fmla="*/ 56 h 216"/>
                            <a:gd name="T60" fmla="*/ 44 w 253"/>
                            <a:gd name="T61" fmla="*/ 47 h 216"/>
                            <a:gd name="T62" fmla="*/ 25 w 253"/>
                            <a:gd name="T63" fmla="*/ 56 h 216"/>
                            <a:gd name="T64" fmla="*/ 4 w 253"/>
                            <a:gd name="T65" fmla="*/ 56 h 216"/>
                            <a:gd name="T66" fmla="*/ 10 w 253"/>
                            <a:gd name="T67" fmla="*/ 82 h 216"/>
                            <a:gd name="T68" fmla="*/ 31 w 253"/>
                            <a:gd name="T69" fmla="*/ 73 h 216"/>
                            <a:gd name="T70" fmla="*/ 58 w 253"/>
                            <a:gd name="T71" fmla="*/ 78 h 216"/>
                            <a:gd name="T72" fmla="*/ 80 w 253"/>
                            <a:gd name="T73" fmla="*/ 117 h 216"/>
                            <a:gd name="T74" fmla="*/ 69 w 253"/>
                            <a:gd name="T75" fmla="*/ 121 h 216"/>
                            <a:gd name="T76" fmla="*/ 105 w 253"/>
                            <a:gd name="T77" fmla="*/ 155 h 216"/>
                            <a:gd name="T78" fmla="*/ 124 w 253"/>
                            <a:gd name="T79" fmla="*/ 159 h 216"/>
                            <a:gd name="T80" fmla="*/ 175 w 253"/>
                            <a:gd name="T81" fmla="*/ 190 h 216"/>
                            <a:gd name="T82" fmla="*/ 162 w 253"/>
                            <a:gd name="T83" fmla="*/ 171 h 216"/>
                            <a:gd name="T84" fmla="*/ 138 w 253"/>
                            <a:gd name="T85" fmla="*/ 146 h 216"/>
                            <a:gd name="T86" fmla="*/ 116 w 253"/>
                            <a:gd name="T87" fmla="*/ 123 h 216"/>
                            <a:gd name="T88" fmla="*/ 96 w 253"/>
                            <a:gd name="T89" fmla="*/ 94 h 216"/>
                            <a:gd name="T90" fmla="*/ 105 w 253"/>
                            <a:gd name="T91" fmla="*/ 71 h 216"/>
                            <a:gd name="T92" fmla="*/ 126 w 253"/>
                            <a:gd name="T93" fmla="*/ 73 h 216"/>
                            <a:gd name="T94" fmla="*/ 161 w 253"/>
                            <a:gd name="T95" fmla="*/ 73 h 216"/>
                            <a:gd name="T96" fmla="*/ 179 w 253"/>
                            <a:gd name="T97" fmla="*/ 73 h 216"/>
                            <a:gd name="T98" fmla="*/ 202 w 253"/>
                            <a:gd name="T99" fmla="*/ 75 h 216"/>
                            <a:gd name="T100" fmla="*/ 225 w 253"/>
                            <a:gd name="T101" fmla="*/ 80 h 216"/>
                            <a:gd name="T102" fmla="*/ 236 w 253"/>
                            <a:gd name="T103" fmla="*/ 89 h 216"/>
                            <a:gd name="T104" fmla="*/ 240 w 253"/>
                            <a:gd name="T105" fmla="*/ 83 h 216"/>
                            <a:gd name="T106" fmla="*/ 249 w 253"/>
                            <a:gd name="T107" fmla="*/ 73 h 216"/>
                            <a:gd name="T108" fmla="*/ 208 w 253"/>
                            <a:gd name="T109" fmla="*/ 208 h 216"/>
                            <a:gd name="T110" fmla="*/ 184 w 253"/>
                            <a:gd name="T111" fmla="*/ 192 h 216"/>
                            <a:gd name="T112" fmla="*/ 152 w 253"/>
                            <a:gd name="T113" fmla="*/ 186 h 216"/>
                            <a:gd name="T114" fmla="*/ 215 w 253"/>
                            <a:gd name="T115" fmla="*/ 216 h 216"/>
                            <a:gd name="T116" fmla="*/ 143 w 253"/>
                            <a:gd name="T117" fmla="*/ 169 h 216"/>
                            <a:gd name="T118" fmla="*/ 134 w 253"/>
                            <a:gd name="T119" fmla="*/ 173 h 216"/>
                            <a:gd name="T120" fmla="*/ 135 w 253"/>
                            <a:gd name="T121" fmla="*/ 189 h 216"/>
                            <a:gd name="T122" fmla="*/ 158 w 253"/>
                            <a:gd name="T123" fmla="*/ 191 h 216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  <a:cxn ang="0">
                              <a:pos x="T92" y="T93"/>
                            </a:cxn>
                            <a:cxn ang="0">
                              <a:pos x="T94" y="T95"/>
                            </a:cxn>
                            <a:cxn ang="0">
                              <a:pos x="T96" y="T97"/>
                            </a:cxn>
                            <a:cxn ang="0">
                              <a:pos x="T98" y="T99"/>
                            </a:cxn>
                            <a:cxn ang="0">
                              <a:pos x="T100" y="T101"/>
                            </a:cxn>
                            <a:cxn ang="0">
                              <a:pos x="T102" y="T103"/>
                            </a:cxn>
                            <a:cxn ang="0">
                              <a:pos x="T104" y="T105"/>
                            </a:cxn>
                            <a:cxn ang="0">
                              <a:pos x="T106" y="T107"/>
                            </a:cxn>
                            <a:cxn ang="0">
                              <a:pos x="T108" y="T109"/>
                            </a:cxn>
                            <a:cxn ang="0">
                              <a:pos x="T110" y="T111"/>
                            </a:cxn>
                            <a:cxn ang="0">
                              <a:pos x="T112" y="T113"/>
                            </a:cxn>
                            <a:cxn ang="0">
                              <a:pos x="T114" y="T115"/>
                            </a:cxn>
                            <a:cxn ang="0">
                              <a:pos x="T116" y="T117"/>
                            </a:cxn>
                            <a:cxn ang="0">
                              <a:pos x="T118" y="T119"/>
                            </a:cxn>
                            <a:cxn ang="0">
                              <a:pos x="T120" y="T121"/>
                            </a:cxn>
                            <a:cxn ang="0">
                              <a:pos x="T122" y="T123"/>
                            </a:cxn>
                          </a:cxnLst>
                          <a:rect l="0" t="0" r="r" b="b"/>
                          <a:pathLst>
                            <a:path w="253" h="216">
                              <a:moveTo>
                                <a:pt x="62" y="128"/>
                              </a:moveTo>
                              <a:lnTo>
                                <a:pt x="58" y="126"/>
                              </a:lnTo>
                              <a:lnTo>
                                <a:pt x="59" y="128"/>
                              </a:lnTo>
                              <a:lnTo>
                                <a:pt x="70" y="139"/>
                              </a:lnTo>
                              <a:lnTo>
                                <a:pt x="70" y="139"/>
                              </a:lnTo>
                              <a:lnTo>
                                <a:pt x="73" y="140"/>
                              </a:lnTo>
                              <a:lnTo>
                                <a:pt x="73" y="139"/>
                              </a:lnTo>
                              <a:lnTo>
                                <a:pt x="72" y="139"/>
                              </a:lnTo>
                              <a:lnTo>
                                <a:pt x="62" y="128"/>
                              </a:lnTo>
                              <a:close/>
                              <a:moveTo>
                                <a:pt x="75" y="134"/>
                              </a:moveTo>
                              <a:lnTo>
                                <a:pt x="77" y="137"/>
                              </a:lnTo>
                              <a:lnTo>
                                <a:pt x="80" y="139"/>
                              </a:lnTo>
                              <a:lnTo>
                                <a:pt x="83" y="140"/>
                              </a:lnTo>
                              <a:lnTo>
                                <a:pt x="80" y="136"/>
                              </a:lnTo>
                              <a:lnTo>
                                <a:pt x="75" y="134"/>
                              </a:lnTo>
                              <a:close/>
                              <a:moveTo>
                                <a:pt x="60" y="109"/>
                              </a:moveTo>
                              <a:lnTo>
                                <a:pt x="64" y="112"/>
                              </a:lnTo>
                              <a:lnTo>
                                <a:pt x="66" y="114"/>
                              </a:lnTo>
                              <a:lnTo>
                                <a:pt x="68" y="116"/>
                              </a:lnTo>
                              <a:lnTo>
                                <a:pt x="71" y="118"/>
                              </a:lnTo>
                              <a:lnTo>
                                <a:pt x="72" y="117"/>
                              </a:lnTo>
                              <a:lnTo>
                                <a:pt x="73" y="116"/>
                              </a:lnTo>
                              <a:lnTo>
                                <a:pt x="74" y="116"/>
                              </a:lnTo>
                              <a:lnTo>
                                <a:pt x="69" y="112"/>
                              </a:lnTo>
                              <a:lnTo>
                                <a:pt x="64" y="106"/>
                              </a:lnTo>
                              <a:lnTo>
                                <a:pt x="59" y="102"/>
                              </a:lnTo>
                              <a:lnTo>
                                <a:pt x="58" y="102"/>
                              </a:lnTo>
                              <a:lnTo>
                                <a:pt x="55" y="100"/>
                              </a:lnTo>
                              <a:lnTo>
                                <a:pt x="53" y="98"/>
                              </a:lnTo>
                              <a:lnTo>
                                <a:pt x="54" y="100"/>
                              </a:lnTo>
                              <a:lnTo>
                                <a:pt x="59" y="106"/>
                              </a:lnTo>
                              <a:lnTo>
                                <a:pt x="60" y="109"/>
                              </a:lnTo>
                              <a:close/>
                              <a:moveTo>
                                <a:pt x="67" y="126"/>
                              </a:moveTo>
                              <a:lnTo>
                                <a:pt x="67" y="127"/>
                              </a:lnTo>
                              <a:lnTo>
                                <a:pt x="69" y="130"/>
                              </a:lnTo>
                              <a:lnTo>
                                <a:pt x="74" y="133"/>
                              </a:lnTo>
                              <a:lnTo>
                                <a:pt x="74" y="131"/>
                              </a:lnTo>
                              <a:lnTo>
                                <a:pt x="67" y="126"/>
                              </a:lnTo>
                              <a:close/>
                              <a:moveTo>
                                <a:pt x="41" y="96"/>
                              </a:moveTo>
                              <a:lnTo>
                                <a:pt x="40" y="89"/>
                              </a:lnTo>
                              <a:lnTo>
                                <a:pt x="41" y="83"/>
                              </a:lnTo>
                              <a:lnTo>
                                <a:pt x="38" y="80"/>
                              </a:lnTo>
                              <a:lnTo>
                                <a:pt x="37" y="78"/>
                              </a:lnTo>
                              <a:lnTo>
                                <a:pt x="36" y="73"/>
                              </a:lnTo>
                              <a:lnTo>
                                <a:pt x="35" y="73"/>
                              </a:lnTo>
                              <a:lnTo>
                                <a:pt x="33" y="74"/>
                              </a:lnTo>
                              <a:lnTo>
                                <a:pt x="35" y="81"/>
                              </a:lnTo>
                              <a:lnTo>
                                <a:pt x="36" y="83"/>
                              </a:lnTo>
                              <a:lnTo>
                                <a:pt x="34" y="85"/>
                              </a:lnTo>
                              <a:lnTo>
                                <a:pt x="34" y="87"/>
                              </a:lnTo>
                              <a:lnTo>
                                <a:pt x="38" y="95"/>
                              </a:lnTo>
                              <a:lnTo>
                                <a:pt x="39" y="99"/>
                              </a:lnTo>
                              <a:lnTo>
                                <a:pt x="42" y="102"/>
                              </a:lnTo>
                              <a:lnTo>
                                <a:pt x="42" y="100"/>
                              </a:lnTo>
                              <a:lnTo>
                                <a:pt x="42" y="98"/>
                              </a:lnTo>
                              <a:lnTo>
                                <a:pt x="41" y="96"/>
                              </a:lnTo>
                              <a:close/>
                              <a:moveTo>
                                <a:pt x="56" y="83"/>
                              </a:moveTo>
                              <a:lnTo>
                                <a:pt x="53" y="78"/>
                              </a:lnTo>
                              <a:lnTo>
                                <a:pt x="51" y="77"/>
                              </a:lnTo>
                              <a:lnTo>
                                <a:pt x="48" y="72"/>
                              </a:lnTo>
                              <a:lnTo>
                                <a:pt x="45" y="70"/>
                              </a:lnTo>
                              <a:lnTo>
                                <a:pt x="43" y="74"/>
                              </a:lnTo>
                              <a:lnTo>
                                <a:pt x="40" y="77"/>
                              </a:lnTo>
                              <a:lnTo>
                                <a:pt x="40" y="78"/>
                              </a:lnTo>
                              <a:lnTo>
                                <a:pt x="43" y="80"/>
                              </a:lnTo>
                              <a:lnTo>
                                <a:pt x="47" y="80"/>
                              </a:lnTo>
                              <a:lnTo>
                                <a:pt x="48" y="82"/>
                              </a:lnTo>
                              <a:lnTo>
                                <a:pt x="50" y="84"/>
                              </a:lnTo>
                              <a:lnTo>
                                <a:pt x="56" y="83"/>
                              </a:lnTo>
                              <a:close/>
                              <a:moveTo>
                                <a:pt x="58" y="97"/>
                              </a:moveTo>
                              <a:lnTo>
                                <a:pt x="57" y="95"/>
                              </a:lnTo>
                              <a:lnTo>
                                <a:pt x="54" y="91"/>
                              </a:lnTo>
                              <a:lnTo>
                                <a:pt x="53" y="90"/>
                              </a:lnTo>
                              <a:lnTo>
                                <a:pt x="51" y="90"/>
                              </a:lnTo>
                              <a:lnTo>
                                <a:pt x="50" y="91"/>
                              </a:lnTo>
                              <a:lnTo>
                                <a:pt x="49" y="92"/>
                              </a:lnTo>
                              <a:lnTo>
                                <a:pt x="50" y="94"/>
                              </a:lnTo>
                              <a:lnTo>
                                <a:pt x="54" y="95"/>
                              </a:lnTo>
                              <a:lnTo>
                                <a:pt x="58" y="97"/>
                              </a:lnTo>
                              <a:close/>
                              <a:moveTo>
                                <a:pt x="155" y="181"/>
                              </a:moveTo>
                              <a:lnTo>
                                <a:pt x="158" y="180"/>
                              </a:lnTo>
                              <a:lnTo>
                                <a:pt x="152" y="179"/>
                              </a:lnTo>
                              <a:lnTo>
                                <a:pt x="137" y="178"/>
                              </a:lnTo>
                              <a:lnTo>
                                <a:pt x="135" y="176"/>
                              </a:lnTo>
                              <a:lnTo>
                                <a:pt x="129" y="175"/>
                              </a:lnTo>
                              <a:lnTo>
                                <a:pt x="123" y="176"/>
                              </a:lnTo>
                              <a:lnTo>
                                <a:pt x="124" y="177"/>
                              </a:lnTo>
                              <a:lnTo>
                                <a:pt x="130" y="179"/>
                              </a:lnTo>
                              <a:lnTo>
                                <a:pt x="136" y="180"/>
                              </a:lnTo>
                              <a:lnTo>
                                <a:pt x="155" y="181"/>
                              </a:lnTo>
                              <a:close/>
                              <a:moveTo>
                                <a:pt x="168" y="197"/>
                              </a:moveTo>
                              <a:lnTo>
                                <a:pt x="167" y="197"/>
                              </a:lnTo>
                              <a:lnTo>
                                <a:pt x="165" y="198"/>
                              </a:lnTo>
                              <a:lnTo>
                                <a:pt x="182" y="202"/>
                              </a:lnTo>
                              <a:lnTo>
                                <a:pt x="176" y="199"/>
                              </a:lnTo>
                              <a:lnTo>
                                <a:pt x="168" y="197"/>
                              </a:lnTo>
                              <a:close/>
                              <a:moveTo>
                                <a:pt x="253" y="71"/>
                              </a:moveTo>
                              <a:lnTo>
                                <a:pt x="252" y="70"/>
                              </a:lnTo>
                              <a:lnTo>
                                <a:pt x="251" y="69"/>
                              </a:lnTo>
                              <a:lnTo>
                                <a:pt x="250" y="68"/>
                              </a:lnTo>
                              <a:lnTo>
                                <a:pt x="248" y="67"/>
                              </a:lnTo>
                              <a:lnTo>
                                <a:pt x="240" y="64"/>
                              </a:lnTo>
                              <a:lnTo>
                                <a:pt x="236" y="61"/>
                              </a:lnTo>
                              <a:lnTo>
                                <a:pt x="236" y="57"/>
                              </a:lnTo>
                              <a:lnTo>
                                <a:pt x="237" y="55"/>
                              </a:lnTo>
                              <a:lnTo>
                                <a:pt x="239" y="54"/>
                              </a:lnTo>
                              <a:lnTo>
                                <a:pt x="238" y="54"/>
                              </a:lnTo>
                              <a:lnTo>
                                <a:pt x="234" y="52"/>
                              </a:lnTo>
                              <a:lnTo>
                                <a:pt x="232" y="50"/>
                              </a:lnTo>
                              <a:lnTo>
                                <a:pt x="234" y="47"/>
                              </a:lnTo>
                              <a:lnTo>
                                <a:pt x="231" y="41"/>
                              </a:lnTo>
                              <a:lnTo>
                                <a:pt x="229" y="37"/>
                              </a:lnTo>
                              <a:lnTo>
                                <a:pt x="231" y="36"/>
                              </a:lnTo>
                              <a:lnTo>
                                <a:pt x="232" y="33"/>
                              </a:lnTo>
                              <a:lnTo>
                                <a:pt x="232" y="32"/>
                              </a:lnTo>
                              <a:lnTo>
                                <a:pt x="232" y="32"/>
                              </a:lnTo>
                              <a:lnTo>
                                <a:pt x="229" y="33"/>
                              </a:lnTo>
                              <a:lnTo>
                                <a:pt x="224" y="34"/>
                              </a:lnTo>
                              <a:lnTo>
                                <a:pt x="221" y="33"/>
                              </a:lnTo>
                              <a:lnTo>
                                <a:pt x="217" y="39"/>
                              </a:lnTo>
                              <a:lnTo>
                                <a:pt x="216" y="39"/>
                              </a:lnTo>
                              <a:lnTo>
                                <a:pt x="212" y="41"/>
                              </a:lnTo>
                              <a:lnTo>
                                <a:pt x="208" y="42"/>
                              </a:lnTo>
                              <a:lnTo>
                                <a:pt x="205" y="41"/>
                              </a:lnTo>
                              <a:lnTo>
                                <a:pt x="204" y="41"/>
                              </a:lnTo>
                              <a:lnTo>
                                <a:pt x="191" y="41"/>
                              </a:lnTo>
                              <a:lnTo>
                                <a:pt x="185" y="40"/>
                              </a:lnTo>
                              <a:lnTo>
                                <a:pt x="180" y="38"/>
                              </a:lnTo>
                              <a:lnTo>
                                <a:pt x="177" y="36"/>
                              </a:lnTo>
                              <a:lnTo>
                                <a:pt x="176" y="33"/>
                              </a:lnTo>
                              <a:lnTo>
                                <a:pt x="173" y="32"/>
                              </a:lnTo>
                              <a:lnTo>
                                <a:pt x="167" y="31"/>
                              </a:lnTo>
                              <a:lnTo>
                                <a:pt x="163" y="29"/>
                              </a:lnTo>
                              <a:lnTo>
                                <a:pt x="160" y="24"/>
                              </a:lnTo>
                              <a:lnTo>
                                <a:pt x="156" y="21"/>
                              </a:lnTo>
                              <a:lnTo>
                                <a:pt x="151" y="18"/>
                              </a:lnTo>
                              <a:lnTo>
                                <a:pt x="147" y="15"/>
                              </a:lnTo>
                              <a:lnTo>
                                <a:pt x="144" y="10"/>
                              </a:lnTo>
                              <a:lnTo>
                                <a:pt x="139" y="6"/>
                              </a:lnTo>
                              <a:lnTo>
                                <a:pt x="131" y="2"/>
                              </a:lnTo>
                              <a:lnTo>
                                <a:pt x="129" y="2"/>
                              </a:lnTo>
                              <a:lnTo>
                                <a:pt x="125" y="0"/>
                              </a:lnTo>
                              <a:lnTo>
                                <a:pt x="121" y="0"/>
                              </a:lnTo>
                              <a:lnTo>
                                <a:pt x="120" y="0"/>
                              </a:lnTo>
                              <a:lnTo>
                                <a:pt x="118" y="1"/>
                              </a:lnTo>
                              <a:lnTo>
                                <a:pt x="117" y="3"/>
                              </a:lnTo>
                              <a:lnTo>
                                <a:pt x="118" y="8"/>
                              </a:lnTo>
                              <a:lnTo>
                                <a:pt x="117" y="8"/>
                              </a:lnTo>
                              <a:lnTo>
                                <a:pt x="111" y="8"/>
                              </a:lnTo>
                              <a:lnTo>
                                <a:pt x="110" y="9"/>
                              </a:lnTo>
                              <a:lnTo>
                                <a:pt x="107" y="12"/>
                              </a:lnTo>
                              <a:lnTo>
                                <a:pt x="104" y="14"/>
                              </a:lnTo>
                              <a:lnTo>
                                <a:pt x="100" y="15"/>
                              </a:lnTo>
                              <a:lnTo>
                                <a:pt x="98" y="16"/>
                              </a:lnTo>
                              <a:lnTo>
                                <a:pt x="94" y="17"/>
                              </a:lnTo>
                              <a:lnTo>
                                <a:pt x="91" y="18"/>
                              </a:lnTo>
                              <a:lnTo>
                                <a:pt x="90" y="19"/>
                              </a:lnTo>
                              <a:lnTo>
                                <a:pt x="89" y="21"/>
                              </a:lnTo>
                              <a:lnTo>
                                <a:pt x="90" y="23"/>
                              </a:lnTo>
                              <a:lnTo>
                                <a:pt x="92" y="26"/>
                              </a:lnTo>
                              <a:lnTo>
                                <a:pt x="93" y="29"/>
                              </a:lnTo>
                              <a:lnTo>
                                <a:pt x="93" y="34"/>
                              </a:lnTo>
                              <a:lnTo>
                                <a:pt x="92" y="36"/>
                              </a:lnTo>
                              <a:lnTo>
                                <a:pt x="91" y="37"/>
                              </a:lnTo>
                              <a:lnTo>
                                <a:pt x="83" y="39"/>
                              </a:lnTo>
                              <a:lnTo>
                                <a:pt x="76" y="43"/>
                              </a:lnTo>
                              <a:lnTo>
                                <a:pt x="76" y="44"/>
                              </a:lnTo>
                              <a:lnTo>
                                <a:pt x="79" y="47"/>
                              </a:lnTo>
                              <a:lnTo>
                                <a:pt x="79" y="47"/>
                              </a:lnTo>
                              <a:lnTo>
                                <a:pt x="76" y="49"/>
                              </a:lnTo>
                              <a:lnTo>
                                <a:pt x="76" y="51"/>
                              </a:lnTo>
                              <a:lnTo>
                                <a:pt x="76" y="53"/>
                              </a:lnTo>
                              <a:lnTo>
                                <a:pt x="78" y="55"/>
                              </a:lnTo>
                              <a:lnTo>
                                <a:pt x="78" y="57"/>
                              </a:lnTo>
                              <a:lnTo>
                                <a:pt x="74" y="58"/>
                              </a:lnTo>
                              <a:lnTo>
                                <a:pt x="69" y="58"/>
                              </a:lnTo>
                              <a:lnTo>
                                <a:pt x="62" y="55"/>
                              </a:lnTo>
                              <a:lnTo>
                                <a:pt x="60" y="56"/>
                              </a:lnTo>
                              <a:lnTo>
                                <a:pt x="57" y="57"/>
                              </a:lnTo>
                              <a:lnTo>
                                <a:pt x="55" y="56"/>
                              </a:lnTo>
                              <a:lnTo>
                                <a:pt x="52" y="55"/>
                              </a:lnTo>
                              <a:lnTo>
                                <a:pt x="49" y="51"/>
                              </a:lnTo>
                              <a:lnTo>
                                <a:pt x="47" y="49"/>
                              </a:lnTo>
                              <a:lnTo>
                                <a:pt x="46" y="47"/>
                              </a:lnTo>
                              <a:lnTo>
                                <a:pt x="45" y="47"/>
                              </a:lnTo>
                              <a:lnTo>
                                <a:pt x="44" y="47"/>
                              </a:lnTo>
                              <a:lnTo>
                                <a:pt x="43" y="50"/>
                              </a:lnTo>
                              <a:lnTo>
                                <a:pt x="39" y="55"/>
                              </a:lnTo>
                              <a:lnTo>
                                <a:pt x="37" y="56"/>
                              </a:lnTo>
                              <a:lnTo>
                                <a:pt x="33" y="56"/>
                              </a:lnTo>
                              <a:lnTo>
                                <a:pt x="28" y="56"/>
                              </a:lnTo>
                              <a:lnTo>
                                <a:pt x="25" y="56"/>
                              </a:lnTo>
                              <a:lnTo>
                                <a:pt x="21" y="55"/>
                              </a:lnTo>
                              <a:lnTo>
                                <a:pt x="20" y="55"/>
                              </a:lnTo>
                              <a:lnTo>
                                <a:pt x="20" y="56"/>
                              </a:lnTo>
                              <a:lnTo>
                                <a:pt x="18" y="58"/>
                              </a:lnTo>
                              <a:lnTo>
                                <a:pt x="16" y="59"/>
                              </a:lnTo>
                              <a:lnTo>
                                <a:pt x="4" y="56"/>
                              </a:lnTo>
                              <a:lnTo>
                                <a:pt x="3" y="54"/>
                              </a:lnTo>
                              <a:lnTo>
                                <a:pt x="0" y="56"/>
                              </a:lnTo>
                              <a:lnTo>
                                <a:pt x="4" y="70"/>
                              </a:lnTo>
                              <a:lnTo>
                                <a:pt x="4" y="73"/>
                              </a:lnTo>
                              <a:lnTo>
                                <a:pt x="5" y="76"/>
                              </a:lnTo>
                              <a:lnTo>
                                <a:pt x="10" y="82"/>
                              </a:lnTo>
                              <a:lnTo>
                                <a:pt x="15" y="90"/>
                              </a:lnTo>
                              <a:lnTo>
                                <a:pt x="17" y="91"/>
                              </a:lnTo>
                              <a:lnTo>
                                <a:pt x="19" y="91"/>
                              </a:lnTo>
                              <a:lnTo>
                                <a:pt x="23" y="86"/>
                              </a:lnTo>
                              <a:lnTo>
                                <a:pt x="25" y="82"/>
                              </a:lnTo>
                              <a:lnTo>
                                <a:pt x="31" y="73"/>
                              </a:lnTo>
                              <a:lnTo>
                                <a:pt x="32" y="67"/>
                              </a:lnTo>
                              <a:lnTo>
                                <a:pt x="34" y="64"/>
                              </a:lnTo>
                              <a:lnTo>
                                <a:pt x="37" y="64"/>
                              </a:lnTo>
                              <a:lnTo>
                                <a:pt x="45" y="66"/>
                              </a:lnTo>
                              <a:lnTo>
                                <a:pt x="48" y="70"/>
                              </a:lnTo>
                              <a:lnTo>
                                <a:pt x="58" y="78"/>
                              </a:lnTo>
                              <a:lnTo>
                                <a:pt x="60" y="83"/>
                              </a:lnTo>
                              <a:lnTo>
                                <a:pt x="59" y="91"/>
                              </a:lnTo>
                              <a:lnTo>
                                <a:pt x="59" y="97"/>
                              </a:lnTo>
                              <a:lnTo>
                                <a:pt x="63" y="103"/>
                              </a:lnTo>
                              <a:lnTo>
                                <a:pt x="75" y="114"/>
                              </a:lnTo>
                              <a:lnTo>
                                <a:pt x="80" y="117"/>
                              </a:lnTo>
                              <a:lnTo>
                                <a:pt x="84" y="120"/>
                              </a:lnTo>
                              <a:lnTo>
                                <a:pt x="80" y="119"/>
                              </a:lnTo>
                              <a:lnTo>
                                <a:pt x="76" y="119"/>
                              </a:lnTo>
                              <a:lnTo>
                                <a:pt x="74" y="120"/>
                              </a:lnTo>
                              <a:lnTo>
                                <a:pt x="72" y="120"/>
                              </a:lnTo>
                              <a:lnTo>
                                <a:pt x="69" y="121"/>
                              </a:lnTo>
                              <a:lnTo>
                                <a:pt x="72" y="126"/>
                              </a:lnTo>
                              <a:lnTo>
                                <a:pt x="85" y="139"/>
                              </a:lnTo>
                              <a:lnTo>
                                <a:pt x="92" y="145"/>
                              </a:lnTo>
                              <a:lnTo>
                                <a:pt x="99" y="148"/>
                              </a:lnTo>
                              <a:lnTo>
                                <a:pt x="104" y="153"/>
                              </a:lnTo>
                              <a:lnTo>
                                <a:pt x="105" y="155"/>
                              </a:lnTo>
                              <a:lnTo>
                                <a:pt x="104" y="157"/>
                              </a:lnTo>
                              <a:lnTo>
                                <a:pt x="106" y="160"/>
                              </a:lnTo>
                              <a:lnTo>
                                <a:pt x="109" y="160"/>
                              </a:lnTo>
                              <a:lnTo>
                                <a:pt x="112" y="160"/>
                              </a:lnTo>
                              <a:lnTo>
                                <a:pt x="118" y="159"/>
                              </a:lnTo>
                              <a:lnTo>
                                <a:pt x="124" y="159"/>
                              </a:lnTo>
                              <a:lnTo>
                                <a:pt x="133" y="163"/>
                              </a:lnTo>
                              <a:lnTo>
                                <a:pt x="146" y="166"/>
                              </a:lnTo>
                              <a:lnTo>
                                <a:pt x="155" y="176"/>
                              </a:lnTo>
                              <a:lnTo>
                                <a:pt x="164" y="181"/>
                              </a:lnTo>
                              <a:lnTo>
                                <a:pt x="173" y="189"/>
                              </a:lnTo>
                              <a:lnTo>
                                <a:pt x="175" y="190"/>
                              </a:lnTo>
                              <a:lnTo>
                                <a:pt x="177" y="189"/>
                              </a:lnTo>
                              <a:lnTo>
                                <a:pt x="178" y="188"/>
                              </a:lnTo>
                              <a:lnTo>
                                <a:pt x="178" y="186"/>
                              </a:lnTo>
                              <a:lnTo>
                                <a:pt x="177" y="185"/>
                              </a:lnTo>
                              <a:lnTo>
                                <a:pt x="167" y="176"/>
                              </a:lnTo>
                              <a:lnTo>
                                <a:pt x="162" y="171"/>
                              </a:lnTo>
                              <a:lnTo>
                                <a:pt x="162" y="169"/>
                              </a:lnTo>
                              <a:lnTo>
                                <a:pt x="162" y="164"/>
                              </a:lnTo>
                              <a:lnTo>
                                <a:pt x="160" y="162"/>
                              </a:lnTo>
                              <a:lnTo>
                                <a:pt x="153" y="160"/>
                              </a:lnTo>
                              <a:lnTo>
                                <a:pt x="146" y="153"/>
                              </a:lnTo>
                              <a:lnTo>
                                <a:pt x="138" y="146"/>
                              </a:lnTo>
                              <a:lnTo>
                                <a:pt x="136" y="144"/>
                              </a:lnTo>
                              <a:lnTo>
                                <a:pt x="132" y="139"/>
                              </a:lnTo>
                              <a:lnTo>
                                <a:pt x="127" y="134"/>
                              </a:lnTo>
                              <a:lnTo>
                                <a:pt x="123" y="131"/>
                              </a:lnTo>
                              <a:lnTo>
                                <a:pt x="120" y="128"/>
                              </a:lnTo>
                              <a:lnTo>
                                <a:pt x="116" y="123"/>
                              </a:lnTo>
                              <a:lnTo>
                                <a:pt x="114" y="116"/>
                              </a:lnTo>
                              <a:lnTo>
                                <a:pt x="112" y="110"/>
                              </a:lnTo>
                              <a:lnTo>
                                <a:pt x="111" y="107"/>
                              </a:lnTo>
                              <a:lnTo>
                                <a:pt x="109" y="106"/>
                              </a:lnTo>
                              <a:lnTo>
                                <a:pt x="102" y="99"/>
                              </a:lnTo>
                              <a:lnTo>
                                <a:pt x="96" y="94"/>
                              </a:lnTo>
                              <a:lnTo>
                                <a:pt x="96" y="89"/>
                              </a:lnTo>
                              <a:lnTo>
                                <a:pt x="97" y="81"/>
                              </a:lnTo>
                              <a:lnTo>
                                <a:pt x="98" y="72"/>
                              </a:lnTo>
                              <a:lnTo>
                                <a:pt x="99" y="71"/>
                              </a:lnTo>
                              <a:lnTo>
                                <a:pt x="102" y="70"/>
                              </a:lnTo>
                              <a:lnTo>
                                <a:pt x="105" y="71"/>
                              </a:lnTo>
                              <a:lnTo>
                                <a:pt x="108" y="72"/>
                              </a:lnTo>
                              <a:lnTo>
                                <a:pt x="114" y="78"/>
                              </a:lnTo>
                              <a:lnTo>
                                <a:pt x="117" y="80"/>
                              </a:lnTo>
                              <a:lnTo>
                                <a:pt x="119" y="81"/>
                              </a:lnTo>
                              <a:lnTo>
                                <a:pt x="123" y="79"/>
                              </a:lnTo>
                              <a:lnTo>
                                <a:pt x="126" y="73"/>
                              </a:lnTo>
                              <a:lnTo>
                                <a:pt x="130" y="70"/>
                              </a:lnTo>
                              <a:lnTo>
                                <a:pt x="141" y="71"/>
                              </a:lnTo>
                              <a:lnTo>
                                <a:pt x="146" y="67"/>
                              </a:lnTo>
                              <a:lnTo>
                                <a:pt x="155" y="73"/>
                              </a:lnTo>
                              <a:lnTo>
                                <a:pt x="159" y="74"/>
                              </a:lnTo>
                              <a:lnTo>
                                <a:pt x="161" y="73"/>
                              </a:lnTo>
                              <a:lnTo>
                                <a:pt x="164" y="73"/>
                              </a:lnTo>
                              <a:lnTo>
                                <a:pt x="170" y="75"/>
                              </a:lnTo>
                              <a:lnTo>
                                <a:pt x="171" y="75"/>
                              </a:lnTo>
                              <a:lnTo>
                                <a:pt x="173" y="75"/>
                              </a:lnTo>
                              <a:lnTo>
                                <a:pt x="178" y="73"/>
                              </a:lnTo>
                              <a:lnTo>
                                <a:pt x="179" y="73"/>
                              </a:lnTo>
                              <a:lnTo>
                                <a:pt x="185" y="78"/>
                              </a:lnTo>
                              <a:lnTo>
                                <a:pt x="187" y="78"/>
                              </a:lnTo>
                              <a:lnTo>
                                <a:pt x="191" y="76"/>
                              </a:lnTo>
                              <a:lnTo>
                                <a:pt x="193" y="74"/>
                              </a:lnTo>
                              <a:lnTo>
                                <a:pt x="199" y="75"/>
                              </a:lnTo>
                              <a:lnTo>
                                <a:pt x="202" y="75"/>
                              </a:lnTo>
                              <a:lnTo>
                                <a:pt x="205" y="75"/>
                              </a:lnTo>
                              <a:lnTo>
                                <a:pt x="208" y="75"/>
                              </a:lnTo>
                              <a:lnTo>
                                <a:pt x="211" y="76"/>
                              </a:lnTo>
                              <a:lnTo>
                                <a:pt x="214" y="77"/>
                              </a:lnTo>
                              <a:lnTo>
                                <a:pt x="221" y="78"/>
                              </a:lnTo>
                              <a:lnTo>
                                <a:pt x="225" y="80"/>
                              </a:lnTo>
                              <a:lnTo>
                                <a:pt x="226" y="83"/>
                              </a:lnTo>
                              <a:lnTo>
                                <a:pt x="226" y="85"/>
                              </a:lnTo>
                              <a:lnTo>
                                <a:pt x="227" y="86"/>
                              </a:lnTo>
                              <a:lnTo>
                                <a:pt x="229" y="88"/>
                              </a:lnTo>
                              <a:lnTo>
                                <a:pt x="233" y="89"/>
                              </a:lnTo>
                              <a:lnTo>
                                <a:pt x="236" y="89"/>
                              </a:lnTo>
                              <a:lnTo>
                                <a:pt x="236" y="87"/>
                              </a:lnTo>
                              <a:lnTo>
                                <a:pt x="236" y="86"/>
                              </a:lnTo>
                              <a:lnTo>
                                <a:pt x="237" y="86"/>
                              </a:lnTo>
                              <a:lnTo>
                                <a:pt x="238" y="87"/>
                              </a:lnTo>
                              <a:lnTo>
                                <a:pt x="239" y="86"/>
                              </a:lnTo>
                              <a:lnTo>
                                <a:pt x="240" y="83"/>
                              </a:lnTo>
                              <a:lnTo>
                                <a:pt x="239" y="75"/>
                              </a:lnTo>
                              <a:lnTo>
                                <a:pt x="241" y="74"/>
                              </a:lnTo>
                              <a:lnTo>
                                <a:pt x="241" y="73"/>
                              </a:lnTo>
                              <a:lnTo>
                                <a:pt x="242" y="71"/>
                              </a:lnTo>
                              <a:lnTo>
                                <a:pt x="245" y="73"/>
                              </a:lnTo>
                              <a:lnTo>
                                <a:pt x="249" y="73"/>
                              </a:lnTo>
                              <a:lnTo>
                                <a:pt x="252" y="73"/>
                              </a:lnTo>
                              <a:lnTo>
                                <a:pt x="253" y="72"/>
                              </a:lnTo>
                              <a:lnTo>
                                <a:pt x="253" y="71"/>
                              </a:lnTo>
                              <a:close/>
                              <a:moveTo>
                                <a:pt x="212" y="212"/>
                              </a:moveTo>
                              <a:lnTo>
                                <a:pt x="212" y="210"/>
                              </a:lnTo>
                              <a:lnTo>
                                <a:pt x="208" y="208"/>
                              </a:lnTo>
                              <a:lnTo>
                                <a:pt x="206" y="208"/>
                              </a:lnTo>
                              <a:lnTo>
                                <a:pt x="198" y="203"/>
                              </a:lnTo>
                              <a:lnTo>
                                <a:pt x="195" y="200"/>
                              </a:lnTo>
                              <a:lnTo>
                                <a:pt x="189" y="197"/>
                              </a:lnTo>
                              <a:lnTo>
                                <a:pt x="186" y="195"/>
                              </a:lnTo>
                              <a:lnTo>
                                <a:pt x="184" y="192"/>
                              </a:lnTo>
                              <a:lnTo>
                                <a:pt x="182" y="191"/>
                              </a:lnTo>
                              <a:lnTo>
                                <a:pt x="179" y="192"/>
                              </a:lnTo>
                              <a:lnTo>
                                <a:pt x="181" y="195"/>
                              </a:lnTo>
                              <a:lnTo>
                                <a:pt x="159" y="185"/>
                              </a:lnTo>
                              <a:lnTo>
                                <a:pt x="155" y="186"/>
                              </a:lnTo>
                              <a:lnTo>
                                <a:pt x="152" y="186"/>
                              </a:lnTo>
                              <a:lnTo>
                                <a:pt x="161" y="188"/>
                              </a:lnTo>
                              <a:lnTo>
                                <a:pt x="175" y="195"/>
                              </a:lnTo>
                              <a:lnTo>
                                <a:pt x="185" y="197"/>
                              </a:lnTo>
                              <a:lnTo>
                                <a:pt x="200" y="206"/>
                              </a:lnTo>
                              <a:lnTo>
                                <a:pt x="207" y="211"/>
                              </a:lnTo>
                              <a:lnTo>
                                <a:pt x="215" y="216"/>
                              </a:lnTo>
                              <a:lnTo>
                                <a:pt x="213" y="214"/>
                              </a:lnTo>
                              <a:lnTo>
                                <a:pt x="212" y="212"/>
                              </a:lnTo>
                              <a:close/>
                              <a:moveTo>
                                <a:pt x="141" y="173"/>
                              </a:moveTo>
                              <a:lnTo>
                                <a:pt x="144" y="171"/>
                              </a:lnTo>
                              <a:lnTo>
                                <a:pt x="145" y="170"/>
                              </a:lnTo>
                              <a:lnTo>
                                <a:pt x="143" y="169"/>
                              </a:lnTo>
                              <a:lnTo>
                                <a:pt x="133" y="167"/>
                              </a:lnTo>
                              <a:lnTo>
                                <a:pt x="126" y="167"/>
                              </a:lnTo>
                              <a:lnTo>
                                <a:pt x="125" y="169"/>
                              </a:lnTo>
                              <a:lnTo>
                                <a:pt x="125" y="170"/>
                              </a:lnTo>
                              <a:lnTo>
                                <a:pt x="128" y="172"/>
                              </a:lnTo>
                              <a:lnTo>
                                <a:pt x="134" y="173"/>
                              </a:lnTo>
                              <a:lnTo>
                                <a:pt x="141" y="173"/>
                              </a:lnTo>
                              <a:close/>
                              <a:moveTo>
                                <a:pt x="154" y="189"/>
                              </a:moveTo>
                              <a:lnTo>
                                <a:pt x="149" y="188"/>
                              </a:lnTo>
                              <a:lnTo>
                                <a:pt x="143" y="188"/>
                              </a:lnTo>
                              <a:lnTo>
                                <a:pt x="135" y="187"/>
                              </a:lnTo>
                              <a:lnTo>
                                <a:pt x="135" y="189"/>
                              </a:lnTo>
                              <a:lnTo>
                                <a:pt x="137" y="190"/>
                              </a:lnTo>
                              <a:lnTo>
                                <a:pt x="139" y="191"/>
                              </a:lnTo>
                              <a:lnTo>
                                <a:pt x="143" y="192"/>
                              </a:lnTo>
                              <a:lnTo>
                                <a:pt x="149" y="191"/>
                              </a:lnTo>
                              <a:lnTo>
                                <a:pt x="154" y="191"/>
                              </a:lnTo>
                              <a:lnTo>
                                <a:pt x="158" y="191"/>
                              </a:lnTo>
                              <a:lnTo>
                                <a:pt x="157" y="190"/>
                              </a:lnTo>
                              <a:lnTo>
                                <a:pt x="154" y="189"/>
                              </a:lnTo>
                            </a:path>
                          </a:pathLst>
                        </a:custGeom>
                        <a:solidFill>
                          <a:srgbClr val="FBD113"/>
                        </a:solidFill>
                        <a:ln w="9525">
                          <a:solidFill>
                            <a:schemeClr val="bg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it-IT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82" name="Freeform 121">
                          <a:extLst>
                            <a:ext uri="{FF2B5EF4-FFF2-40B4-BE49-F238E27FC236}">
                              <a16:creationId xmlns:a16="http://schemas.microsoft.com/office/drawing/2014/main" id="{1F4088F1-6C54-44C8-98D5-7D58F6497B53}"/>
                            </a:ext>
                          </a:extLst>
                        </p:cNvPr>
                        <p:cNvSpPr>
                          <a:spLocks noEditPoints="1"/>
                        </p:cNvSpPr>
                        <p:nvPr/>
                      </p:nvSpPr>
                      <p:spPr bwMode="auto">
                        <a:xfrm>
                          <a:off x="5984875" y="3116263"/>
                          <a:ext cx="239713" cy="220663"/>
                        </a:xfrm>
                        <a:custGeom>
                          <a:avLst/>
                          <a:gdLst>
                            <a:gd name="T0" fmla="*/ 270 w 369"/>
                            <a:gd name="T1" fmla="*/ 244 h 339"/>
                            <a:gd name="T2" fmla="*/ 242 w 369"/>
                            <a:gd name="T3" fmla="*/ 91 h 339"/>
                            <a:gd name="T4" fmla="*/ 246 w 369"/>
                            <a:gd name="T5" fmla="*/ 94 h 339"/>
                            <a:gd name="T6" fmla="*/ 245 w 369"/>
                            <a:gd name="T7" fmla="*/ 255 h 339"/>
                            <a:gd name="T8" fmla="*/ 255 w 369"/>
                            <a:gd name="T9" fmla="*/ 231 h 339"/>
                            <a:gd name="T10" fmla="*/ 246 w 369"/>
                            <a:gd name="T11" fmla="*/ 270 h 339"/>
                            <a:gd name="T12" fmla="*/ 48 w 369"/>
                            <a:gd name="T13" fmla="*/ 184 h 339"/>
                            <a:gd name="T14" fmla="*/ 34 w 369"/>
                            <a:gd name="T15" fmla="*/ 177 h 339"/>
                            <a:gd name="T16" fmla="*/ 47 w 369"/>
                            <a:gd name="T17" fmla="*/ 171 h 339"/>
                            <a:gd name="T18" fmla="*/ 8 w 369"/>
                            <a:gd name="T19" fmla="*/ 98 h 339"/>
                            <a:gd name="T20" fmla="*/ 221 w 369"/>
                            <a:gd name="T21" fmla="*/ 189 h 339"/>
                            <a:gd name="T22" fmla="*/ 146 w 369"/>
                            <a:gd name="T23" fmla="*/ 278 h 339"/>
                            <a:gd name="T24" fmla="*/ 152 w 369"/>
                            <a:gd name="T25" fmla="*/ 191 h 339"/>
                            <a:gd name="T26" fmla="*/ 185 w 369"/>
                            <a:gd name="T27" fmla="*/ 175 h 339"/>
                            <a:gd name="T28" fmla="*/ 141 w 369"/>
                            <a:gd name="T29" fmla="*/ 142 h 339"/>
                            <a:gd name="T30" fmla="*/ 154 w 369"/>
                            <a:gd name="T31" fmla="*/ 121 h 339"/>
                            <a:gd name="T32" fmla="*/ 137 w 369"/>
                            <a:gd name="T33" fmla="*/ 64 h 339"/>
                            <a:gd name="T34" fmla="*/ 184 w 369"/>
                            <a:gd name="T35" fmla="*/ 90 h 339"/>
                            <a:gd name="T36" fmla="*/ 196 w 369"/>
                            <a:gd name="T37" fmla="*/ 72 h 339"/>
                            <a:gd name="T38" fmla="*/ 216 w 369"/>
                            <a:gd name="T39" fmla="*/ 44 h 339"/>
                            <a:gd name="T40" fmla="*/ 288 w 369"/>
                            <a:gd name="T41" fmla="*/ 38 h 339"/>
                            <a:gd name="T42" fmla="*/ 287 w 369"/>
                            <a:gd name="T43" fmla="*/ 1 h 339"/>
                            <a:gd name="T44" fmla="*/ 252 w 369"/>
                            <a:gd name="T45" fmla="*/ 23 h 339"/>
                            <a:gd name="T46" fmla="*/ 197 w 369"/>
                            <a:gd name="T47" fmla="*/ 11 h 339"/>
                            <a:gd name="T48" fmla="*/ 138 w 369"/>
                            <a:gd name="T49" fmla="*/ 21 h 339"/>
                            <a:gd name="T50" fmla="*/ 78 w 369"/>
                            <a:gd name="T51" fmla="*/ 43 h 339"/>
                            <a:gd name="T52" fmla="*/ 47 w 369"/>
                            <a:gd name="T53" fmla="*/ 72 h 339"/>
                            <a:gd name="T54" fmla="*/ 31 w 369"/>
                            <a:gd name="T55" fmla="*/ 99 h 339"/>
                            <a:gd name="T56" fmla="*/ 35 w 369"/>
                            <a:gd name="T57" fmla="*/ 126 h 339"/>
                            <a:gd name="T58" fmla="*/ 48 w 369"/>
                            <a:gd name="T59" fmla="*/ 145 h 339"/>
                            <a:gd name="T60" fmla="*/ 89 w 369"/>
                            <a:gd name="T61" fmla="*/ 171 h 339"/>
                            <a:gd name="T62" fmla="*/ 150 w 369"/>
                            <a:gd name="T63" fmla="*/ 180 h 339"/>
                            <a:gd name="T64" fmla="*/ 90 w 369"/>
                            <a:gd name="T65" fmla="*/ 175 h 339"/>
                            <a:gd name="T66" fmla="*/ 88 w 369"/>
                            <a:gd name="T67" fmla="*/ 223 h 339"/>
                            <a:gd name="T68" fmla="*/ 117 w 369"/>
                            <a:gd name="T69" fmla="*/ 262 h 339"/>
                            <a:gd name="T70" fmla="*/ 146 w 369"/>
                            <a:gd name="T71" fmla="*/ 246 h 339"/>
                            <a:gd name="T72" fmla="*/ 165 w 369"/>
                            <a:gd name="T73" fmla="*/ 215 h 339"/>
                            <a:gd name="T74" fmla="*/ 278 w 369"/>
                            <a:gd name="T75" fmla="*/ 175 h 339"/>
                            <a:gd name="T76" fmla="*/ 53 w 369"/>
                            <a:gd name="T77" fmla="*/ 198 h 339"/>
                            <a:gd name="T78" fmla="*/ 353 w 369"/>
                            <a:gd name="T79" fmla="*/ 257 h 339"/>
                            <a:gd name="T80" fmla="*/ 289 w 369"/>
                            <a:gd name="T81" fmla="*/ 258 h 339"/>
                            <a:gd name="T82" fmla="*/ 162 w 369"/>
                            <a:gd name="T83" fmla="*/ 193 h 339"/>
                            <a:gd name="T84" fmla="*/ 250 w 369"/>
                            <a:gd name="T85" fmla="*/ 321 h 339"/>
                            <a:gd name="T86" fmla="*/ 191 w 369"/>
                            <a:gd name="T87" fmla="*/ 312 h 339"/>
                            <a:gd name="T88" fmla="*/ 171 w 369"/>
                            <a:gd name="T89" fmla="*/ 310 h 339"/>
                            <a:gd name="T90" fmla="*/ 219 w 369"/>
                            <a:gd name="T91" fmla="*/ 338 h 339"/>
                            <a:gd name="T92" fmla="*/ 317 w 369"/>
                            <a:gd name="T93" fmla="*/ 200 h 339"/>
                            <a:gd name="T94" fmla="*/ 298 w 369"/>
                            <a:gd name="T95" fmla="*/ 137 h 339"/>
                            <a:gd name="T96" fmla="*/ 276 w 369"/>
                            <a:gd name="T97" fmla="*/ 134 h 339"/>
                            <a:gd name="T98" fmla="*/ 226 w 369"/>
                            <a:gd name="T99" fmla="*/ 213 h 339"/>
                            <a:gd name="T100" fmla="*/ 363 w 369"/>
                            <a:gd name="T101" fmla="*/ 284 h 339"/>
                            <a:gd name="T102" fmla="*/ 323 w 369"/>
                            <a:gd name="T103" fmla="*/ 313 h 339"/>
                            <a:gd name="T104" fmla="*/ 314 w 369"/>
                            <a:gd name="T105" fmla="*/ 249 h 339"/>
                            <a:gd name="T106" fmla="*/ 201 w 369"/>
                            <a:gd name="T107" fmla="*/ 205 h 339"/>
                            <a:gd name="T108" fmla="*/ 202 w 369"/>
                            <a:gd name="T109" fmla="*/ 252 h 339"/>
                            <a:gd name="T110" fmla="*/ 214 w 369"/>
                            <a:gd name="T111" fmla="*/ 48 h 339"/>
                            <a:gd name="T112" fmla="*/ 211 w 369"/>
                            <a:gd name="T113" fmla="*/ 148 h 339"/>
                            <a:gd name="T114" fmla="*/ 192 w 369"/>
                            <a:gd name="T115" fmla="*/ 157 h 339"/>
                            <a:gd name="T116" fmla="*/ 145 w 369"/>
                            <a:gd name="T117" fmla="*/ 145 h 339"/>
                            <a:gd name="T118" fmla="*/ 193 w 369"/>
                            <a:gd name="T119" fmla="*/ 177 h 339"/>
                            <a:gd name="T120" fmla="*/ 182 w 369"/>
                            <a:gd name="T121" fmla="*/ 128 h 339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  <a:cxn ang="0">
                              <a:pos x="T92" y="T93"/>
                            </a:cxn>
                            <a:cxn ang="0">
                              <a:pos x="T94" y="T95"/>
                            </a:cxn>
                            <a:cxn ang="0">
                              <a:pos x="T96" y="T97"/>
                            </a:cxn>
                            <a:cxn ang="0">
                              <a:pos x="T98" y="T99"/>
                            </a:cxn>
                            <a:cxn ang="0">
                              <a:pos x="T100" y="T101"/>
                            </a:cxn>
                            <a:cxn ang="0">
                              <a:pos x="T102" y="T103"/>
                            </a:cxn>
                            <a:cxn ang="0">
                              <a:pos x="T104" y="T105"/>
                            </a:cxn>
                            <a:cxn ang="0">
                              <a:pos x="T106" y="T107"/>
                            </a:cxn>
                            <a:cxn ang="0">
                              <a:pos x="T108" y="T109"/>
                            </a:cxn>
                            <a:cxn ang="0">
                              <a:pos x="T110" y="T111"/>
                            </a:cxn>
                            <a:cxn ang="0">
                              <a:pos x="T112" y="T113"/>
                            </a:cxn>
                            <a:cxn ang="0">
                              <a:pos x="T114" y="T115"/>
                            </a:cxn>
                            <a:cxn ang="0">
                              <a:pos x="T116" y="T117"/>
                            </a:cxn>
                            <a:cxn ang="0">
                              <a:pos x="T118" y="T119"/>
                            </a:cxn>
                            <a:cxn ang="0">
                              <a:pos x="T120" y="T121"/>
                            </a:cxn>
                          </a:cxnLst>
                          <a:rect l="0" t="0" r="r" b="b"/>
                          <a:pathLst>
                            <a:path w="369" h="339">
                              <a:moveTo>
                                <a:pt x="243" y="214"/>
                              </a:moveTo>
                              <a:lnTo>
                                <a:pt x="243" y="218"/>
                              </a:lnTo>
                              <a:lnTo>
                                <a:pt x="247" y="218"/>
                              </a:lnTo>
                              <a:lnTo>
                                <a:pt x="249" y="216"/>
                              </a:lnTo>
                              <a:lnTo>
                                <a:pt x="250" y="215"/>
                              </a:lnTo>
                              <a:lnTo>
                                <a:pt x="245" y="213"/>
                              </a:lnTo>
                              <a:lnTo>
                                <a:pt x="243" y="214"/>
                              </a:lnTo>
                              <a:close/>
                              <a:moveTo>
                                <a:pt x="264" y="248"/>
                              </a:moveTo>
                              <a:lnTo>
                                <a:pt x="262" y="249"/>
                              </a:lnTo>
                              <a:lnTo>
                                <a:pt x="263" y="249"/>
                              </a:lnTo>
                              <a:lnTo>
                                <a:pt x="267" y="249"/>
                              </a:lnTo>
                              <a:lnTo>
                                <a:pt x="272" y="244"/>
                              </a:lnTo>
                              <a:lnTo>
                                <a:pt x="276" y="243"/>
                              </a:lnTo>
                              <a:lnTo>
                                <a:pt x="273" y="241"/>
                              </a:lnTo>
                              <a:lnTo>
                                <a:pt x="270" y="244"/>
                              </a:lnTo>
                              <a:lnTo>
                                <a:pt x="266" y="246"/>
                              </a:lnTo>
                              <a:lnTo>
                                <a:pt x="266" y="247"/>
                              </a:lnTo>
                              <a:lnTo>
                                <a:pt x="264" y="248"/>
                              </a:lnTo>
                              <a:close/>
                              <a:moveTo>
                                <a:pt x="230" y="205"/>
                              </a:moveTo>
                              <a:lnTo>
                                <a:pt x="230" y="206"/>
                              </a:lnTo>
                              <a:lnTo>
                                <a:pt x="232" y="208"/>
                              </a:lnTo>
                              <a:lnTo>
                                <a:pt x="236" y="211"/>
                              </a:lnTo>
                              <a:lnTo>
                                <a:pt x="239" y="212"/>
                              </a:lnTo>
                              <a:lnTo>
                                <a:pt x="241" y="209"/>
                              </a:lnTo>
                              <a:lnTo>
                                <a:pt x="239" y="207"/>
                              </a:lnTo>
                              <a:lnTo>
                                <a:pt x="234" y="206"/>
                              </a:lnTo>
                              <a:lnTo>
                                <a:pt x="231" y="205"/>
                              </a:lnTo>
                              <a:lnTo>
                                <a:pt x="230" y="205"/>
                              </a:lnTo>
                              <a:close/>
                              <a:moveTo>
                                <a:pt x="245" y="89"/>
                              </a:moveTo>
                              <a:lnTo>
                                <a:pt x="242" y="91"/>
                              </a:lnTo>
                              <a:lnTo>
                                <a:pt x="240" y="88"/>
                              </a:lnTo>
                              <a:lnTo>
                                <a:pt x="232" y="89"/>
                              </a:lnTo>
                              <a:lnTo>
                                <a:pt x="232" y="90"/>
                              </a:lnTo>
                              <a:lnTo>
                                <a:pt x="233" y="93"/>
                              </a:lnTo>
                              <a:lnTo>
                                <a:pt x="232" y="96"/>
                              </a:lnTo>
                              <a:lnTo>
                                <a:pt x="235" y="97"/>
                              </a:lnTo>
                              <a:lnTo>
                                <a:pt x="238" y="97"/>
                              </a:lnTo>
                              <a:lnTo>
                                <a:pt x="238" y="96"/>
                              </a:lnTo>
                              <a:lnTo>
                                <a:pt x="239" y="94"/>
                              </a:lnTo>
                              <a:lnTo>
                                <a:pt x="240" y="94"/>
                              </a:lnTo>
                              <a:lnTo>
                                <a:pt x="241" y="96"/>
                              </a:lnTo>
                              <a:lnTo>
                                <a:pt x="241" y="98"/>
                              </a:lnTo>
                              <a:lnTo>
                                <a:pt x="243" y="98"/>
                              </a:lnTo>
                              <a:lnTo>
                                <a:pt x="245" y="98"/>
                              </a:lnTo>
                              <a:lnTo>
                                <a:pt x="246" y="94"/>
                              </a:lnTo>
                              <a:lnTo>
                                <a:pt x="247" y="91"/>
                              </a:lnTo>
                              <a:lnTo>
                                <a:pt x="249" y="89"/>
                              </a:lnTo>
                              <a:lnTo>
                                <a:pt x="249" y="87"/>
                              </a:lnTo>
                              <a:lnTo>
                                <a:pt x="246" y="88"/>
                              </a:lnTo>
                              <a:lnTo>
                                <a:pt x="245" y="89"/>
                              </a:lnTo>
                              <a:close/>
                              <a:moveTo>
                                <a:pt x="238" y="239"/>
                              </a:moveTo>
                              <a:lnTo>
                                <a:pt x="242" y="235"/>
                              </a:lnTo>
                              <a:lnTo>
                                <a:pt x="241" y="234"/>
                              </a:lnTo>
                              <a:lnTo>
                                <a:pt x="242" y="232"/>
                              </a:lnTo>
                              <a:lnTo>
                                <a:pt x="240" y="231"/>
                              </a:lnTo>
                              <a:lnTo>
                                <a:pt x="236" y="233"/>
                              </a:lnTo>
                              <a:lnTo>
                                <a:pt x="234" y="237"/>
                              </a:lnTo>
                              <a:lnTo>
                                <a:pt x="235" y="238"/>
                              </a:lnTo>
                              <a:lnTo>
                                <a:pt x="238" y="239"/>
                              </a:lnTo>
                              <a:close/>
                              <a:moveTo>
                                <a:pt x="245" y="255"/>
                              </a:moveTo>
                              <a:lnTo>
                                <a:pt x="246" y="254"/>
                              </a:lnTo>
                              <a:lnTo>
                                <a:pt x="247" y="252"/>
                              </a:lnTo>
                              <a:lnTo>
                                <a:pt x="242" y="249"/>
                              </a:lnTo>
                              <a:lnTo>
                                <a:pt x="241" y="250"/>
                              </a:lnTo>
                              <a:lnTo>
                                <a:pt x="242" y="252"/>
                              </a:lnTo>
                              <a:lnTo>
                                <a:pt x="245" y="255"/>
                              </a:lnTo>
                              <a:close/>
                              <a:moveTo>
                                <a:pt x="258" y="65"/>
                              </a:moveTo>
                              <a:lnTo>
                                <a:pt x="257" y="64"/>
                              </a:lnTo>
                              <a:lnTo>
                                <a:pt x="254" y="62"/>
                              </a:lnTo>
                              <a:lnTo>
                                <a:pt x="249" y="64"/>
                              </a:lnTo>
                              <a:lnTo>
                                <a:pt x="254" y="68"/>
                              </a:lnTo>
                              <a:lnTo>
                                <a:pt x="259" y="67"/>
                              </a:lnTo>
                              <a:lnTo>
                                <a:pt x="258" y="65"/>
                              </a:lnTo>
                              <a:close/>
                              <a:moveTo>
                                <a:pt x="255" y="236"/>
                              </a:moveTo>
                              <a:lnTo>
                                <a:pt x="255" y="231"/>
                              </a:lnTo>
                              <a:lnTo>
                                <a:pt x="254" y="229"/>
                              </a:lnTo>
                              <a:lnTo>
                                <a:pt x="252" y="229"/>
                              </a:lnTo>
                              <a:lnTo>
                                <a:pt x="245" y="235"/>
                              </a:lnTo>
                              <a:lnTo>
                                <a:pt x="247" y="239"/>
                              </a:lnTo>
                              <a:lnTo>
                                <a:pt x="249" y="242"/>
                              </a:lnTo>
                              <a:lnTo>
                                <a:pt x="253" y="240"/>
                              </a:lnTo>
                              <a:lnTo>
                                <a:pt x="255" y="236"/>
                              </a:lnTo>
                              <a:close/>
                              <a:moveTo>
                                <a:pt x="251" y="268"/>
                              </a:moveTo>
                              <a:lnTo>
                                <a:pt x="250" y="266"/>
                              </a:lnTo>
                              <a:lnTo>
                                <a:pt x="247" y="264"/>
                              </a:lnTo>
                              <a:lnTo>
                                <a:pt x="247" y="265"/>
                              </a:lnTo>
                              <a:lnTo>
                                <a:pt x="248" y="266"/>
                              </a:lnTo>
                              <a:lnTo>
                                <a:pt x="248" y="268"/>
                              </a:lnTo>
                              <a:lnTo>
                                <a:pt x="247" y="269"/>
                              </a:lnTo>
                              <a:lnTo>
                                <a:pt x="246" y="270"/>
                              </a:lnTo>
                              <a:lnTo>
                                <a:pt x="249" y="271"/>
                              </a:lnTo>
                              <a:lnTo>
                                <a:pt x="251" y="268"/>
                              </a:lnTo>
                              <a:close/>
                              <a:moveTo>
                                <a:pt x="42" y="148"/>
                              </a:moveTo>
                              <a:lnTo>
                                <a:pt x="40" y="151"/>
                              </a:lnTo>
                              <a:lnTo>
                                <a:pt x="39" y="156"/>
                              </a:lnTo>
                              <a:lnTo>
                                <a:pt x="39" y="160"/>
                              </a:lnTo>
                              <a:lnTo>
                                <a:pt x="40" y="159"/>
                              </a:lnTo>
                              <a:lnTo>
                                <a:pt x="41" y="159"/>
                              </a:lnTo>
                              <a:lnTo>
                                <a:pt x="43" y="159"/>
                              </a:lnTo>
                              <a:lnTo>
                                <a:pt x="44" y="159"/>
                              </a:lnTo>
                              <a:lnTo>
                                <a:pt x="46" y="157"/>
                              </a:lnTo>
                              <a:lnTo>
                                <a:pt x="46" y="149"/>
                              </a:lnTo>
                              <a:lnTo>
                                <a:pt x="45" y="147"/>
                              </a:lnTo>
                              <a:lnTo>
                                <a:pt x="42" y="148"/>
                              </a:lnTo>
                              <a:close/>
                              <a:moveTo>
                                <a:pt x="48" y="184"/>
                              </a:moveTo>
                              <a:lnTo>
                                <a:pt x="49" y="182"/>
                              </a:lnTo>
                              <a:lnTo>
                                <a:pt x="45" y="177"/>
                              </a:lnTo>
                              <a:lnTo>
                                <a:pt x="42" y="175"/>
                              </a:lnTo>
                              <a:lnTo>
                                <a:pt x="41" y="170"/>
                              </a:lnTo>
                              <a:lnTo>
                                <a:pt x="39" y="165"/>
                              </a:lnTo>
                              <a:lnTo>
                                <a:pt x="38" y="166"/>
                              </a:lnTo>
                              <a:lnTo>
                                <a:pt x="38" y="169"/>
                              </a:lnTo>
                              <a:lnTo>
                                <a:pt x="37" y="172"/>
                              </a:lnTo>
                              <a:lnTo>
                                <a:pt x="36" y="173"/>
                              </a:lnTo>
                              <a:lnTo>
                                <a:pt x="34" y="171"/>
                              </a:lnTo>
                              <a:lnTo>
                                <a:pt x="32" y="172"/>
                              </a:lnTo>
                              <a:lnTo>
                                <a:pt x="30" y="178"/>
                              </a:lnTo>
                              <a:lnTo>
                                <a:pt x="30" y="180"/>
                              </a:lnTo>
                              <a:lnTo>
                                <a:pt x="32" y="179"/>
                              </a:lnTo>
                              <a:lnTo>
                                <a:pt x="34" y="177"/>
                              </a:lnTo>
                              <a:lnTo>
                                <a:pt x="35" y="178"/>
                              </a:lnTo>
                              <a:lnTo>
                                <a:pt x="36" y="180"/>
                              </a:lnTo>
                              <a:lnTo>
                                <a:pt x="36" y="181"/>
                              </a:lnTo>
                              <a:lnTo>
                                <a:pt x="37" y="184"/>
                              </a:lnTo>
                              <a:lnTo>
                                <a:pt x="39" y="184"/>
                              </a:lnTo>
                              <a:lnTo>
                                <a:pt x="41" y="183"/>
                              </a:lnTo>
                              <a:lnTo>
                                <a:pt x="48" y="185"/>
                              </a:lnTo>
                              <a:lnTo>
                                <a:pt x="48" y="184"/>
                              </a:lnTo>
                              <a:close/>
                              <a:moveTo>
                                <a:pt x="44" y="165"/>
                              </a:moveTo>
                              <a:lnTo>
                                <a:pt x="43" y="165"/>
                              </a:lnTo>
                              <a:lnTo>
                                <a:pt x="42" y="165"/>
                              </a:lnTo>
                              <a:lnTo>
                                <a:pt x="43" y="168"/>
                              </a:lnTo>
                              <a:lnTo>
                                <a:pt x="45" y="173"/>
                              </a:lnTo>
                              <a:lnTo>
                                <a:pt x="47" y="172"/>
                              </a:lnTo>
                              <a:lnTo>
                                <a:pt x="47" y="171"/>
                              </a:lnTo>
                              <a:lnTo>
                                <a:pt x="45" y="169"/>
                              </a:lnTo>
                              <a:lnTo>
                                <a:pt x="45" y="168"/>
                              </a:lnTo>
                              <a:lnTo>
                                <a:pt x="45" y="166"/>
                              </a:lnTo>
                              <a:lnTo>
                                <a:pt x="44" y="165"/>
                              </a:lnTo>
                              <a:close/>
                              <a:moveTo>
                                <a:pt x="16" y="117"/>
                              </a:moveTo>
                              <a:lnTo>
                                <a:pt x="13" y="115"/>
                              </a:lnTo>
                              <a:lnTo>
                                <a:pt x="12" y="114"/>
                              </a:lnTo>
                              <a:lnTo>
                                <a:pt x="11" y="109"/>
                              </a:lnTo>
                              <a:lnTo>
                                <a:pt x="11" y="108"/>
                              </a:lnTo>
                              <a:lnTo>
                                <a:pt x="8" y="105"/>
                              </a:lnTo>
                              <a:lnTo>
                                <a:pt x="9" y="104"/>
                              </a:lnTo>
                              <a:lnTo>
                                <a:pt x="12" y="101"/>
                              </a:lnTo>
                              <a:lnTo>
                                <a:pt x="12" y="100"/>
                              </a:lnTo>
                              <a:lnTo>
                                <a:pt x="10" y="99"/>
                              </a:lnTo>
                              <a:lnTo>
                                <a:pt x="8" y="98"/>
                              </a:lnTo>
                              <a:lnTo>
                                <a:pt x="2" y="99"/>
                              </a:lnTo>
                              <a:lnTo>
                                <a:pt x="0" y="100"/>
                              </a:lnTo>
                              <a:lnTo>
                                <a:pt x="0" y="102"/>
                              </a:lnTo>
                              <a:lnTo>
                                <a:pt x="7" y="110"/>
                              </a:lnTo>
                              <a:lnTo>
                                <a:pt x="10" y="116"/>
                              </a:lnTo>
                              <a:lnTo>
                                <a:pt x="14" y="118"/>
                              </a:lnTo>
                              <a:lnTo>
                                <a:pt x="19" y="120"/>
                              </a:lnTo>
                              <a:lnTo>
                                <a:pt x="18" y="117"/>
                              </a:lnTo>
                              <a:lnTo>
                                <a:pt x="16" y="117"/>
                              </a:lnTo>
                              <a:close/>
                              <a:moveTo>
                                <a:pt x="229" y="201"/>
                              </a:moveTo>
                              <a:lnTo>
                                <a:pt x="229" y="199"/>
                              </a:lnTo>
                              <a:lnTo>
                                <a:pt x="228" y="196"/>
                              </a:lnTo>
                              <a:lnTo>
                                <a:pt x="228" y="194"/>
                              </a:lnTo>
                              <a:lnTo>
                                <a:pt x="224" y="193"/>
                              </a:lnTo>
                              <a:lnTo>
                                <a:pt x="221" y="189"/>
                              </a:lnTo>
                              <a:lnTo>
                                <a:pt x="220" y="189"/>
                              </a:lnTo>
                              <a:lnTo>
                                <a:pt x="217" y="191"/>
                              </a:lnTo>
                              <a:lnTo>
                                <a:pt x="217" y="194"/>
                              </a:lnTo>
                              <a:lnTo>
                                <a:pt x="220" y="195"/>
                              </a:lnTo>
                              <a:lnTo>
                                <a:pt x="221" y="198"/>
                              </a:lnTo>
                              <a:lnTo>
                                <a:pt x="225" y="200"/>
                              </a:lnTo>
                              <a:lnTo>
                                <a:pt x="228" y="204"/>
                              </a:lnTo>
                              <a:lnTo>
                                <a:pt x="229" y="201"/>
                              </a:lnTo>
                              <a:close/>
                              <a:moveTo>
                                <a:pt x="142" y="269"/>
                              </a:moveTo>
                              <a:lnTo>
                                <a:pt x="141" y="269"/>
                              </a:lnTo>
                              <a:lnTo>
                                <a:pt x="140" y="272"/>
                              </a:lnTo>
                              <a:lnTo>
                                <a:pt x="140" y="277"/>
                              </a:lnTo>
                              <a:lnTo>
                                <a:pt x="141" y="279"/>
                              </a:lnTo>
                              <a:lnTo>
                                <a:pt x="146" y="280"/>
                              </a:lnTo>
                              <a:lnTo>
                                <a:pt x="146" y="278"/>
                              </a:lnTo>
                              <a:lnTo>
                                <a:pt x="148" y="275"/>
                              </a:lnTo>
                              <a:lnTo>
                                <a:pt x="144" y="271"/>
                              </a:lnTo>
                              <a:lnTo>
                                <a:pt x="142" y="269"/>
                              </a:lnTo>
                              <a:close/>
                              <a:moveTo>
                                <a:pt x="161" y="212"/>
                              </a:moveTo>
                              <a:lnTo>
                                <a:pt x="161" y="210"/>
                              </a:lnTo>
                              <a:lnTo>
                                <a:pt x="159" y="209"/>
                              </a:lnTo>
                              <a:lnTo>
                                <a:pt x="155" y="209"/>
                              </a:lnTo>
                              <a:lnTo>
                                <a:pt x="152" y="208"/>
                              </a:lnTo>
                              <a:lnTo>
                                <a:pt x="150" y="203"/>
                              </a:lnTo>
                              <a:lnTo>
                                <a:pt x="150" y="199"/>
                              </a:lnTo>
                              <a:lnTo>
                                <a:pt x="147" y="196"/>
                              </a:lnTo>
                              <a:lnTo>
                                <a:pt x="145" y="195"/>
                              </a:lnTo>
                              <a:lnTo>
                                <a:pt x="146" y="194"/>
                              </a:lnTo>
                              <a:lnTo>
                                <a:pt x="148" y="193"/>
                              </a:lnTo>
                              <a:lnTo>
                                <a:pt x="152" y="191"/>
                              </a:lnTo>
                              <a:lnTo>
                                <a:pt x="162" y="189"/>
                              </a:lnTo>
                              <a:lnTo>
                                <a:pt x="165" y="187"/>
                              </a:lnTo>
                              <a:lnTo>
                                <a:pt x="167" y="187"/>
                              </a:lnTo>
                              <a:lnTo>
                                <a:pt x="169" y="188"/>
                              </a:lnTo>
                              <a:lnTo>
                                <a:pt x="175" y="195"/>
                              </a:lnTo>
                              <a:lnTo>
                                <a:pt x="181" y="200"/>
                              </a:lnTo>
                              <a:lnTo>
                                <a:pt x="186" y="205"/>
                              </a:lnTo>
                              <a:lnTo>
                                <a:pt x="188" y="205"/>
                              </a:lnTo>
                              <a:lnTo>
                                <a:pt x="189" y="203"/>
                              </a:lnTo>
                              <a:lnTo>
                                <a:pt x="189" y="200"/>
                              </a:lnTo>
                              <a:lnTo>
                                <a:pt x="189" y="198"/>
                              </a:lnTo>
                              <a:lnTo>
                                <a:pt x="188" y="191"/>
                              </a:lnTo>
                              <a:lnTo>
                                <a:pt x="188" y="182"/>
                              </a:lnTo>
                              <a:lnTo>
                                <a:pt x="187" y="178"/>
                              </a:lnTo>
                              <a:lnTo>
                                <a:pt x="185" y="175"/>
                              </a:lnTo>
                              <a:lnTo>
                                <a:pt x="180" y="173"/>
                              </a:lnTo>
                              <a:lnTo>
                                <a:pt x="173" y="171"/>
                              </a:lnTo>
                              <a:lnTo>
                                <a:pt x="168" y="164"/>
                              </a:lnTo>
                              <a:lnTo>
                                <a:pt x="160" y="163"/>
                              </a:lnTo>
                              <a:lnTo>
                                <a:pt x="155" y="156"/>
                              </a:lnTo>
                              <a:lnTo>
                                <a:pt x="150" y="156"/>
                              </a:lnTo>
                              <a:lnTo>
                                <a:pt x="145" y="152"/>
                              </a:lnTo>
                              <a:lnTo>
                                <a:pt x="134" y="149"/>
                              </a:lnTo>
                              <a:lnTo>
                                <a:pt x="130" y="146"/>
                              </a:lnTo>
                              <a:lnTo>
                                <a:pt x="128" y="146"/>
                              </a:lnTo>
                              <a:lnTo>
                                <a:pt x="125" y="146"/>
                              </a:lnTo>
                              <a:lnTo>
                                <a:pt x="126" y="144"/>
                              </a:lnTo>
                              <a:lnTo>
                                <a:pt x="130" y="144"/>
                              </a:lnTo>
                              <a:lnTo>
                                <a:pt x="135" y="144"/>
                              </a:lnTo>
                              <a:lnTo>
                                <a:pt x="141" y="142"/>
                              </a:lnTo>
                              <a:lnTo>
                                <a:pt x="147" y="137"/>
                              </a:lnTo>
                              <a:lnTo>
                                <a:pt x="142" y="137"/>
                              </a:lnTo>
                              <a:lnTo>
                                <a:pt x="141" y="133"/>
                              </a:lnTo>
                              <a:lnTo>
                                <a:pt x="139" y="130"/>
                              </a:lnTo>
                              <a:lnTo>
                                <a:pt x="137" y="126"/>
                              </a:lnTo>
                              <a:lnTo>
                                <a:pt x="140" y="124"/>
                              </a:lnTo>
                              <a:lnTo>
                                <a:pt x="143" y="122"/>
                              </a:lnTo>
                              <a:lnTo>
                                <a:pt x="151" y="126"/>
                              </a:lnTo>
                              <a:lnTo>
                                <a:pt x="151" y="128"/>
                              </a:lnTo>
                              <a:lnTo>
                                <a:pt x="149" y="132"/>
                              </a:lnTo>
                              <a:lnTo>
                                <a:pt x="150" y="134"/>
                              </a:lnTo>
                              <a:lnTo>
                                <a:pt x="153" y="134"/>
                              </a:lnTo>
                              <a:lnTo>
                                <a:pt x="158" y="130"/>
                              </a:lnTo>
                              <a:lnTo>
                                <a:pt x="156" y="124"/>
                              </a:lnTo>
                              <a:lnTo>
                                <a:pt x="154" y="121"/>
                              </a:lnTo>
                              <a:lnTo>
                                <a:pt x="148" y="114"/>
                              </a:lnTo>
                              <a:lnTo>
                                <a:pt x="143" y="111"/>
                              </a:lnTo>
                              <a:lnTo>
                                <a:pt x="140" y="107"/>
                              </a:lnTo>
                              <a:lnTo>
                                <a:pt x="137" y="99"/>
                              </a:lnTo>
                              <a:lnTo>
                                <a:pt x="126" y="87"/>
                              </a:lnTo>
                              <a:lnTo>
                                <a:pt x="125" y="83"/>
                              </a:lnTo>
                              <a:lnTo>
                                <a:pt x="127" y="75"/>
                              </a:lnTo>
                              <a:lnTo>
                                <a:pt x="128" y="70"/>
                              </a:lnTo>
                              <a:lnTo>
                                <a:pt x="128" y="67"/>
                              </a:lnTo>
                              <a:lnTo>
                                <a:pt x="128" y="63"/>
                              </a:lnTo>
                              <a:lnTo>
                                <a:pt x="133" y="61"/>
                              </a:lnTo>
                              <a:lnTo>
                                <a:pt x="136" y="59"/>
                              </a:lnTo>
                              <a:lnTo>
                                <a:pt x="140" y="59"/>
                              </a:lnTo>
                              <a:lnTo>
                                <a:pt x="139" y="62"/>
                              </a:lnTo>
                              <a:lnTo>
                                <a:pt x="137" y="64"/>
                              </a:lnTo>
                              <a:lnTo>
                                <a:pt x="139" y="68"/>
                              </a:lnTo>
                              <a:lnTo>
                                <a:pt x="148" y="73"/>
                              </a:lnTo>
                              <a:lnTo>
                                <a:pt x="157" y="78"/>
                              </a:lnTo>
                              <a:lnTo>
                                <a:pt x="158" y="84"/>
                              </a:lnTo>
                              <a:lnTo>
                                <a:pt x="161" y="89"/>
                              </a:lnTo>
                              <a:lnTo>
                                <a:pt x="171" y="92"/>
                              </a:lnTo>
                              <a:lnTo>
                                <a:pt x="172" y="92"/>
                              </a:lnTo>
                              <a:lnTo>
                                <a:pt x="173" y="91"/>
                              </a:lnTo>
                              <a:lnTo>
                                <a:pt x="164" y="85"/>
                              </a:lnTo>
                              <a:lnTo>
                                <a:pt x="162" y="83"/>
                              </a:lnTo>
                              <a:lnTo>
                                <a:pt x="160" y="77"/>
                              </a:lnTo>
                              <a:lnTo>
                                <a:pt x="162" y="75"/>
                              </a:lnTo>
                              <a:lnTo>
                                <a:pt x="172" y="77"/>
                              </a:lnTo>
                              <a:lnTo>
                                <a:pt x="180" y="87"/>
                              </a:lnTo>
                              <a:lnTo>
                                <a:pt x="184" y="90"/>
                              </a:lnTo>
                              <a:lnTo>
                                <a:pt x="186" y="89"/>
                              </a:lnTo>
                              <a:lnTo>
                                <a:pt x="187" y="87"/>
                              </a:lnTo>
                              <a:lnTo>
                                <a:pt x="185" y="83"/>
                              </a:lnTo>
                              <a:lnTo>
                                <a:pt x="183" y="81"/>
                              </a:lnTo>
                              <a:lnTo>
                                <a:pt x="179" y="78"/>
                              </a:lnTo>
                              <a:lnTo>
                                <a:pt x="175" y="74"/>
                              </a:lnTo>
                              <a:lnTo>
                                <a:pt x="175" y="72"/>
                              </a:lnTo>
                              <a:lnTo>
                                <a:pt x="179" y="70"/>
                              </a:lnTo>
                              <a:lnTo>
                                <a:pt x="183" y="70"/>
                              </a:lnTo>
                              <a:lnTo>
                                <a:pt x="189" y="73"/>
                              </a:lnTo>
                              <a:lnTo>
                                <a:pt x="194" y="74"/>
                              </a:lnTo>
                              <a:lnTo>
                                <a:pt x="197" y="78"/>
                              </a:lnTo>
                              <a:lnTo>
                                <a:pt x="202" y="81"/>
                              </a:lnTo>
                              <a:lnTo>
                                <a:pt x="199" y="76"/>
                              </a:lnTo>
                              <a:lnTo>
                                <a:pt x="196" y="72"/>
                              </a:lnTo>
                              <a:lnTo>
                                <a:pt x="188" y="68"/>
                              </a:lnTo>
                              <a:lnTo>
                                <a:pt x="184" y="68"/>
                              </a:lnTo>
                              <a:lnTo>
                                <a:pt x="181" y="67"/>
                              </a:lnTo>
                              <a:lnTo>
                                <a:pt x="180" y="64"/>
                              </a:lnTo>
                              <a:lnTo>
                                <a:pt x="182" y="61"/>
                              </a:lnTo>
                              <a:lnTo>
                                <a:pt x="177" y="57"/>
                              </a:lnTo>
                              <a:lnTo>
                                <a:pt x="176" y="54"/>
                              </a:lnTo>
                              <a:lnTo>
                                <a:pt x="177" y="51"/>
                              </a:lnTo>
                              <a:lnTo>
                                <a:pt x="184" y="51"/>
                              </a:lnTo>
                              <a:lnTo>
                                <a:pt x="190" y="52"/>
                              </a:lnTo>
                              <a:lnTo>
                                <a:pt x="197" y="49"/>
                              </a:lnTo>
                              <a:lnTo>
                                <a:pt x="203" y="42"/>
                              </a:lnTo>
                              <a:lnTo>
                                <a:pt x="207" y="40"/>
                              </a:lnTo>
                              <a:lnTo>
                                <a:pt x="211" y="41"/>
                              </a:lnTo>
                              <a:lnTo>
                                <a:pt x="216" y="44"/>
                              </a:lnTo>
                              <a:lnTo>
                                <a:pt x="221" y="45"/>
                              </a:lnTo>
                              <a:lnTo>
                                <a:pt x="230" y="39"/>
                              </a:lnTo>
                              <a:lnTo>
                                <a:pt x="234" y="38"/>
                              </a:lnTo>
                              <a:lnTo>
                                <a:pt x="241" y="41"/>
                              </a:lnTo>
                              <a:lnTo>
                                <a:pt x="244" y="41"/>
                              </a:lnTo>
                              <a:lnTo>
                                <a:pt x="251" y="44"/>
                              </a:lnTo>
                              <a:lnTo>
                                <a:pt x="267" y="46"/>
                              </a:lnTo>
                              <a:lnTo>
                                <a:pt x="273" y="50"/>
                              </a:lnTo>
                              <a:lnTo>
                                <a:pt x="274" y="52"/>
                              </a:lnTo>
                              <a:lnTo>
                                <a:pt x="276" y="51"/>
                              </a:lnTo>
                              <a:lnTo>
                                <a:pt x="277" y="51"/>
                              </a:lnTo>
                              <a:lnTo>
                                <a:pt x="280" y="47"/>
                              </a:lnTo>
                              <a:lnTo>
                                <a:pt x="283" y="44"/>
                              </a:lnTo>
                              <a:lnTo>
                                <a:pt x="287" y="40"/>
                              </a:lnTo>
                              <a:lnTo>
                                <a:pt x="288" y="38"/>
                              </a:lnTo>
                              <a:lnTo>
                                <a:pt x="288" y="36"/>
                              </a:lnTo>
                              <a:lnTo>
                                <a:pt x="287" y="35"/>
                              </a:lnTo>
                              <a:lnTo>
                                <a:pt x="287" y="33"/>
                              </a:lnTo>
                              <a:lnTo>
                                <a:pt x="287" y="31"/>
                              </a:lnTo>
                              <a:lnTo>
                                <a:pt x="287" y="26"/>
                              </a:lnTo>
                              <a:lnTo>
                                <a:pt x="296" y="20"/>
                              </a:lnTo>
                              <a:lnTo>
                                <a:pt x="299" y="20"/>
                              </a:lnTo>
                              <a:lnTo>
                                <a:pt x="300" y="17"/>
                              </a:lnTo>
                              <a:lnTo>
                                <a:pt x="299" y="12"/>
                              </a:lnTo>
                              <a:lnTo>
                                <a:pt x="298" y="7"/>
                              </a:lnTo>
                              <a:lnTo>
                                <a:pt x="296" y="7"/>
                              </a:lnTo>
                              <a:lnTo>
                                <a:pt x="294" y="5"/>
                              </a:lnTo>
                              <a:lnTo>
                                <a:pt x="293" y="4"/>
                              </a:lnTo>
                              <a:lnTo>
                                <a:pt x="290" y="2"/>
                              </a:lnTo>
                              <a:lnTo>
                                <a:pt x="287" y="1"/>
                              </a:lnTo>
                              <a:lnTo>
                                <a:pt x="281" y="0"/>
                              </a:lnTo>
                              <a:lnTo>
                                <a:pt x="277" y="1"/>
                              </a:lnTo>
                              <a:lnTo>
                                <a:pt x="276" y="2"/>
                              </a:lnTo>
                              <a:lnTo>
                                <a:pt x="276" y="3"/>
                              </a:lnTo>
                              <a:lnTo>
                                <a:pt x="276" y="5"/>
                              </a:lnTo>
                              <a:lnTo>
                                <a:pt x="278" y="7"/>
                              </a:lnTo>
                              <a:lnTo>
                                <a:pt x="279" y="11"/>
                              </a:lnTo>
                              <a:lnTo>
                                <a:pt x="279" y="16"/>
                              </a:lnTo>
                              <a:lnTo>
                                <a:pt x="279" y="18"/>
                              </a:lnTo>
                              <a:lnTo>
                                <a:pt x="276" y="20"/>
                              </a:lnTo>
                              <a:lnTo>
                                <a:pt x="269" y="22"/>
                              </a:lnTo>
                              <a:lnTo>
                                <a:pt x="264" y="21"/>
                              </a:lnTo>
                              <a:lnTo>
                                <a:pt x="261" y="22"/>
                              </a:lnTo>
                              <a:lnTo>
                                <a:pt x="256" y="22"/>
                              </a:lnTo>
                              <a:lnTo>
                                <a:pt x="252" y="23"/>
                              </a:lnTo>
                              <a:lnTo>
                                <a:pt x="246" y="24"/>
                              </a:lnTo>
                              <a:lnTo>
                                <a:pt x="241" y="25"/>
                              </a:lnTo>
                              <a:lnTo>
                                <a:pt x="235" y="22"/>
                              </a:lnTo>
                              <a:lnTo>
                                <a:pt x="229" y="19"/>
                              </a:lnTo>
                              <a:lnTo>
                                <a:pt x="223" y="18"/>
                              </a:lnTo>
                              <a:lnTo>
                                <a:pt x="221" y="19"/>
                              </a:lnTo>
                              <a:lnTo>
                                <a:pt x="220" y="20"/>
                              </a:lnTo>
                              <a:lnTo>
                                <a:pt x="215" y="16"/>
                              </a:lnTo>
                              <a:lnTo>
                                <a:pt x="212" y="15"/>
                              </a:lnTo>
                              <a:lnTo>
                                <a:pt x="211" y="14"/>
                              </a:lnTo>
                              <a:lnTo>
                                <a:pt x="209" y="10"/>
                              </a:lnTo>
                              <a:lnTo>
                                <a:pt x="208" y="9"/>
                              </a:lnTo>
                              <a:lnTo>
                                <a:pt x="203" y="11"/>
                              </a:lnTo>
                              <a:lnTo>
                                <a:pt x="199" y="11"/>
                              </a:lnTo>
                              <a:lnTo>
                                <a:pt x="197" y="11"/>
                              </a:lnTo>
                              <a:lnTo>
                                <a:pt x="189" y="11"/>
                              </a:lnTo>
                              <a:lnTo>
                                <a:pt x="188" y="14"/>
                              </a:lnTo>
                              <a:lnTo>
                                <a:pt x="187" y="14"/>
                              </a:lnTo>
                              <a:lnTo>
                                <a:pt x="186" y="15"/>
                              </a:lnTo>
                              <a:lnTo>
                                <a:pt x="182" y="15"/>
                              </a:lnTo>
                              <a:lnTo>
                                <a:pt x="177" y="17"/>
                              </a:lnTo>
                              <a:lnTo>
                                <a:pt x="171" y="18"/>
                              </a:lnTo>
                              <a:lnTo>
                                <a:pt x="167" y="18"/>
                              </a:lnTo>
                              <a:lnTo>
                                <a:pt x="162" y="17"/>
                              </a:lnTo>
                              <a:lnTo>
                                <a:pt x="160" y="18"/>
                              </a:lnTo>
                              <a:lnTo>
                                <a:pt x="154" y="18"/>
                              </a:lnTo>
                              <a:lnTo>
                                <a:pt x="150" y="21"/>
                              </a:lnTo>
                              <a:lnTo>
                                <a:pt x="145" y="21"/>
                              </a:lnTo>
                              <a:lnTo>
                                <a:pt x="140" y="21"/>
                              </a:lnTo>
                              <a:lnTo>
                                <a:pt x="138" y="21"/>
                              </a:lnTo>
                              <a:lnTo>
                                <a:pt x="134" y="21"/>
                              </a:lnTo>
                              <a:lnTo>
                                <a:pt x="133" y="22"/>
                              </a:lnTo>
                              <a:lnTo>
                                <a:pt x="132" y="29"/>
                              </a:lnTo>
                              <a:lnTo>
                                <a:pt x="127" y="31"/>
                              </a:lnTo>
                              <a:lnTo>
                                <a:pt x="122" y="32"/>
                              </a:lnTo>
                              <a:lnTo>
                                <a:pt x="118" y="32"/>
                              </a:lnTo>
                              <a:lnTo>
                                <a:pt x="111" y="30"/>
                              </a:lnTo>
                              <a:lnTo>
                                <a:pt x="109" y="30"/>
                              </a:lnTo>
                              <a:lnTo>
                                <a:pt x="107" y="31"/>
                              </a:lnTo>
                              <a:lnTo>
                                <a:pt x="101" y="31"/>
                              </a:lnTo>
                              <a:lnTo>
                                <a:pt x="98" y="32"/>
                              </a:lnTo>
                              <a:lnTo>
                                <a:pt x="91" y="40"/>
                              </a:lnTo>
                              <a:lnTo>
                                <a:pt x="85" y="43"/>
                              </a:lnTo>
                              <a:lnTo>
                                <a:pt x="83" y="44"/>
                              </a:lnTo>
                              <a:lnTo>
                                <a:pt x="78" y="43"/>
                              </a:lnTo>
                              <a:lnTo>
                                <a:pt x="75" y="43"/>
                              </a:lnTo>
                              <a:lnTo>
                                <a:pt x="72" y="45"/>
                              </a:lnTo>
                              <a:lnTo>
                                <a:pt x="64" y="45"/>
                              </a:lnTo>
                              <a:lnTo>
                                <a:pt x="62" y="45"/>
                              </a:lnTo>
                              <a:lnTo>
                                <a:pt x="56" y="45"/>
                              </a:lnTo>
                              <a:lnTo>
                                <a:pt x="56" y="49"/>
                              </a:lnTo>
                              <a:lnTo>
                                <a:pt x="57" y="52"/>
                              </a:lnTo>
                              <a:lnTo>
                                <a:pt x="59" y="55"/>
                              </a:lnTo>
                              <a:lnTo>
                                <a:pt x="59" y="57"/>
                              </a:lnTo>
                              <a:lnTo>
                                <a:pt x="58" y="60"/>
                              </a:lnTo>
                              <a:lnTo>
                                <a:pt x="56" y="64"/>
                              </a:lnTo>
                              <a:lnTo>
                                <a:pt x="53" y="65"/>
                              </a:lnTo>
                              <a:lnTo>
                                <a:pt x="49" y="66"/>
                              </a:lnTo>
                              <a:lnTo>
                                <a:pt x="48" y="69"/>
                              </a:lnTo>
                              <a:lnTo>
                                <a:pt x="47" y="72"/>
                              </a:lnTo>
                              <a:lnTo>
                                <a:pt x="46" y="74"/>
                              </a:lnTo>
                              <a:lnTo>
                                <a:pt x="45" y="76"/>
                              </a:lnTo>
                              <a:lnTo>
                                <a:pt x="43" y="81"/>
                              </a:lnTo>
                              <a:lnTo>
                                <a:pt x="43" y="83"/>
                              </a:lnTo>
                              <a:lnTo>
                                <a:pt x="41" y="84"/>
                              </a:lnTo>
                              <a:lnTo>
                                <a:pt x="37" y="85"/>
                              </a:lnTo>
                              <a:lnTo>
                                <a:pt x="34" y="85"/>
                              </a:lnTo>
                              <a:lnTo>
                                <a:pt x="32" y="86"/>
                              </a:lnTo>
                              <a:lnTo>
                                <a:pt x="31" y="88"/>
                              </a:lnTo>
                              <a:lnTo>
                                <a:pt x="29" y="89"/>
                              </a:lnTo>
                              <a:lnTo>
                                <a:pt x="28" y="90"/>
                              </a:lnTo>
                              <a:lnTo>
                                <a:pt x="28" y="91"/>
                              </a:lnTo>
                              <a:lnTo>
                                <a:pt x="30" y="94"/>
                              </a:lnTo>
                              <a:lnTo>
                                <a:pt x="31" y="97"/>
                              </a:lnTo>
                              <a:lnTo>
                                <a:pt x="31" y="99"/>
                              </a:lnTo>
                              <a:lnTo>
                                <a:pt x="30" y="99"/>
                              </a:lnTo>
                              <a:lnTo>
                                <a:pt x="28" y="99"/>
                              </a:lnTo>
                              <a:lnTo>
                                <a:pt x="27" y="100"/>
                              </a:lnTo>
                              <a:lnTo>
                                <a:pt x="27" y="102"/>
                              </a:lnTo>
                              <a:lnTo>
                                <a:pt x="27" y="104"/>
                              </a:lnTo>
                              <a:lnTo>
                                <a:pt x="25" y="105"/>
                              </a:lnTo>
                              <a:lnTo>
                                <a:pt x="24" y="106"/>
                              </a:lnTo>
                              <a:lnTo>
                                <a:pt x="20" y="106"/>
                              </a:lnTo>
                              <a:lnTo>
                                <a:pt x="17" y="104"/>
                              </a:lnTo>
                              <a:lnTo>
                                <a:pt x="16" y="103"/>
                              </a:lnTo>
                              <a:lnTo>
                                <a:pt x="15" y="103"/>
                              </a:lnTo>
                              <a:lnTo>
                                <a:pt x="19" y="107"/>
                              </a:lnTo>
                              <a:lnTo>
                                <a:pt x="23" y="112"/>
                              </a:lnTo>
                              <a:lnTo>
                                <a:pt x="28" y="123"/>
                              </a:lnTo>
                              <a:lnTo>
                                <a:pt x="35" y="126"/>
                              </a:lnTo>
                              <a:lnTo>
                                <a:pt x="39" y="132"/>
                              </a:lnTo>
                              <a:lnTo>
                                <a:pt x="45" y="136"/>
                              </a:lnTo>
                              <a:lnTo>
                                <a:pt x="45" y="137"/>
                              </a:lnTo>
                              <a:lnTo>
                                <a:pt x="48" y="138"/>
                              </a:lnTo>
                              <a:lnTo>
                                <a:pt x="54" y="137"/>
                              </a:lnTo>
                              <a:lnTo>
                                <a:pt x="59" y="138"/>
                              </a:lnTo>
                              <a:lnTo>
                                <a:pt x="61" y="137"/>
                              </a:lnTo>
                              <a:lnTo>
                                <a:pt x="63" y="137"/>
                              </a:lnTo>
                              <a:lnTo>
                                <a:pt x="64" y="140"/>
                              </a:lnTo>
                              <a:lnTo>
                                <a:pt x="64" y="143"/>
                              </a:lnTo>
                              <a:lnTo>
                                <a:pt x="63" y="144"/>
                              </a:lnTo>
                              <a:lnTo>
                                <a:pt x="61" y="145"/>
                              </a:lnTo>
                              <a:lnTo>
                                <a:pt x="53" y="142"/>
                              </a:lnTo>
                              <a:lnTo>
                                <a:pt x="48" y="143"/>
                              </a:lnTo>
                              <a:lnTo>
                                <a:pt x="48" y="145"/>
                              </a:lnTo>
                              <a:lnTo>
                                <a:pt x="48" y="149"/>
                              </a:lnTo>
                              <a:lnTo>
                                <a:pt x="52" y="150"/>
                              </a:lnTo>
                              <a:lnTo>
                                <a:pt x="57" y="156"/>
                              </a:lnTo>
                              <a:lnTo>
                                <a:pt x="60" y="164"/>
                              </a:lnTo>
                              <a:lnTo>
                                <a:pt x="63" y="170"/>
                              </a:lnTo>
                              <a:lnTo>
                                <a:pt x="66" y="172"/>
                              </a:lnTo>
                              <a:lnTo>
                                <a:pt x="71" y="170"/>
                              </a:lnTo>
                              <a:lnTo>
                                <a:pt x="72" y="168"/>
                              </a:lnTo>
                              <a:lnTo>
                                <a:pt x="72" y="165"/>
                              </a:lnTo>
                              <a:lnTo>
                                <a:pt x="73" y="165"/>
                              </a:lnTo>
                              <a:lnTo>
                                <a:pt x="75" y="169"/>
                              </a:lnTo>
                              <a:lnTo>
                                <a:pt x="78" y="173"/>
                              </a:lnTo>
                              <a:lnTo>
                                <a:pt x="82" y="172"/>
                              </a:lnTo>
                              <a:lnTo>
                                <a:pt x="86" y="171"/>
                              </a:lnTo>
                              <a:lnTo>
                                <a:pt x="89" y="171"/>
                              </a:lnTo>
                              <a:lnTo>
                                <a:pt x="92" y="171"/>
                              </a:lnTo>
                              <a:lnTo>
                                <a:pt x="99" y="168"/>
                              </a:lnTo>
                              <a:lnTo>
                                <a:pt x="111" y="171"/>
                              </a:lnTo>
                              <a:lnTo>
                                <a:pt x="115" y="171"/>
                              </a:lnTo>
                              <a:lnTo>
                                <a:pt x="117" y="170"/>
                              </a:lnTo>
                              <a:lnTo>
                                <a:pt x="119" y="167"/>
                              </a:lnTo>
                              <a:lnTo>
                                <a:pt x="126" y="172"/>
                              </a:lnTo>
                              <a:lnTo>
                                <a:pt x="133" y="174"/>
                              </a:lnTo>
                              <a:lnTo>
                                <a:pt x="134" y="176"/>
                              </a:lnTo>
                              <a:lnTo>
                                <a:pt x="137" y="177"/>
                              </a:lnTo>
                              <a:lnTo>
                                <a:pt x="141" y="179"/>
                              </a:lnTo>
                              <a:lnTo>
                                <a:pt x="144" y="178"/>
                              </a:lnTo>
                              <a:lnTo>
                                <a:pt x="145" y="179"/>
                              </a:lnTo>
                              <a:lnTo>
                                <a:pt x="148" y="179"/>
                              </a:lnTo>
                              <a:lnTo>
                                <a:pt x="150" y="180"/>
                              </a:lnTo>
                              <a:lnTo>
                                <a:pt x="152" y="182"/>
                              </a:lnTo>
                              <a:lnTo>
                                <a:pt x="150" y="184"/>
                              </a:lnTo>
                              <a:lnTo>
                                <a:pt x="149" y="185"/>
                              </a:lnTo>
                              <a:lnTo>
                                <a:pt x="142" y="185"/>
                              </a:lnTo>
                              <a:lnTo>
                                <a:pt x="139" y="186"/>
                              </a:lnTo>
                              <a:lnTo>
                                <a:pt x="140" y="188"/>
                              </a:lnTo>
                              <a:lnTo>
                                <a:pt x="140" y="191"/>
                              </a:lnTo>
                              <a:lnTo>
                                <a:pt x="137" y="190"/>
                              </a:lnTo>
                              <a:lnTo>
                                <a:pt x="135" y="190"/>
                              </a:lnTo>
                              <a:lnTo>
                                <a:pt x="131" y="186"/>
                              </a:lnTo>
                              <a:lnTo>
                                <a:pt x="125" y="183"/>
                              </a:lnTo>
                              <a:lnTo>
                                <a:pt x="111" y="179"/>
                              </a:lnTo>
                              <a:lnTo>
                                <a:pt x="99" y="173"/>
                              </a:lnTo>
                              <a:lnTo>
                                <a:pt x="93" y="173"/>
                              </a:lnTo>
                              <a:lnTo>
                                <a:pt x="90" y="175"/>
                              </a:lnTo>
                              <a:lnTo>
                                <a:pt x="86" y="180"/>
                              </a:lnTo>
                              <a:lnTo>
                                <a:pt x="81" y="181"/>
                              </a:lnTo>
                              <a:lnTo>
                                <a:pt x="77" y="179"/>
                              </a:lnTo>
                              <a:lnTo>
                                <a:pt x="75" y="179"/>
                              </a:lnTo>
                              <a:lnTo>
                                <a:pt x="71" y="187"/>
                              </a:lnTo>
                              <a:lnTo>
                                <a:pt x="64" y="193"/>
                              </a:lnTo>
                              <a:lnTo>
                                <a:pt x="63" y="194"/>
                              </a:lnTo>
                              <a:lnTo>
                                <a:pt x="64" y="196"/>
                              </a:lnTo>
                              <a:lnTo>
                                <a:pt x="67" y="197"/>
                              </a:lnTo>
                              <a:lnTo>
                                <a:pt x="70" y="200"/>
                              </a:lnTo>
                              <a:lnTo>
                                <a:pt x="72" y="205"/>
                              </a:lnTo>
                              <a:lnTo>
                                <a:pt x="76" y="207"/>
                              </a:lnTo>
                              <a:lnTo>
                                <a:pt x="82" y="212"/>
                              </a:lnTo>
                              <a:lnTo>
                                <a:pt x="87" y="219"/>
                              </a:lnTo>
                              <a:lnTo>
                                <a:pt x="88" y="223"/>
                              </a:lnTo>
                              <a:lnTo>
                                <a:pt x="83" y="228"/>
                              </a:lnTo>
                              <a:lnTo>
                                <a:pt x="83" y="234"/>
                              </a:lnTo>
                              <a:lnTo>
                                <a:pt x="90" y="245"/>
                              </a:lnTo>
                              <a:lnTo>
                                <a:pt x="96" y="251"/>
                              </a:lnTo>
                              <a:lnTo>
                                <a:pt x="98" y="248"/>
                              </a:lnTo>
                              <a:lnTo>
                                <a:pt x="98" y="244"/>
                              </a:lnTo>
                              <a:lnTo>
                                <a:pt x="99" y="239"/>
                              </a:lnTo>
                              <a:lnTo>
                                <a:pt x="101" y="237"/>
                              </a:lnTo>
                              <a:lnTo>
                                <a:pt x="104" y="237"/>
                              </a:lnTo>
                              <a:lnTo>
                                <a:pt x="107" y="240"/>
                              </a:lnTo>
                              <a:lnTo>
                                <a:pt x="108" y="243"/>
                              </a:lnTo>
                              <a:lnTo>
                                <a:pt x="111" y="244"/>
                              </a:lnTo>
                              <a:lnTo>
                                <a:pt x="117" y="253"/>
                              </a:lnTo>
                              <a:lnTo>
                                <a:pt x="117" y="256"/>
                              </a:lnTo>
                              <a:lnTo>
                                <a:pt x="117" y="262"/>
                              </a:lnTo>
                              <a:lnTo>
                                <a:pt x="119" y="264"/>
                              </a:lnTo>
                              <a:lnTo>
                                <a:pt x="122" y="265"/>
                              </a:lnTo>
                              <a:lnTo>
                                <a:pt x="122" y="260"/>
                              </a:lnTo>
                              <a:lnTo>
                                <a:pt x="127" y="249"/>
                              </a:lnTo>
                              <a:lnTo>
                                <a:pt x="132" y="248"/>
                              </a:lnTo>
                              <a:lnTo>
                                <a:pt x="134" y="249"/>
                              </a:lnTo>
                              <a:lnTo>
                                <a:pt x="137" y="254"/>
                              </a:lnTo>
                              <a:lnTo>
                                <a:pt x="143" y="261"/>
                              </a:lnTo>
                              <a:lnTo>
                                <a:pt x="146" y="264"/>
                              </a:lnTo>
                              <a:lnTo>
                                <a:pt x="148" y="265"/>
                              </a:lnTo>
                              <a:lnTo>
                                <a:pt x="151" y="265"/>
                              </a:lnTo>
                              <a:lnTo>
                                <a:pt x="149" y="261"/>
                              </a:lnTo>
                              <a:lnTo>
                                <a:pt x="146" y="256"/>
                              </a:lnTo>
                              <a:lnTo>
                                <a:pt x="147" y="249"/>
                              </a:lnTo>
                              <a:lnTo>
                                <a:pt x="146" y="246"/>
                              </a:lnTo>
                              <a:lnTo>
                                <a:pt x="144" y="238"/>
                              </a:lnTo>
                              <a:lnTo>
                                <a:pt x="137" y="224"/>
                              </a:lnTo>
                              <a:lnTo>
                                <a:pt x="134" y="219"/>
                              </a:lnTo>
                              <a:lnTo>
                                <a:pt x="132" y="212"/>
                              </a:lnTo>
                              <a:lnTo>
                                <a:pt x="134" y="209"/>
                              </a:lnTo>
                              <a:lnTo>
                                <a:pt x="137" y="212"/>
                              </a:lnTo>
                              <a:lnTo>
                                <a:pt x="141" y="213"/>
                              </a:lnTo>
                              <a:lnTo>
                                <a:pt x="144" y="215"/>
                              </a:lnTo>
                              <a:lnTo>
                                <a:pt x="148" y="217"/>
                              </a:lnTo>
                              <a:lnTo>
                                <a:pt x="148" y="220"/>
                              </a:lnTo>
                              <a:lnTo>
                                <a:pt x="151" y="222"/>
                              </a:lnTo>
                              <a:lnTo>
                                <a:pt x="153" y="221"/>
                              </a:lnTo>
                              <a:lnTo>
                                <a:pt x="155" y="220"/>
                              </a:lnTo>
                              <a:lnTo>
                                <a:pt x="165" y="217"/>
                              </a:lnTo>
                              <a:lnTo>
                                <a:pt x="165" y="215"/>
                              </a:lnTo>
                              <a:lnTo>
                                <a:pt x="163" y="214"/>
                              </a:lnTo>
                              <a:lnTo>
                                <a:pt x="161" y="212"/>
                              </a:lnTo>
                              <a:close/>
                              <a:moveTo>
                                <a:pt x="277" y="162"/>
                              </a:moveTo>
                              <a:lnTo>
                                <a:pt x="273" y="159"/>
                              </a:lnTo>
                              <a:lnTo>
                                <a:pt x="266" y="160"/>
                              </a:lnTo>
                              <a:lnTo>
                                <a:pt x="266" y="164"/>
                              </a:lnTo>
                              <a:lnTo>
                                <a:pt x="271" y="168"/>
                              </a:lnTo>
                              <a:lnTo>
                                <a:pt x="272" y="171"/>
                              </a:lnTo>
                              <a:lnTo>
                                <a:pt x="271" y="174"/>
                              </a:lnTo>
                              <a:lnTo>
                                <a:pt x="267" y="175"/>
                              </a:lnTo>
                              <a:lnTo>
                                <a:pt x="268" y="177"/>
                              </a:lnTo>
                              <a:lnTo>
                                <a:pt x="273" y="181"/>
                              </a:lnTo>
                              <a:lnTo>
                                <a:pt x="277" y="178"/>
                              </a:lnTo>
                              <a:lnTo>
                                <a:pt x="277" y="177"/>
                              </a:lnTo>
                              <a:lnTo>
                                <a:pt x="278" y="175"/>
                              </a:lnTo>
                              <a:lnTo>
                                <a:pt x="279" y="174"/>
                              </a:lnTo>
                              <a:lnTo>
                                <a:pt x="279" y="165"/>
                              </a:lnTo>
                              <a:lnTo>
                                <a:pt x="279" y="165"/>
                              </a:lnTo>
                              <a:lnTo>
                                <a:pt x="280" y="162"/>
                              </a:lnTo>
                              <a:lnTo>
                                <a:pt x="277" y="162"/>
                              </a:lnTo>
                              <a:close/>
                              <a:moveTo>
                                <a:pt x="51" y="197"/>
                              </a:moveTo>
                              <a:lnTo>
                                <a:pt x="47" y="196"/>
                              </a:lnTo>
                              <a:lnTo>
                                <a:pt x="45" y="192"/>
                              </a:lnTo>
                              <a:lnTo>
                                <a:pt x="41" y="196"/>
                              </a:lnTo>
                              <a:lnTo>
                                <a:pt x="42" y="198"/>
                              </a:lnTo>
                              <a:lnTo>
                                <a:pt x="45" y="202"/>
                              </a:lnTo>
                              <a:lnTo>
                                <a:pt x="50" y="205"/>
                              </a:lnTo>
                              <a:lnTo>
                                <a:pt x="54" y="202"/>
                              </a:lnTo>
                              <a:lnTo>
                                <a:pt x="58" y="203"/>
                              </a:lnTo>
                              <a:lnTo>
                                <a:pt x="53" y="198"/>
                              </a:lnTo>
                              <a:lnTo>
                                <a:pt x="51" y="197"/>
                              </a:lnTo>
                              <a:close/>
                              <a:moveTo>
                                <a:pt x="273" y="210"/>
                              </a:moveTo>
                              <a:lnTo>
                                <a:pt x="272" y="212"/>
                              </a:lnTo>
                              <a:lnTo>
                                <a:pt x="274" y="212"/>
                              </a:lnTo>
                              <a:lnTo>
                                <a:pt x="282" y="210"/>
                              </a:lnTo>
                              <a:lnTo>
                                <a:pt x="286" y="208"/>
                              </a:lnTo>
                              <a:lnTo>
                                <a:pt x="288" y="205"/>
                              </a:lnTo>
                              <a:lnTo>
                                <a:pt x="287" y="205"/>
                              </a:lnTo>
                              <a:lnTo>
                                <a:pt x="282" y="207"/>
                              </a:lnTo>
                              <a:lnTo>
                                <a:pt x="276" y="207"/>
                              </a:lnTo>
                              <a:lnTo>
                                <a:pt x="273" y="210"/>
                              </a:lnTo>
                              <a:close/>
                              <a:moveTo>
                                <a:pt x="352" y="261"/>
                              </a:moveTo>
                              <a:lnTo>
                                <a:pt x="353" y="260"/>
                              </a:lnTo>
                              <a:lnTo>
                                <a:pt x="353" y="259"/>
                              </a:lnTo>
                              <a:lnTo>
                                <a:pt x="353" y="257"/>
                              </a:lnTo>
                              <a:lnTo>
                                <a:pt x="353" y="256"/>
                              </a:lnTo>
                              <a:lnTo>
                                <a:pt x="352" y="256"/>
                              </a:lnTo>
                              <a:lnTo>
                                <a:pt x="350" y="258"/>
                              </a:lnTo>
                              <a:lnTo>
                                <a:pt x="350" y="259"/>
                              </a:lnTo>
                              <a:lnTo>
                                <a:pt x="352" y="261"/>
                              </a:lnTo>
                              <a:close/>
                              <a:moveTo>
                                <a:pt x="217" y="242"/>
                              </a:moveTo>
                              <a:lnTo>
                                <a:pt x="218" y="242"/>
                              </a:lnTo>
                              <a:lnTo>
                                <a:pt x="220" y="241"/>
                              </a:lnTo>
                              <a:lnTo>
                                <a:pt x="218" y="237"/>
                              </a:lnTo>
                              <a:lnTo>
                                <a:pt x="216" y="237"/>
                              </a:lnTo>
                              <a:lnTo>
                                <a:pt x="216" y="238"/>
                              </a:lnTo>
                              <a:lnTo>
                                <a:pt x="216" y="240"/>
                              </a:lnTo>
                              <a:lnTo>
                                <a:pt x="217" y="242"/>
                              </a:lnTo>
                              <a:close/>
                              <a:moveTo>
                                <a:pt x="289" y="256"/>
                              </a:moveTo>
                              <a:lnTo>
                                <a:pt x="289" y="258"/>
                              </a:lnTo>
                              <a:lnTo>
                                <a:pt x="287" y="259"/>
                              </a:lnTo>
                              <a:lnTo>
                                <a:pt x="284" y="258"/>
                              </a:lnTo>
                              <a:lnTo>
                                <a:pt x="284" y="261"/>
                              </a:lnTo>
                              <a:lnTo>
                                <a:pt x="287" y="262"/>
                              </a:lnTo>
                              <a:lnTo>
                                <a:pt x="289" y="260"/>
                              </a:lnTo>
                              <a:lnTo>
                                <a:pt x="293" y="259"/>
                              </a:lnTo>
                              <a:lnTo>
                                <a:pt x="291" y="257"/>
                              </a:lnTo>
                              <a:lnTo>
                                <a:pt x="289" y="256"/>
                              </a:lnTo>
                              <a:close/>
                              <a:moveTo>
                                <a:pt x="167" y="190"/>
                              </a:moveTo>
                              <a:lnTo>
                                <a:pt x="166" y="190"/>
                              </a:lnTo>
                              <a:lnTo>
                                <a:pt x="165" y="189"/>
                              </a:lnTo>
                              <a:lnTo>
                                <a:pt x="164" y="190"/>
                              </a:lnTo>
                              <a:lnTo>
                                <a:pt x="163" y="192"/>
                              </a:lnTo>
                              <a:lnTo>
                                <a:pt x="162" y="192"/>
                              </a:lnTo>
                              <a:lnTo>
                                <a:pt x="162" y="193"/>
                              </a:lnTo>
                              <a:lnTo>
                                <a:pt x="164" y="194"/>
                              </a:lnTo>
                              <a:lnTo>
                                <a:pt x="166" y="194"/>
                              </a:lnTo>
                              <a:lnTo>
                                <a:pt x="167" y="192"/>
                              </a:lnTo>
                              <a:lnTo>
                                <a:pt x="167" y="190"/>
                              </a:lnTo>
                              <a:close/>
                              <a:moveTo>
                                <a:pt x="280" y="326"/>
                              </a:moveTo>
                              <a:lnTo>
                                <a:pt x="274" y="326"/>
                              </a:lnTo>
                              <a:lnTo>
                                <a:pt x="268" y="327"/>
                              </a:lnTo>
                              <a:lnTo>
                                <a:pt x="266" y="330"/>
                              </a:lnTo>
                              <a:lnTo>
                                <a:pt x="264" y="330"/>
                              </a:lnTo>
                              <a:lnTo>
                                <a:pt x="262" y="329"/>
                              </a:lnTo>
                              <a:lnTo>
                                <a:pt x="261" y="327"/>
                              </a:lnTo>
                              <a:lnTo>
                                <a:pt x="262" y="320"/>
                              </a:lnTo>
                              <a:lnTo>
                                <a:pt x="261" y="319"/>
                              </a:lnTo>
                              <a:lnTo>
                                <a:pt x="254" y="320"/>
                              </a:lnTo>
                              <a:lnTo>
                                <a:pt x="250" y="321"/>
                              </a:lnTo>
                              <a:lnTo>
                                <a:pt x="243" y="320"/>
                              </a:lnTo>
                              <a:lnTo>
                                <a:pt x="234" y="319"/>
                              </a:lnTo>
                              <a:lnTo>
                                <a:pt x="230" y="316"/>
                              </a:lnTo>
                              <a:lnTo>
                                <a:pt x="218" y="315"/>
                              </a:lnTo>
                              <a:lnTo>
                                <a:pt x="214" y="316"/>
                              </a:lnTo>
                              <a:lnTo>
                                <a:pt x="210" y="318"/>
                              </a:lnTo>
                              <a:lnTo>
                                <a:pt x="206" y="318"/>
                              </a:lnTo>
                              <a:lnTo>
                                <a:pt x="202" y="319"/>
                              </a:lnTo>
                              <a:lnTo>
                                <a:pt x="200" y="318"/>
                              </a:lnTo>
                              <a:lnTo>
                                <a:pt x="199" y="317"/>
                              </a:lnTo>
                              <a:lnTo>
                                <a:pt x="198" y="316"/>
                              </a:lnTo>
                              <a:lnTo>
                                <a:pt x="198" y="313"/>
                              </a:lnTo>
                              <a:lnTo>
                                <a:pt x="194" y="314"/>
                              </a:lnTo>
                              <a:lnTo>
                                <a:pt x="192" y="313"/>
                              </a:lnTo>
                              <a:lnTo>
                                <a:pt x="191" y="312"/>
                              </a:lnTo>
                              <a:lnTo>
                                <a:pt x="192" y="311"/>
                              </a:lnTo>
                              <a:lnTo>
                                <a:pt x="195" y="310"/>
                              </a:lnTo>
                              <a:lnTo>
                                <a:pt x="194" y="307"/>
                              </a:lnTo>
                              <a:lnTo>
                                <a:pt x="191" y="307"/>
                              </a:lnTo>
                              <a:lnTo>
                                <a:pt x="188" y="310"/>
                              </a:lnTo>
                              <a:lnTo>
                                <a:pt x="187" y="310"/>
                              </a:lnTo>
                              <a:lnTo>
                                <a:pt x="183" y="310"/>
                              </a:lnTo>
                              <a:lnTo>
                                <a:pt x="180" y="310"/>
                              </a:lnTo>
                              <a:lnTo>
                                <a:pt x="178" y="309"/>
                              </a:lnTo>
                              <a:lnTo>
                                <a:pt x="177" y="305"/>
                              </a:lnTo>
                              <a:lnTo>
                                <a:pt x="175" y="304"/>
                              </a:lnTo>
                              <a:lnTo>
                                <a:pt x="175" y="307"/>
                              </a:lnTo>
                              <a:lnTo>
                                <a:pt x="175" y="309"/>
                              </a:lnTo>
                              <a:lnTo>
                                <a:pt x="173" y="311"/>
                              </a:lnTo>
                              <a:lnTo>
                                <a:pt x="171" y="310"/>
                              </a:lnTo>
                              <a:lnTo>
                                <a:pt x="170" y="309"/>
                              </a:lnTo>
                              <a:lnTo>
                                <a:pt x="168" y="310"/>
                              </a:lnTo>
                              <a:lnTo>
                                <a:pt x="167" y="316"/>
                              </a:lnTo>
                              <a:lnTo>
                                <a:pt x="168" y="322"/>
                              </a:lnTo>
                              <a:lnTo>
                                <a:pt x="169" y="324"/>
                              </a:lnTo>
                              <a:lnTo>
                                <a:pt x="171" y="325"/>
                              </a:lnTo>
                              <a:lnTo>
                                <a:pt x="174" y="325"/>
                              </a:lnTo>
                              <a:lnTo>
                                <a:pt x="182" y="324"/>
                              </a:lnTo>
                              <a:lnTo>
                                <a:pt x="187" y="325"/>
                              </a:lnTo>
                              <a:lnTo>
                                <a:pt x="207" y="328"/>
                              </a:lnTo>
                              <a:lnTo>
                                <a:pt x="212" y="330"/>
                              </a:lnTo>
                              <a:lnTo>
                                <a:pt x="217" y="332"/>
                              </a:lnTo>
                              <a:lnTo>
                                <a:pt x="218" y="333"/>
                              </a:lnTo>
                              <a:lnTo>
                                <a:pt x="219" y="335"/>
                              </a:lnTo>
                              <a:lnTo>
                                <a:pt x="219" y="338"/>
                              </a:lnTo>
                              <a:lnTo>
                                <a:pt x="221" y="339"/>
                              </a:lnTo>
                              <a:lnTo>
                                <a:pt x="239" y="338"/>
                              </a:lnTo>
                              <a:lnTo>
                                <a:pt x="256" y="336"/>
                              </a:lnTo>
                              <a:lnTo>
                                <a:pt x="265" y="335"/>
                              </a:lnTo>
                              <a:lnTo>
                                <a:pt x="275" y="335"/>
                              </a:lnTo>
                              <a:lnTo>
                                <a:pt x="280" y="335"/>
                              </a:lnTo>
                              <a:lnTo>
                                <a:pt x="283" y="334"/>
                              </a:lnTo>
                              <a:lnTo>
                                <a:pt x="284" y="331"/>
                              </a:lnTo>
                              <a:lnTo>
                                <a:pt x="285" y="328"/>
                              </a:lnTo>
                              <a:lnTo>
                                <a:pt x="286" y="323"/>
                              </a:lnTo>
                              <a:lnTo>
                                <a:pt x="287" y="321"/>
                              </a:lnTo>
                              <a:lnTo>
                                <a:pt x="285" y="321"/>
                              </a:lnTo>
                              <a:lnTo>
                                <a:pt x="280" y="326"/>
                              </a:lnTo>
                              <a:close/>
                              <a:moveTo>
                                <a:pt x="318" y="203"/>
                              </a:moveTo>
                              <a:lnTo>
                                <a:pt x="317" y="200"/>
                              </a:lnTo>
                              <a:lnTo>
                                <a:pt x="315" y="200"/>
                              </a:lnTo>
                              <a:lnTo>
                                <a:pt x="313" y="200"/>
                              </a:lnTo>
                              <a:lnTo>
                                <a:pt x="308" y="198"/>
                              </a:lnTo>
                              <a:lnTo>
                                <a:pt x="305" y="198"/>
                              </a:lnTo>
                              <a:lnTo>
                                <a:pt x="300" y="200"/>
                              </a:lnTo>
                              <a:lnTo>
                                <a:pt x="298" y="203"/>
                              </a:lnTo>
                              <a:lnTo>
                                <a:pt x="299" y="203"/>
                              </a:lnTo>
                              <a:lnTo>
                                <a:pt x="304" y="203"/>
                              </a:lnTo>
                              <a:lnTo>
                                <a:pt x="307" y="206"/>
                              </a:lnTo>
                              <a:lnTo>
                                <a:pt x="309" y="206"/>
                              </a:lnTo>
                              <a:lnTo>
                                <a:pt x="315" y="204"/>
                              </a:lnTo>
                              <a:lnTo>
                                <a:pt x="318" y="203"/>
                              </a:lnTo>
                              <a:close/>
                              <a:moveTo>
                                <a:pt x="294" y="135"/>
                              </a:moveTo>
                              <a:lnTo>
                                <a:pt x="296" y="136"/>
                              </a:lnTo>
                              <a:lnTo>
                                <a:pt x="298" y="137"/>
                              </a:lnTo>
                              <a:lnTo>
                                <a:pt x="298" y="136"/>
                              </a:lnTo>
                              <a:lnTo>
                                <a:pt x="298" y="133"/>
                              </a:lnTo>
                              <a:lnTo>
                                <a:pt x="296" y="130"/>
                              </a:lnTo>
                              <a:lnTo>
                                <a:pt x="290" y="125"/>
                              </a:lnTo>
                              <a:lnTo>
                                <a:pt x="290" y="122"/>
                              </a:lnTo>
                              <a:lnTo>
                                <a:pt x="288" y="120"/>
                              </a:lnTo>
                              <a:lnTo>
                                <a:pt x="280" y="120"/>
                              </a:lnTo>
                              <a:lnTo>
                                <a:pt x="280" y="122"/>
                              </a:lnTo>
                              <a:lnTo>
                                <a:pt x="277" y="124"/>
                              </a:lnTo>
                              <a:lnTo>
                                <a:pt x="274" y="125"/>
                              </a:lnTo>
                              <a:lnTo>
                                <a:pt x="269" y="124"/>
                              </a:lnTo>
                              <a:lnTo>
                                <a:pt x="266" y="129"/>
                              </a:lnTo>
                              <a:lnTo>
                                <a:pt x="267" y="130"/>
                              </a:lnTo>
                              <a:lnTo>
                                <a:pt x="269" y="132"/>
                              </a:lnTo>
                              <a:lnTo>
                                <a:pt x="276" y="134"/>
                              </a:lnTo>
                              <a:lnTo>
                                <a:pt x="280" y="129"/>
                              </a:lnTo>
                              <a:lnTo>
                                <a:pt x="284" y="129"/>
                              </a:lnTo>
                              <a:lnTo>
                                <a:pt x="283" y="131"/>
                              </a:lnTo>
                              <a:lnTo>
                                <a:pt x="277" y="135"/>
                              </a:lnTo>
                              <a:lnTo>
                                <a:pt x="280" y="138"/>
                              </a:lnTo>
                              <a:lnTo>
                                <a:pt x="290" y="140"/>
                              </a:lnTo>
                              <a:lnTo>
                                <a:pt x="293" y="140"/>
                              </a:lnTo>
                              <a:lnTo>
                                <a:pt x="296" y="139"/>
                              </a:lnTo>
                              <a:lnTo>
                                <a:pt x="294" y="137"/>
                              </a:lnTo>
                              <a:lnTo>
                                <a:pt x="294" y="135"/>
                              </a:lnTo>
                              <a:close/>
                              <a:moveTo>
                                <a:pt x="225" y="218"/>
                              </a:moveTo>
                              <a:lnTo>
                                <a:pt x="226" y="219"/>
                              </a:lnTo>
                              <a:lnTo>
                                <a:pt x="227" y="219"/>
                              </a:lnTo>
                              <a:lnTo>
                                <a:pt x="227" y="214"/>
                              </a:lnTo>
                              <a:lnTo>
                                <a:pt x="226" y="213"/>
                              </a:lnTo>
                              <a:lnTo>
                                <a:pt x="225" y="216"/>
                              </a:lnTo>
                              <a:lnTo>
                                <a:pt x="225" y="218"/>
                              </a:lnTo>
                              <a:close/>
                              <a:moveTo>
                                <a:pt x="366" y="267"/>
                              </a:moveTo>
                              <a:lnTo>
                                <a:pt x="355" y="270"/>
                              </a:lnTo>
                              <a:lnTo>
                                <a:pt x="351" y="274"/>
                              </a:lnTo>
                              <a:lnTo>
                                <a:pt x="349" y="277"/>
                              </a:lnTo>
                              <a:lnTo>
                                <a:pt x="347" y="279"/>
                              </a:lnTo>
                              <a:lnTo>
                                <a:pt x="347" y="280"/>
                              </a:lnTo>
                              <a:lnTo>
                                <a:pt x="348" y="284"/>
                              </a:lnTo>
                              <a:lnTo>
                                <a:pt x="347" y="289"/>
                              </a:lnTo>
                              <a:lnTo>
                                <a:pt x="348" y="292"/>
                              </a:lnTo>
                              <a:lnTo>
                                <a:pt x="349" y="292"/>
                              </a:lnTo>
                              <a:lnTo>
                                <a:pt x="352" y="291"/>
                              </a:lnTo>
                              <a:lnTo>
                                <a:pt x="357" y="285"/>
                              </a:lnTo>
                              <a:lnTo>
                                <a:pt x="363" y="284"/>
                              </a:lnTo>
                              <a:lnTo>
                                <a:pt x="362" y="281"/>
                              </a:lnTo>
                              <a:lnTo>
                                <a:pt x="365" y="277"/>
                              </a:lnTo>
                              <a:lnTo>
                                <a:pt x="369" y="269"/>
                              </a:lnTo>
                              <a:lnTo>
                                <a:pt x="369" y="266"/>
                              </a:lnTo>
                              <a:lnTo>
                                <a:pt x="366" y="267"/>
                              </a:lnTo>
                              <a:close/>
                              <a:moveTo>
                                <a:pt x="323" y="305"/>
                              </a:moveTo>
                              <a:lnTo>
                                <a:pt x="325" y="301"/>
                              </a:lnTo>
                              <a:lnTo>
                                <a:pt x="325" y="296"/>
                              </a:lnTo>
                              <a:lnTo>
                                <a:pt x="323" y="298"/>
                              </a:lnTo>
                              <a:lnTo>
                                <a:pt x="322" y="301"/>
                              </a:lnTo>
                              <a:lnTo>
                                <a:pt x="319" y="307"/>
                              </a:lnTo>
                              <a:lnTo>
                                <a:pt x="321" y="311"/>
                              </a:lnTo>
                              <a:lnTo>
                                <a:pt x="320" y="314"/>
                              </a:lnTo>
                              <a:lnTo>
                                <a:pt x="322" y="316"/>
                              </a:lnTo>
                              <a:lnTo>
                                <a:pt x="323" y="313"/>
                              </a:lnTo>
                              <a:lnTo>
                                <a:pt x="326" y="313"/>
                              </a:lnTo>
                              <a:lnTo>
                                <a:pt x="325" y="309"/>
                              </a:lnTo>
                              <a:lnTo>
                                <a:pt x="323" y="305"/>
                              </a:lnTo>
                              <a:close/>
                              <a:moveTo>
                                <a:pt x="312" y="241"/>
                              </a:moveTo>
                              <a:lnTo>
                                <a:pt x="317" y="240"/>
                              </a:lnTo>
                              <a:lnTo>
                                <a:pt x="317" y="239"/>
                              </a:lnTo>
                              <a:lnTo>
                                <a:pt x="317" y="238"/>
                              </a:lnTo>
                              <a:lnTo>
                                <a:pt x="316" y="238"/>
                              </a:lnTo>
                              <a:lnTo>
                                <a:pt x="314" y="236"/>
                              </a:lnTo>
                              <a:lnTo>
                                <a:pt x="311" y="234"/>
                              </a:lnTo>
                              <a:lnTo>
                                <a:pt x="313" y="237"/>
                              </a:lnTo>
                              <a:lnTo>
                                <a:pt x="312" y="241"/>
                              </a:lnTo>
                              <a:close/>
                              <a:moveTo>
                                <a:pt x="325" y="243"/>
                              </a:moveTo>
                              <a:lnTo>
                                <a:pt x="318" y="246"/>
                              </a:lnTo>
                              <a:lnTo>
                                <a:pt x="314" y="249"/>
                              </a:lnTo>
                              <a:lnTo>
                                <a:pt x="312" y="252"/>
                              </a:lnTo>
                              <a:lnTo>
                                <a:pt x="314" y="252"/>
                              </a:lnTo>
                              <a:lnTo>
                                <a:pt x="317" y="250"/>
                              </a:lnTo>
                              <a:lnTo>
                                <a:pt x="322" y="249"/>
                              </a:lnTo>
                              <a:lnTo>
                                <a:pt x="324" y="248"/>
                              </a:lnTo>
                              <a:lnTo>
                                <a:pt x="331" y="245"/>
                              </a:lnTo>
                              <a:lnTo>
                                <a:pt x="327" y="243"/>
                              </a:lnTo>
                              <a:lnTo>
                                <a:pt x="325" y="243"/>
                              </a:lnTo>
                              <a:close/>
                              <a:moveTo>
                                <a:pt x="201" y="205"/>
                              </a:moveTo>
                              <a:lnTo>
                                <a:pt x="199" y="209"/>
                              </a:lnTo>
                              <a:lnTo>
                                <a:pt x="199" y="212"/>
                              </a:lnTo>
                              <a:lnTo>
                                <a:pt x="202" y="210"/>
                              </a:lnTo>
                              <a:lnTo>
                                <a:pt x="204" y="206"/>
                              </a:lnTo>
                              <a:lnTo>
                                <a:pt x="203" y="205"/>
                              </a:lnTo>
                              <a:lnTo>
                                <a:pt x="201" y="205"/>
                              </a:lnTo>
                              <a:close/>
                              <a:moveTo>
                                <a:pt x="208" y="233"/>
                              </a:moveTo>
                              <a:lnTo>
                                <a:pt x="209" y="232"/>
                              </a:lnTo>
                              <a:lnTo>
                                <a:pt x="210" y="230"/>
                              </a:lnTo>
                              <a:lnTo>
                                <a:pt x="210" y="229"/>
                              </a:lnTo>
                              <a:lnTo>
                                <a:pt x="208" y="228"/>
                              </a:lnTo>
                              <a:lnTo>
                                <a:pt x="206" y="229"/>
                              </a:lnTo>
                              <a:lnTo>
                                <a:pt x="205" y="232"/>
                              </a:lnTo>
                              <a:lnTo>
                                <a:pt x="208" y="233"/>
                              </a:lnTo>
                              <a:close/>
                              <a:moveTo>
                                <a:pt x="210" y="253"/>
                              </a:moveTo>
                              <a:lnTo>
                                <a:pt x="210" y="250"/>
                              </a:lnTo>
                              <a:lnTo>
                                <a:pt x="207" y="251"/>
                              </a:lnTo>
                              <a:lnTo>
                                <a:pt x="206" y="252"/>
                              </a:lnTo>
                              <a:lnTo>
                                <a:pt x="205" y="252"/>
                              </a:lnTo>
                              <a:lnTo>
                                <a:pt x="202" y="251"/>
                              </a:lnTo>
                              <a:lnTo>
                                <a:pt x="202" y="252"/>
                              </a:lnTo>
                              <a:lnTo>
                                <a:pt x="201" y="255"/>
                              </a:lnTo>
                              <a:lnTo>
                                <a:pt x="210" y="254"/>
                              </a:lnTo>
                              <a:lnTo>
                                <a:pt x="210" y="253"/>
                              </a:lnTo>
                              <a:close/>
                              <a:moveTo>
                                <a:pt x="205" y="215"/>
                              </a:moveTo>
                              <a:lnTo>
                                <a:pt x="204" y="216"/>
                              </a:lnTo>
                              <a:lnTo>
                                <a:pt x="203" y="218"/>
                              </a:lnTo>
                              <a:lnTo>
                                <a:pt x="204" y="219"/>
                              </a:lnTo>
                              <a:lnTo>
                                <a:pt x="203" y="223"/>
                              </a:lnTo>
                              <a:lnTo>
                                <a:pt x="205" y="221"/>
                              </a:lnTo>
                              <a:lnTo>
                                <a:pt x="207" y="218"/>
                              </a:lnTo>
                              <a:lnTo>
                                <a:pt x="206" y="216"/>
                              </a:lnTo>
                              <a:lnTo>
                                <a:pt x="205" y="215"/>
                              </a:lnTo>
                              <a:close/>
                              <a:moveTo>
                                <a:pt x="220" y="52"/>
                              </a:moveTo>
                              <a:lnTo>
                                <a:pt x="218" y="49"/>
                              </a:lnTo>
                              <a:lnTo>
                                <a:pt x="214" y="48"/>
                              </a:lnTo>
                              <a:lnTo>
                                <a:pt x="212" y="50"/>
                              </a:lnTo>
                              <a:lnTo>
                                <a:pt x="209" y="54"/>
                              </a:lnTo>
                              <a:lnTo>
                                <a:pt x="209" y="56"/>
                              </a:lnTo>
                              <a:lnTo>
                                <a:pt x="215" y="59"/>
                              </a:lnTo>
                              <a:lnTo>
                                <a:pt x="220" y="57"/>
                              </a:lnTo>
                              <a:lnTo>
                                <a:pt x="220" y="55"/>
                              </a:lnTo>
                              <a:lnTo>
                                <a:pt x="221" y="53"/>
                              </a:lnTo>
                              <a:lnTo>
                                <a:pt x="220" y="52"/>
                              </a:lnTo>
                              <a:close/>
                              <a:moveTo>
                                <a:pt x="212" y="145"/>
                              </a:moveTo>
                              <a:lnTo>
                                <a:pt x="211" y="142"/>
                              </a:lnTo>
                              <a:lnTo>
                                <a:pt x="208" y="140"/>
                              </a:lnTo>
                              <a:lnTo>
                                <a:pt x="207" y="141"/>
                              </a:lnTo>
                              <a:lnTo>
                                <a:pt x="207" y="145"/>
                              </a:lnTo>
                              <a:lnTo>
                                <a:pt x="211" y="147"/>
                              </a:lnTo>
                              <a:lnTo>
                                <a:pt x="211" y="148"/>
                              </a:lnTo>
                              <a:lnTo>
                                <a:pt x="210" y="150"/>
                              </a:lnTo>
                              <a:lnTo>
                                <a:pt x="211" y="150"/>
                              </a:lnTo>
                              <a:lnTo>
                                <a:pt x="216" y="148"/>
                              </a:lnTo>
                              <a:lnTo>
                                <a:pt x="212" y="145"/>
                              </a:lnTo>
                              <a:close/>
                              <a:moveTo>
                                <a:pt x="212" y="183"/>
                              </a:moveTo>
                              <a:lnTo>
                                <a:pt x="211" y="181"/>
                              </a:lnTo>
                              <a:lnTo>
                                <a:pt x="207" y="182"/>
                              </a:lnTo>
                              <a:lnTo>
                                <a:pt x="202" y="181"/>
                              </a:lnTo>
                              <a:lnTo>
                                <a:pt x="199" y="178"/>
                              </a:lnTo>
                              <a:lnTo>
                                <a:pt x="196" y="172"/>
                              </a:lnTo>
                              <a:lnTo>
                                <a:pt x="195" y="166"/>
                              </a:lnTo>
                              <a:lnTo>
                                <a:pt x="196" y="164"/>
                              </a:lnTo>
                              <a:lnTo>
                                <a:pt x="195" y="162"/>
                              </a:lnTo>
                              <a:lnTo>
                                <a:pt x="193" y="160"/>
                              </a:lnTo>
                              <a:lnTo>
                                <a:pt x="192" y="157"/>
                              </a:lnTo>
                              <a:lnTo>
                                <a:pt x="191" y="155"/>
                              </a:lnTo>
                              <a:lnTo>
                                <a:pt x="182" y="155"/>
                              </a:lnTo>
                              <a:lnTo>
                                <a:pt x="173" y="151"/>
                              </a:lnTo>
                              <a:lnTo>
                                <a:pt x="171" y="150"/>
                              </a:lnTo>
                              <a:lnTo>
                                <a:pt x="166" y="148"/>
                              </a:lnTo>
                              <a:lnTo>
                                <a:pt x="164" y="146"/>
                              </a:lnTo>
                              <a:lnTo>
                                <a:pt x="162" y="141"/>
                              </a:lnTo>
                              <a:lnTo>
                                <a:pt x="157" y="137"/>
                              </a:lnTo>
                              <a:lnTo>
                                <a:pt x="155" y="137"/>
                              </a:lnTo>
                              <a:lnTo>
                                <a:pt x="150" y="139"/>
                              </a:lnTo>
                              <a:lnTo>
                                <a:pt x="143" y="143"/>
                              </a:lnTo>
                              <a:lnTo>
                                <a:pt x="138" y="145"/>
                              </a:lnTo>
                              <a:lnTo>
                                <a:pt x="139" y="147"/>
                              </a:lnTo>
                              <a:lnTo>
                                <a:pt x="141" y="147"/>
                              </a:lnTo>
                              <a:lnTo>
                                <a:pt x="145" y="145"/>
                              </a:lnTo>
                              <a:lnTo>
                                <a:pt x="150" y="147"/>
                              </a:lnTo>
                              <a:lnTo>
                                <a:pt x="155" y="149"/>
                              </a:lnTo>
                              <a:lnTo>
                                <a:pt x="159" y="152"/>
                              </a:lnTo>
                              <a:lnTo>
                                <a:pt x="164" y="156"/>
                              </a:lnTo>
                              <a:lnTo>
                                <a:pt x="165" y="158"/>
                              </a:lnTo>
                              <a:lnTo>
                                <a:pt x="168" y="160"/>
                              </a:lnTo>
                              <a:lnTo>
                                <a:pt x="170" y="161"/>
                              </a:lnTo>
                              <a:lnTo>
                                <a:pt x="172" y="167"/>
                              </a:lnTo>
                              <a:lnTo>
                                <a:pt x="176" y="169"/>
                              </a:lnTo>
                              <a:lnTo>
                                <a:pt x="182" y="169"/>
                              </a:lnTo>
                              <a:lnTo>
                                <a:pt x="188" y="169"/>
                              </a:lnTo>
                              <a:lnTo>
                                <a:pt x="189" y="170"/>
                              </a:lnTo>
                              <a:lnTo>
                                <a:pt x="189" y="172"/>
                              </a:lnTo>
                              <a:lnTo>
                                <a:pt x="191" y="173"/>
                              </a:lnTo>
                              <a:lnTo>
                                <a:pt x="193" y="177"/>
                              </a:lnTo>
                              <a:lnTo>
                                <a:pt x="195" y="179"/>
                              </a:lnTo>
                              <a:lnTo>
                                <a:pt x="195" y="181"/>
                              </a:lnTo>
                              <a:lnTo>
                                <a:pt x="196" y="183"/>
                              </a:lnTo>
                              <a:lnTo>
                                <a:pt x="200" y="186"/>
                              </a:lnTo>
                              <a:lnTo>
                                <a:pt x="202" y="188"/>
                              </a:lnTo>
                              <a:lnTo>
                                <a:pt x="205" y="188"/>
                              </a:lnTo>
                              <a:lnTo>
                                <a:pt x="206" y="189"/>
                              </a:lnTo>
                              <a:lnTo>
                                <a:pt x="207" y="190"/>
                              </a:lnTo>
                              <a:lnTo>
                                <a:pt x="208" y="190"/>
                              </a:lnTo>
                              <a:lnTo>
                                <a:pt x="210" y="190"/>
                              </a:lnTo>
                              <a:lnTo>
                                <a:pt x="212" y="188"/>
                              </a:lnTo>
                              <a:lnTo>
                                <a:pt x="212" y="183"/>
                              </a:lnTo>
                              <a:close/>
                              <a:moveTo>
                                <a:pt x="184" y="129"/>
                              </a:moveTo>
                              <a:lnTo>
                                <a:pt x="186" y="126"/>
                              </a:lnTo>
                              <a:lnTo>
                                <a:pt x="182" y="128"/>
                              </a:lnTo>
                              <a:lnTo>
                                <a:pt x="180" y="132"/>
                              </a:lnTo>
                              <a:lnTo>
                                <a:pt x="182" y="131"/>
                              </a:lnTo>
                              <a:lnTo>
                                <a:pt x="184" y="129"/>
                              </a:lnTo>
                              <a:close/>
                              <a:moveTo>
                                <a:pt x="175" y="135"/>
                              </a:moveTo>
                              <a:lnTo>
                                <a:pt x="177" y="133"/>
                              </a:lnTo>
                              <a:lnTo>
                                <a:pt x="169" y="128"/>
                              </a:lnTo>
                              <a:lnTo>
                                <a:pt x="172" y="134"/>
                              </a:lnTo>
                              <a:lnTo>
                                <a:pt x="175" y="135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BD113"/>
                        </a:solidFill>
                        <a:ln w="9525">
                          <a:solidFill>
                            <a:schemeClr val="bg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it-IT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83" name="Freeform 130">
                          <a:extLst>
                            <a:ext uri="{FF2B5EF4-FFF2-40B4-BE49-F238E27FC236}">
                              <a16:creationId xmlns:a16="http://schemas.microsoft.com/office/drawing/2014/main" id="{519CBD43-A9A2-4186-91BD-2A4507B1725F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6551613" y="3054350"/>
                          <a:ext cx="187325" cy="84138"/>
                        </a:xfrm>
                        <a:custGeom>
                          <a:avLst/>
                          <a:gdLst>
                            <a:gd name="T0" fmla="*/ 113 w 118"/>
                            <a:gd name="T1" fmla="*/ 45 h 53"/>
                            <a:gd name="T2" fmla="*/ 109 w 118"/>
                            <a:gd name="T3" fmla="*/ 41 h 53"/>
                            <a:gd name="T4" fmla="*/ 109 w 118"/>
                            <a:gd name="T5" fmla="*/ 40 h 53"/>
                            <a:gd name="T6" fmla="*/ 111 w 118"/>
                            <a:gd name="T7" fmla="*/ 39 h 53"/>
                            <a:gd name="T8" fmla="*/ 113 w 118"/>
                            <a:gd name="T9" fmla="*/ 36 h 53"/>
                            <a:gd name="T10" fmla="*/ 110 w 118"/>
                            <a:gd name="T11" fmla="*/ 34 h 53"/>
                            <a:gd name="T12" fmla="*/ 105 w 118"/>
                            <a:gd name="T13" fmla="*/ 33 h 53"/>
                            <a:gd name="T14" fmla="*/ 101 w 118"/>
                            <a:gd name="T15" fmla="*/ 30 h 53"/>
                            <a:gd name="T16" fmla="*/ 100 w 118"/>
                            <a:gd name="T17" fmla="*/ 26 h 53"/>
                            <a:gd name="T18" fmla="*/ 100 w 118"/>
                            <a:gd name="T19" fmla="*/ 23 h 53"/>
                            <a:gd name="T20" fmla="*/ 92 w 118"/>
                            <a:gd name="T21" fmla="*/ 20 h 53"/>
                            <a:gd name="T22" fmla="*/ 87 w 118"/>
                            <a:gd name="T23" fmla="*/ 18 h 53"/>
                            <a:gd name="T24" fmla="*/ 84 w 118"/>
                            <a:gd name="T25" fmla="*/ 21 h 53"/>
                            <a:gd name="T26" fmla="*/ 81 w 118"/>
                            <a:gd name="T27" fmla="*/ 18 h 53"/>
                            <a:gd name="T28" fmla="*/ 74 w 118"/>
                            <a:gd name="T29" fmla="*/ 20 h 53"/>
                            <a:gd name="T30" fmla="*/ 70 w 118"/>
                            <a:gd name="T31" fmla="*/ 21 h 53"/>
                            <a:gd name="T32" fmla="*/ 66 w 118"/>
                            <a:gd name="T33" fmla="*/ 21 h 53"/>
                            <a:gd name="T34" fmla="*/ 67 w 118"/>
                            <a:gd name="T35" fmla="*/ 18 h 53"/>
                            <a:gd name="T36" fmla="*/ 63 w 118"/>
                            <a:gd name="T37" fmla="*/ 16 h 53"/>
                            <a:gd name="T38" fmla="*/ 53 w 118"/>
                            <a:gd name="T39" fmla="*/ 11 h 53"/>
                            <a:gd name="T40" fmla="*/ 49 w 118"/>
                            <a:gd name="T41" fmla="*/ 9 h 53"/>
                            <a:gd name="T42" fmla="*/ 43 w 118"/>
                            <a:gd name="T43" fmla="*/ 7 h 53"/>
                            <a:gd name="T44" fmla="*/ 37 w 118"/>
                            <a:gd name="T45" fmla="*/ 8 h 53"/>
                            <a:gd name="T46" fmla="*/ 26 w 118"/>
                            <a:gd name="T47" fmla="*/ 6 h 53"/>
                            <a:gd name="T48" fmla="*/ 17 w 118"/>
                            <a:gd name="T49" fmla="*/ 3 h 53"/>
                            <a:gd name="T50" fmla="*/ 10 w 118"/>
                            <a:gd name="T51" fmla="*/ 1 h 53"/>
                            <a:gd name="T52" fmla="*/ 2 w 118"/>
                            <a:gd name="T53" fmla="*/ 1 h 53"/>
                            <a:gd name="T54" fmla="*/ 4 w 118"/>
                            <a:gd name="T55" fmla="*/ 6 h 53"/>
                            <a:gd name="T56" fmla="*/ 15 w 118"/>
                            <a:gd name="T57" fmla="*/ 11 h 53"/>
                            <a:gd name="T58" fmla="*/ 25 w 118"/>
                            <a:gd name="T59" fmla="*/ 18 h 53"/>
                            <a:gd name="T60" fmla="*/ 30 w 118"/>
                            <a:gd name="T61" fmla="*/ 30 h 53"/>
                            <a:gd name="T62" fmla="*/ 31 w 118"/>
                            <a:gd name="T63" fmla="*/ 37 h 53"/>
                            <a:gd name="T64" fmla="*/ 28 w 118"/>
                            <a:gd name="T65" fmla="*/ 44 h 53"/>
                            <a:gd name="T66" fmla="*/ 32 w 118"/>
                            <a:gd name="T67" fmla="*/ 46 h 53"/>
                            <a:gd name="T68" fmla="*/ 39 w 118"/>
                            <a:gd name="T69" fmla="*/ 44 h 53"/>
                            <a:gd name="T70" fmla="*/ 44 w 118"/>
                            <a:gd name="T71" fmla="*/ 45 h 53"/>
                            <a:gd name="T72" fmla="*/ 46 w 118"/>
                            <a:gd name="T73" fmla="*/ 43 h 53"/>
                            <a:gd name="T74" fmla="*/ 49 w 118"/>
                            <a:gd name="T75" fmla="*/ 42 h 53"/>
                            <a:gd name="T76" fmla="*/ 52 w 118"/>
                            <a:gd name="T77" fmla="*/ 45 h 53"/>
                            <a:gd name="T78" fmla="*/ 56 w 118"/>
                            <a:gd name="T79" fmla="*/ 48 h 53"/>
                            <a:gd name="T80" fmla="*/ 57 w 118"/>
                            <a:gd name="T81" fmla="*/ 50 h 53"/>
                            <a:gd name="T82" fmla="*/ 60 w 118"/>
                            <a:gd name="T83" fmla="*/ 51 h 53"/>
                            <a:gd name="T84" fmla="*/ 61 w 118"/>
                            <a:gd name="T85" fmla="*/ 52 h 53"/>
                            <a:gd name="T86" fmla="*/ 67 w 118"/>
                            <a:gd name="T87" fmla="*/ 52 h 53"/>
                            <a:gd name="T88" fmla="*/ 73 w 118"/>
                            <a:gd name="T89" fmla="*/ 50 h 53"/>
                            <a:gd name="T90" fmla="*/ 81 w 118"/>
                            <a:gd name="T91" fmla="*/ 50 h 53"/>
                            <a:gd name="T92" fmla="*/ 85 w 118"/>
                            <a:gd name="T93" fmla="*/ 49 h 53"/>
                            <a:gd name="T94" fmla="*/ 88 w 118"/>
                            <a:gd name="T95" fmla="*/ 48 h 53"/>
                            <a:gd name="T96" fmla="*/ 96 w 118"/>
                            <a:gd name="T97" fmla="*/ 46 h 53"/>
                            <a:gd name="T98" fmla="*/ 101 w 118"/>
                            <a:gd name="T99" fmla="*/ 49 h 53"/>
                            <a:gd name="T100" fmla="*/ 106 w 118"/>
                            <a:gd name="T101" fmla="*/ 51 h 53"/>
                            <a:gd name="T102" fmla="*/ 111 w 118"/>
                            <a:gd name="T103" fmla="*/ 51 h 53"/>
                            <a:gd name="T104" fmla="*/ 114 w 118"/>
                            <a:gd name="T105" fmla="*/ 53 h 53"/>
                            <a:gd name="T106" fmla="*/ 117 w 118"/>
                            <a:gd name="T107" fmla="*/ 49 h 53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  <a:cxn ang="0">
                              <a:pos x="T92" y="T93"/>
                            </a:cxn>
                            <a:cxn ang="0">
                              <a:pos x="T94" y="T95"/>
                            </a:cxn>
                            <a:cxn ang="0">
                              <a:pos x="T96" y="T97"/>
                            </a:cxn>
                            <a:cxn ang="0">
                              <a:pos x="T98" y="T99"/>
                            </a:cxn>
                            <a:cxn ang="0">
                              <a:pos x="T100" y="T101"/>
                            </a:cxn>
                            <a:cxn ang="0">
                              <a:pos x="T102" y="T103"/>
                            </a:cxn>
                            <a:cxn ang="0">
                              <a:pos x="T104" y="T105"/>
                            </a:cxn>
                            <a:cxn ang="0">
                              <a:pos x="T106" y="T107"/>
                            </a:cxn>
                          </a:cxnLst>
                          <a:rect l="0" t="0" r="r" b="b"/>
                          <a:pathLst>
                            <a:path w="118" h="53">
                              <a:moveTo>
                                <a:pt x="117" y="47"/>
                              </a:moveTo>
                              <a:lnTo>
                                <a:pt x="115" y="46"/>
                              </a:lnTo>
                              <a:lnTo>
                                <a:pt x="113" y="45"/>
                              </a:lnTo>
                              <a:lnTo>
                                <a:pt x="111" y="44"/>
                              </a:lnTo>
                              <a:lnTo>
                                <a:pt x="111" y="42"/>
                              </a:lnTo>
                              <a:lnTo>
                                <a:pt x="109" y="41"/>
                              </a:lnTo>
                              <a:lnTo>
                                <a:pt x="109" y="41"/>
                              </a:lnTo>
                              <a:lnTo>
                                <a:pt x="109" y="41"/>
                              </a:lnTo>
                              <a:lnTo>
                                <a:pt x="109" y="40"/>
                              </a:lnTo>
                              <a:lnTo>
                                <a:pt x="109" y="39"/>
                              </a:lnTo>
                              <a:lnTo>
                                <a:pt x="110" y="39"/>
                              </a:lnTo>
                              <a:lnTo>
                                <a:pt x="111" y="39"/>
                              </a:lnTo>
                              <a:lnTo>
                                <a:pt x="112" y="38"/>
                              </a:lnTo>
                              <a:lnTo>
                                <a:pt x="113" y="37"/>
                              </a:lnTo>
                              <a:lnTo>
                                <a:pt x="113" y="36"/>
                              </a:lnTo>
                              <a:lnTo>
                                <a:pt x="113" y="35"/>
                              </a:lnTo>
                              <a:lnTo>
                                <a:pt x="111" y="34"/>
                              </a:lnTo>
                              <a:lnTo>
                                <a:pt x="110" y="34"/>
                              </a:lnTo>
                              <a:lnTo>
                                <a:pt x="108" y="34"/>
                              </a:lnTo>
                              <a:lnTo>
                                <a:pt x="107" y="33"/>
                              </a:lnTo>
                              <a:lnTo>
                                <a:pt x="105" y="33"/>
                              </a:lnTo>
                              <a:lnTo>
                                <a:pt x="104" y="32"/>
                              </a:lnTo>
                              <a:lnTo>
                                <a:pt x="103" y="31"/>
                              </a:lnTo>
                              <a:lnTo>
                                <a:pt x="101" y="30"/>
                              </a:lnTo>
                              <a:lnTo>
                                <a:pt x="99" y="29"/>
                              </a:lnTo>
                              <a:lnTo>
                                <a:pt x="99" y="28"/>
                              </a:lnTo>
                              <a:lnTo>
                                <a:pt x="100" y="26"/>
                              </a:lnTo>
                              <a:lnTo>
                                <a:pt x="101" y="23"/>
                              </a:lnTo>
                              <a:lnTo>
                                <a:pt x="101" y="23"/>
                              </a:lnTo>
                              <a:lnTo>
                                <a:pt x="100" y="23"/>
                              </a:lnTo>
                              <a:lnTo>
                                <a:pt x="98" y="22"/>
                              </a:lnTo>
                              <a:lnTo>
                                <a:pt x="94" y="22"/>
                              </a:lnTo>
                              <a:lnTo>
                                <a:pt x="92" y="20"/>
                              </a:lnTo>
                              <a:lnTo>
                                <a:pt x="91" y="19"/>
                              </a:lnTo>
                              <a:lnTo>
                                <a:pt x="90" y="19"/>
                              </a:lnTo>
                              <a:lnTo>
                                <a:pt x="87" y="18"/>
                              </a:lnTo>
                              <a:lnTo>
                                <a:pt x="86" y="17"/>
                              </a:lnTo>
                              <a:lnTo>
                                <a:pt x="86" y="18"/>
                              </a:lnTo>
                              <a:lnTo>
                                <a:pt x="84" y="21"/>
                              </a:lnTo>
                              <a:lnTo>
                                <a:pt x="83" y="19"/>
                              </a:lnTo>
                              <a:lnTo>
                                <a:pt x="82" y="18"/>
                              </a:lnTo>
                              <a:lnTo>
                                <a:pt x="81" y="18"/>
                              </a:lnTo>
                              <a:lnTo>
                                <a:pt x="79" y="18"/>
                              </a:lnTo>
                              <a:lnTo>
                                <a:pt x="77" y="19"/>
                              </a:lnTo>
                              <a:lnTo>
                                <a:pt x="74" y="20"/>
                              </a:lnTo>
                              <a:lnTo>
                                <a:pt x="72" y="21"/>
                              </a:lnTo>
                              <a:lnTo>
                                <a:pt x="71" y="21"/>
                              </a:lnTo>
                              <a:lnTo>
                                <a:pt x="70" y="21"/>
                              </a:lnTo>
                              <a:lnTo>
                                <a:pt x="68" y="21"/>
                              </a:lnTo>
                              <a:lnTo>
                                <a:pt x="66" y="21"/>
                              </a:lnTo>
                              <a:lnTo>
                                <a:pt x="66" y="21"/>
                              </a:lnTo>
                              <a:lnTo>
                                <a:pt x="66" y="20"/>
                              </a:lnTo>
                              <a:lnTo>
                                <a:pt x="67" y="19"/>
                              </a:lnTo>
                              <a:lnTo>
                                <a:pt x="67" y="18"/>
                              </a:lnTo>
                              <a:lnTo>
                                <a:pt x="67" y="18"/>
                              </a:lnTo>
                              <a:lnTo>
                                <a:pt x="64" y="16"/>
                              </a:lnTo>
                              <a:lnTo>
                                <a:pt x="63" y="16"/>
                              </a:lnTo>
                              <a:lnTo>
                                <a:pt x="59" y="14"/>
                              </a:lnTo>
                              <a:lnTo>
                                <a:pt x="54" y="12"/>
                              </a:lnTo>
                              <a:lnTo>
                                <a:pt x="53" y="11"/>
                              </a:lnTo>
                              <a:lnTo>
                                <a:pt x="53" y="10"/>
                              </a:lnTo>
                              <a:lnTo>
                                <a:pt x="51" y="10"/>
                              </a:lnTo>
                              <a:lnTo>
                                <a:pt x="49" y="9"/>
                              </a:lnTo>
                              <a:lnTo>
                                <a:pt x="47" y="9"/>
                              </a:lnTo>
                              <a:lnTo>
                                <a:pt x="45" y="9"/>
                              </a:lnTo>
                              <a:lnTo>
                                <a:pt x="43" y="7"/>
                              </a:lnTo>
                              <a:lnTo>
                                <a:pt x="41" y="7"/>
                              </a:lnTo>
                              <a:lnTo>
                                <a:pt x="38" y="8"/>
                              </a:lnTo>
                              <a:lnTo>
                                <a:pt x="37" y="8"/>
                              </a:lnTo>
                              <a:lnTo>
                                <a:pt x="36" y="8"/>
                              </a:lnTo>
                              <a:lnTo>
                                <a:pt x="28" y="7"/>
                              </a:lnTo>
                              <a:lnTo>
                                <a:pt x="26" y="6"/>
                              </a:lnTo>
                              <a:lnTo>
                                <a:pt x="24" y="5"/>
                              </a:lnTo>
                              <a:lnTo>
                                <a:pt x="19" y="4"/>
                              </a:lnTo>
                              <a:lnTo>
                                <a:pt x="17" y="3"/>
                              </a:lnTo>
                              <a:lnTo>
                                <a:pt x="14" y="2"/>
                              </a:lnTo>
                              <a:lnTo>
                                <a:pt x="12" y="1"/>
                              </a:lnTo>
                              <a:lnTo>
                                <a:pt x="10" y="1"/>
                              </a:lnTo>
                              <a:lnTo>
                                <a:pt x="6" y="1"/>
                              </a:lnTo>
                              <a:lnTo>
                                <a:pt x="3" y="0"/>
                              </a:lnTo>
                              <a:lnTo>
                                <a:pt x="2" y="1"/>
                              </a:lnTo>
                              <a:lnTo>
                                <a:pt x="1" y="2"/>
                              </a:lnTo>
                              <a:lnTo>
                                <a:pt x="0" y="3"/>
                              </a:lnTo>
                              <a:lnTo>
                                <a:pt x="4" y="6"/>
                              </a:lnTo>
                              <a:lnTo>
                                <a:pt x="9" y="9"/>
                              </a:lnTo>
                              <a:lnTo>
                                <a:pt x="10" y="10"/>
                              </a:lnTo>
                              <a:lnTo>
                                <a:pt x="15" y="11"/>
                              </a:lnTo>
                              <a:lnTo>
                                <a:pt x="19" y="14"/>
                              </a:lnTo>
                              <a:lnTo>
                                <a:pt x="20" y="16"/>
                              </a:lnTo>
                              <a:lnTo>
                                <a:pt x="25" y="18"/>
                              </a:lnTo>
                              <a:lnTo>
                                <a:pt x="27" y="20"/>
                              </a:lnTo>
                              <a:lnTo>
                                <a:pt x="28" y="25"/>
                              </a:lnTo>
                              <a:lnTo>
                                <a:pt x="30" y="30"/>
                              </a:lnTo>
                              <a:lnTo>
                                <a:pt x="31" y="34"/>
                              </a:lnTo>
                              <a:lnTo>
                                <a:pt x="31" y="36"/>
                              </a:lnTo>
                              <a:lnTo>
                                <a:pt x="31" y="37"/>
                              </a:lnTo>
                              <a:lnTo>
                                <a:pt x="30" y="40"/>
                              </a:lnTo>
                              <a:lnTo>
                                <a:pt x="27" y="43"/>
                              </a:lnTo>
                              <a:lnTo>
                                <a:pt x="28" y="44"/>
                              </a:lnTo>
                              <a:lnTo>
                                <a:pt x="30" y="45"/>
                              </a:lnTo>
                              <a:lnTo>
                                <a:pt x="32" y="45"/>
                              </a:lnTo>
                              <a:lnTo>
                                <a:pt x="32" y="46"/>
                              </a:lnTo>
                              <a:lnTo>
                                <a:pt x="34" y="44"/>
                              </a:lnTo>
                              <a:lnTo>
                                <a:pt x="37" y="44"/>
                              </a:lnTo>
                              <a:lnTo>
                                <a:pt x="39" y="44"/>
                              </a:lnTo>
                              <a:lnTo>
                                <a:pt x="41" y="45"/>
                              </a:lnTo>
                              <a:lnTo>
                                <a:pt x="42" y="45"/>
                              </a:lnTo>
                              <a:lnTo>
                                <a:pt x="44" y="45"/>
                              </a:lnTo>
                              <a:lnTo>
                                <a:pt x="44" y="45"/>
                              </a:lnTo>
                              <a:lnTo>
                                <a:pt x="45" y="43"/>
                              </a:lnTo>
                              <a:lnTo>
                                <a:pt x="46" y="43"/>
                              </a:lnTo>
                              <a:lnTo>
                                <a:pt x="46" y="42"/>
                              </a:lnTo>
                              <a:lnTo>
                                <a:pt x="48" y="42"/>
                              </a:lnTo>
                              <a:lnTo>
                                <a:pt x="49" y="42"/>
                              </a:lnTo>
                              <a:lnTo>
                                <a:pt x="49" y="43"/>
                              </a:lnTo>
                              <a:lnTo>
                                <a:pt x="50" y="44"/>
                              </a:lnTo>
                              <a:lnTo>
                                <a:pt x="52" y="45"/>
                              </a:lnTo>
                              <a:lnTo>
                                <a:pt x="54" y="47"/>
                              </a:lnTo>
                              <a:lnTo>
                                <a:pt x="56" y="48"/>
                              </a:lnTo>
                              <a:lnTo>
                                <a:pt x="56" y="48"/>
                              </a:lnTo>
                              <a:lnTo>
                                <a:pt x="56" y="49"/>
                              </a:lnTo>
                              <a:lnTo>
                                <a:pt x="56" y="50"/>
                              </a:lnTo>
                              <a:lnTo>
                                <a:pt x="57" y="50"/>
                              </a:lnTo>
                              <a:lnTo>
                                <a:pt x="58" y="50"/>
                              </a:lnTo>
                              <a:lnTo>
                                <a:pt x="59" y="50"/>
                              </a:lnTo>
                              <a:lnTo>
                                <a:pt x="60" y="51"/>
                              </a:lnTo>
                              <a:lnTo>
                                <a:pt x="61" y="51"/>
                              </a:lnTo>
                              <a:lnTo>
                                <a:pt x="61" y="52"/>
                              </a:lnTo>
                              <a:lnTo>
                                <a:pt x="61" y="52"/>
                              </a:lnTo>
                              <a:lnTo>
                                <a:pt x="62" y="52"/>
                              </a:lnTo>
                              <a:lnTo>
                                <a:pt x="64" y="52"/>
                              </a:lnTo>
                              <a:lnTo>
                                <a:pt x="67" y="52"/>
                              </a:lnTo>
                              <a:lnTo>
                                <a:pt x="69" y="51"/>
                              </a:lnTo>
                              <a:lnTo>
                                <a:pt x="72" y="50"/>
                              </a:lnTo>
                              <a:lnTo>
                                <a:pt x="73" y="50"/>
                              </a:lnTo>
                              <a:lnTo>
                                <a:pt x="75" y="50"/>
                              </a:lnTo>
                              <a:lnTo>
                                <a:pt x="79" y="50"/>
                              </a:lnTo>
                              <a:lnTo>
                                <a:pt x="81" y="50"/>
                              </a:lnTo>
                              <a:lnTo>
                                <a:pt x="86" y="50"/>
                              </a:lnTo>
                              <a:lnTo>
                                <a:pt x="86" y="50"/>
                              </a:lnTo>
                              <a:lnTo>
                                <a:pt x="85" y="49"/>
                              </a:lnTo>
                              <a:lnTo>
                                <a:pt x="85" y="49"/>
                              </a:lnTo>
                              <a:lnTo>
                                <a:pt x="88" y="49"/>
                              </a:lnTo>
                              <a:lnTo>
                                <a:pt x="88" y="48"/>
                              </a:lnTo>
                              <a:lnTo>
                                <a:pt x="92" y="46"/>
                              </a:lnTo>
                              <a:lnTo>
                                <a:pt x="93" y="45"/>
                              </a:lnTo>
                              <a:lnTo>
                                <a:pt x="96" y="46"/>
                              </a:lnTo>
                              <a:lnTo>
                                <a:pt x="101" y="48"/>
                              </a:lnTo>
                              <a:lnTo>
                                <a:pt x="101" y="48"/>
                              </a:lnTo>
                              <a:lnTo>
                                <a:pt x="101" y="49"/>
                              </a:lnTo>
                              <a:lnTo>
                                <a:pt x="102" y="50"/>
                              </a:lnTo>
                              <a:lnTo>
                                <a:pt x="104" y="50"/>
                              </a:lnTo>
                              <a:lnTo>
                                <a:pt x="106" y="51"/>
                              </a:lnTo>
                              <a:lnTo>
                                <a:pt x="107" y="50"/>
                              </a:lnTo>
                              <a:lnTo>
                                <a:pt x="109" y="50"/>
                              </a:lnTo>
                              <a:lnTo>
                                <a:pt x="111" y="51"/>
                              </a:lnTo>
                              <a:lnTo>
                                <a:pt x="113" y="52"/>
                              </a:lnTo>
                              <a:lnTo>
                                <a:pt x="113" y="53"/>
                              </a:lnTo>
                              <a:lnTo>
                                <a:pt x="114" y="53"/>
                              </a:lnTo>
                              <a:lnTo>
                                <a:pt x="115" y="52"/>
                              </a:lnTo>
                              <a:lnTo>
                                <a:pt x="117" y="51"/>
                              </a:lnTo>
                              <a:lnTo>
                                <a:pt x="117" y="49"/>
                              </a:lnTo>
                              <a:lnTo>
                                <a:pt x="118" y="48"/>
                              </a:lnTo>
                              <a:lnTo>
                                <a:pt x="117" y="47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DCDCDC"/>
                        </a:solidFill>
                        <a:ln w="9525">
                          <a:solidFill>
                            <a:schemeClr val="bg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it-IT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84" name="Freeform 132">
                          <a:extLst>
                            <a:ext uri="{FF2B5EF4-FFF2-40B4-BE49-F238E27FC236}">
                              <a16:creationId xmlns:a16="http://schemas.microsoft.com/office/drawing/2014/main" id="{48098322-B5FE-4302-AE0D-6643A5E4D309}"/>
                            </a:ext>
                          </a:extLst>
                        </p:cNvPr>
                        <p:cNvSpPr>
                          <a:spLocks noEditPoints="1"/>
                        </p:cNvSpPr>
                        <p:nvPr/>
                      </p:nvSpPr>
                      <p:spPr bwMode="auto">
                        <a:xfrm>
                          <a:off x="5302250" y="2787650"/>
                          <a:ext cx="400050" cy="339725"/>
                        </a:xfrm>
                        <a:custGeom>
                          <a:avLst/>
                          <a:gdLst>
                            <a:gd name="T0" fmla="*/ 511 w 616"/>
                            <a:gd name="T1" fmla="*/ 111 h 523"/>
                            <a:gd name="T2" fmla="*/ 495 w 616"/>
                            <a:gd name="T3" fmla="*/ 109 h 523"/>
                            <a:gd name="T4" fmla="*/ 471 w 616"/>
                            <a:gd name="T5" fmla="*/ 90 h 523"/>
                            <a:gd name="T6" fmla="*/ 446 w 616"/>
                            <a:gd name="T7" fmla="*/ 89 h 523"/>
                            <a:gd name="T8" fmla="*/ 420 w 616"/>
                            <a:gd name="T9" fmla="*/ 75 h 523"/>
                            <a:gd name="T10" fmla="*/ 406 w 616"/>
                            <a:gd name="T11" fmla="*/ 60 h 523"/>
                            <a:gd name="T12" fmla="*/ 385 w 616"/>
                            <a:gd name="T13" fmla="*/ 57 h 523"/>
                            <a:gd name="T14" fmla="*/ 366 w 616"/>
                            <a:gd name="T15" fmla="*/ 43 h 523"/>
                            <a:gd name="T16" fmla="*/ 344 w 616"/>
                            <a:gd name="T17" fmla="*/ 25 h 523"/>
                            <a:gd name="T18" fmla="*/ 317 w 616"/>
                            <a:gd name="T19" fmla="*/ 13 h 523"/>
                            <a:gd name="T20" fmla="*/ 274 w 616"/>
                            <a:gd name="T21" fmla="*/ 16 h 523"/>
                            <a:gd name="T22" fmla="*/ 213 w 616"/>
                            <a:gd name="T23" fmla="*/ 79 h 523"/>
                            <a:gd name="T24" fmla="*/ 183 w 616"/>
                            <a:gd name="T25" fmla="*/ 98 h 523"/>
                            <a:gd name="T26" fmla="*/ 132 w 616"/>
                            <a:gd name="T27" fmla="*/ 80 h 523"/>
                            <a:gd name="T28" fmla="*/ 143 w 616"/>
                            <a:gd name="T29" fmla="*/ 138 h 523"/>
                            <a:gd name="T30" fmla="*/ 76 w 616"/>
                            <a:gd name="T31" fmla="*/ 130 h 523"/>
                            <a:gd name="T32" fmla="*/ 1 w 616"/>
                            <a:gd name="T33" fmla="*/ 151 h 523"/>
                            <a:gd name="T34" fmla="*/ 10 w 616"/>
                            <a:gd name="T35" fmla="*/ 156 h 523"/>
                            <a:gd name="T36" fmla="*/ 15 w 616"/>
                            <a:gd name="T37" fmla="*/ 175 h 523"/>
                            <a:gd name="T38" fmla="*/ 65 w 616"/>
                            <a:gd name="T39" fmla="*/ 190 h 523"/>
                            <a:gd name="T40" fmla="*/ 90 w 616"/>
                            <a:gd name="T41" fmla="*/ 199 h 523"/>
                            <a:gd name="T42" fmla="*/ 130 w 616"/>
                            <a:gd name="T43" fmla="*/ 216 h 523"/>
                            <a:gd name="T44" fmla="*/ 115 w 616"/>
                            <a:gd name="T45" fmla="*/ 232 h 523"/>
                            <a:gd name="T46" fmla="*/ 156 w 616"/>
                            <a:gd name="T47" fmla="*/ 271 h 523"/>
                            <a:gd name="T48" fmla="*/ 171 w 616"/>
                            <a:gd name="T49" fmla="*/ 310 h 523"/>
                            <a:gd name="T50" fmla="*/ 158 w 616"/>
                            <a:gd name="T51" fmla="*/ 307 h 523"/>
                            <a:gd name="T52" fmla="*/ 147 w 616"/>
                            <a:gd name="T53" fmla="*/ 387 h 523"/>
                            <a:gd name="T54" fmla="*/ 144 w 616"/>
                            <a:gd name="T55" fmla="*/ 427 h 523"/>
                            <a:gd name="T56" fmla="*/ 148 w 616"/>
                            <a:gd name="T57" fmla="*/ 435 h 523"/>
                            <a:gd name="T58" fmla="*/ 181 w 616"/>
                            <a:gd name="T59" fmla="*/ 450 h 523"/>
                            <a:gd name="T60" fmla="*/ 214 w 616"/>
                            <a:gd name="T61" fmla="*/ 454 h 523"/>
                            <a:gd name="T62" fmla="*/ 238 w 616"/>
                            <a:gd name="T63" fmla="*/ 448 h 523"/>
                            <a:gd name="T64" fmla="*/ 278 w 616"/>
                            <a:gd name="T65" fmla="*/ 460 h 523"/>
                            <a:gd name="T66" fmla="*/ 295 w 616"/>
                            <a:gd name="T67" fmla="*/ 472 h 523"/>
                            <a:gd name="T68" fmla="*/ 329 w 616"/>
                            <a:gd name="T69" fmla="*/ 468 h 523"/>
                            <a:gd name="T70" fmla="*/ 345 w 616"/>
                            <a:gd name="T71" fmla="*/ 430 h 523"/>
                            <a:gd name="T72" fmla="*/ 395 w 616"/>
                            <a:gd name="T73" fmla="*/ 417 h 523"/>
                            <a:gd name="T74" fmla="*/ 422 w 616"/>
                            <a:gd name="T75" fmla="*/ 417 h 523"/>
                            <a:gd name="T76" fmla="*/ 468 w 616"/>
                            <a:gd name="T77" fmla="*/ 436 h 523"/>
                            <a:gd name="T78" fmla="*/ 522 w 616"/>
                            <a:gd name="T79" fmla="*/ 402 h 523"/>
                            <a:gd name="T80" fmla="*/ 531 w 616"/>
                            <a:gd name="T81" fmla="*/ 389 h 523"/>
                            <a:gd name="T82" fmla="*/ 502 w 616"/>
                            <a:gd name="T83" fmla="*/ 370 h 523"/>
                            <a:gd name="T84" fmla="*/ 506 w 616"/>
                            <a:gd name="T85" fmla="*/ 344 h 523"/>
                            <a:gd name="T86" fmla="*/ 493 w 616"/>
                            <a:gd name="T87" fmla="*/ 327 h 523"/>
                            <a:gd name="T88" fmla="*/ 507 w 616"/>
                            <a:gd name="T89" fmla="*/ 308 h 523"/>
                            <a:gd name="T90" fmla="*/ 504 w 616"/>
                            <a:gd name="T91" fmla="*/ 281 h 523"/>
                            <a:gd name="T92" fmla="*/ 488 w 616"/>
                            <a:gd name="T93" fmla="*/ 258 h 523"/>
                            <a:gd name="T94" fmla="*/ 462 w 616"/>
                            <a:gd name="T95" fmla="*/ 273 h 523"/>
                            <a:gd name="T96" fmla="*/ 470 w 616"/>
                            <a:gd name="T97" fmla="*/ 249 h 523"/>
                            <a:gd name="T98" fmla="*/ 504 w 616"/>
                            <a:gd name="T99" fmla="*/ 213 h 523"/>
                            <a:gd name="T100" fmla="*/ 513 w 616"/>
                            <a:gd name="T101" fmla="*/ 202 h 523"/>
                            <a:gd name="T102" fmla="*/ 529 w 616"/>
                            <a:gd name="T103" fmla="*/ 191 h 523"/>
                            <a:gd name="T104" fmla="*/ 546 w 616"/>
                            <a:gd name="T105" fmla="*/ 135 h 523"/>
                            <a:gd name="T106" fmla="*/ 612 w 616"/>
                            <a:gd name="T107" fmla="*/ 443 h 523"/>
                            <a:gd name="T108" fmla="*/ 600 w 616"/>
                            <a:gd name="T109" fmla="*/ 454 h 523"/>
                            <a:gd name="T110" fmla="*/ 574 w 616"/>
                            <a:gd name="T111" fmla="*/ 474 h 523"/>
                            <a:gd name="T112" fmla="*/ 575 w 616"/>
                            <a:gd name="T113" fmla="*/ 494 h 523"/>
                            <a:gd name="T114" fmla="*/ 585 w 616"/>
                            <a:gd name="T115" fmla="*/ 511 h 523"/>
                            <a:gd name="T116" fmla="*/ 609 w 616"/>
                            <a:gd name="T117" fmla="*/ 495 h 523"/>
                            <a:gd name="T118" fmla="*/ 145 w 616"/>
                            <a:gd name="T119" fmla="*/ 280 h 523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  <a:cxn ang="0">
                              <a:pos x="T92" y="T93"/>
                            </a:cxn>
                            <a:cxn ang="0">
                              <a:pos x="T94" y="T95"/>
                            </a:cxn>
                            <a:cxn ang="0">
                              <a:pos x="T96" y="T97"/>
                            </a:cxn>
                            <a:cxn ang="0">
                              <a:pos x="T98" y="T99"/>
                            </a:cxn>
                            <a:cxn ang="0">
                              <a:pos x="T100" y="T101"/>
                            </a:cxn>
                            <a:cxn ang="0">
                              <a:pos x="T102" y="T103"/>
                            </a:cxn>
                            <a:cxn ang="0">
                              <a:pos x="T104" y="T105"/>
                            </a:cxn>
                            <a:cxn ang="0">
                              <a:pos x="T106" y="T107"/>
                            </a:cxn>
                            <a:cxn ang="0">
                              <a:pos x="T108" y="T109"/>
                            </a:cxn>
                            <a:cxn ang="0">
                              <a:pos x="T110" y="T111"/>
                            </a:cxn>
                            <a:cxn ang="0">
                              <a:pos x="T112" y="T113"/>
                            </a:cxn>
                            <a:cxn ang="0">
                              <a:pos x="T114" y="T115"/>
                            </a:cxn>
                            <a:cxn ang="0">
                              <a:pos x="T116" y="T117"/>
                            </a:cxn>
                            <a:cxn ang="0">
                              <a:pos x="T118" y="T119"/>
                            </a:cxn>
                          </a:cxnLst>
                          <a:rect l="0" t="0" r="r" b="b"/>
                          <a:pathLst>
                            <a:path w="616" h="523">
                              <a:moveTo>
                                <a:pt x="552" y="119"/>
                              </a:moveTo>
                              <a:lnTo>
                                <a:pt x="549" y="117"/>
                              </a:lnTo>
                              <a:lnTo>
                                <a:pt x="540" y="116"/>
                              </a:lnTo>
                              <a:lnTo>
                                <a:pt x="532" y="115"/>
                              </a:lnTo>
                              <a:lnTo>
                                <a:pt x="529" y="113"/>
                              </a:lnTo>
                              <a:lnTo>
                                <a:pt x="525" y="110"/>
                              </a:lnTo>
                              <a:lnTo>
                                <a:pt x="523" y="110"/>
                              </a:lnTo>
                              <a:lnTo>
                                <a:pt x="519" y="111"/>
                              </a:lnTo>
                              <a:lnTo>
                                <a:pt x="515" y="112"/>
                              </a:lnTo>
                              <a:lnTo>
                                <a:pt x="511" y="111"/>
                              </a:lnTo>
                              <a:lnTo>
                                <a:pt x="509" y="111"/>
                              </a:lnTo>
                              <a:lnTo>
                                <a:pt x="507" y="112"/>
                              </a:lnTo>
                              <a:lnTo>
                                <a:pt x="507" y="111"/>
                              </a:lnTo>
                              <a:lnTo>
                                <a:pt x="506" y="108"/>
                              </a:lnTo>
                              <a:lnTo>
                                <a:pt x="504" y="107"/>
                              </a:lnTo>
                              <a:lnTo>
                                <a:pt x="501" y="107"/>
                              </a:lnTo>
                              <a:lnTo>
                                <a:pt x="499" y="107"/>
                              </a:lnTo>
                              <a:lnTo>
                                <a:pt x="498" y="108"/>
                              </a:lnTo>
                              <a:lnTo>
                                <a:pt x="496" y="110"/>
                              </a:lnTo>
                              <a:lnTo>
                                <a:pt x="495" y="109"/>
                              </a:lnTo>
                              <a:lnTo>
                                <a:pt x="489" y="102"/>
                              </a:lnTo>
                              <a:lnTo>
                                <a:pt x="488" y="100"/>
                              </a:lnTo>
                              <a:lnTo>
                                <a:pt x="487" y="99"/>
                              </a:lnTo>
                              <a:lnTo>
                                <a:pt x="486" y="96"/>
                              </a:lnTo>
                              <a:lnTo>
                                <a:pt x="483" y="93"/>
                              </a:lnTo>
                              <a:lnTo>
                                <a:pt x="479" y="93"/>
                              </a:lnTo>
                              <a:lnTo>
                                <a:pt x="478" y="93"/>
                              </a:lnTo>
                              <a:lnTo>
                                <a:pt x="475" y="92"/>
                              </a:lnTo>
                              <a:lnTo>
                                <a:pt x="473" y="91"/>
                              </a:lnTo>
                              <a:lnTo>
                                <a:pt x="471" y="90"/>
                              </a:lnTo>
                              <a:lnTo>
                                <a:pt x="468" y="91"/>
                              </a:lnTo>
                              <a:lnTo>
                                <a:pt x="466" y="93"/>
                              </a:lnTo>
                              <a:lnTo>
                                <a:pt x="463" y="93"/>
                              </a:lnTo>
                              <a:lnTo>
                                <a:pt x="461" y="93"/>
                              </a:lnTo>
                              <a:lnTo>
                                <a:pt x="460" y="92"/>
                              </a:lnTo>
                              <a:lnTo>
                                <a:pt x="459" y="91"/>
                              </a:lnTo>
                              <a:lnTo>
                                <a:pt x="455" y="90"/>
                              </a:lnTo>
                              <a:lnTo>
                                <a:pt x="454" y="88"/>
                              </a:lnTo>
                              <a:lnTo>
                                <a:pt x="450" y="88"/>
                              </a:lnTo>
                              <a:lnTo>
                                <a:pt x="446" y="89"/>
                              </a:lnTo>
                              <a:lnTo>
                                <a:pt x="443" y="90"/>
                              </a:lnTo>
                              <a:lnTo>
                                <a:pt x="442" y="90"/>
                              </a:lnTo>
                              <a:lnTo>
                                <a:pt x="439" y="87"/>
                              </a:lnTo>
                              <a:lnTo>
                                <a:pt x="435" y="84"/>
                              </a:lnTo>
                              <a:lnTo>
                                <a:pt x="433" y="82"/>
                              </a:lnTo>
                              <a:lnTo>
                                <a:pt x="432" y="80"/>
                              </a:lnTo>
                              <a:lnTo>
                                <a:pt x="429" y="80"/>
                              </a:lnTo>
                              <a:lnTo>
                                <a:pt x="425" y="78"/>
                              </a:lnTo>
                              <a:lnTo>
                                <a:pt x="423" y="76"/>
                              </a:lnTo>
                              <a:lnTo>
                                <a:pt x="420" y="75"/>
                              </a:lnTo>
                              <a:lnTo>
                                <a:pt x="417" y="74"/>
                              </a:lnTo>
                              <a:lnTo>
                                <a:pt x="414" y="74"/>
                              </a:lnTo>
                              <a:lnTo>
                                <a:pt x="413" y="71"/>
                              </a:lnTo>
                              <a:lnTo>
                                <a:pt x="413" y="67"/>
                              </a:lnTo>
                              <a:lnTo>
                                <a:pt x="411" y="65"/>
                              </a:lnTo>
                              <a:lnTo>
                                <a:pt x="414" y="55"/>
                              </a:lnTo>
                              <a:lnTo>
                                <a:pt x="412" y="54"/>
                              </a:lnTo>
                              <a:lnTo>
                                <a:pt x="410" y="55"/>
                              </a:lnTo>
                              <a:lnTo>
                                <a:pt x="407" y="57"/>
                              </a:lnTo>
                              <a:lnTo>
                                <a:pt x="406" y="60"/>
                              </a:lnTo>
                              <a:lnTo>
                                <a:pt x="405" y="62"/>
                              </a:lnTo>
                              <a:lnTo>
                                <a:pt x="400" y="65"/>
                              </a:lnTo>
                              <a:lnTo>
                                <a:pt x="393" y="65"/>
                              </a:lnTo>
                              <a:lnTo>
                                <a:pt x="385" y="65"/>
                              </a:lnTo>
                              <a:lnTo>
                                <a:pt x="383" y="64"/>
                              </a:lnTo>
                              <a:lnTo>
                                <a:pt x="383" y="63"/>
                              </a:lnTo>
                              <a:lnTo>
                                <a:pt x="383" y="62"/>
                              </a:lnTo>
                              <a:lnTo>
                                <a:pt x="383" y="61"/>
                              </a:lnTo>
                              <a:lnTo>
                                <a:pt x="385" y="59"/>
                              </a:lnTo>
                              <a:lnTo>
                                <a:pt x="385" y="57"/>
                              </a:lnTo>
                              <a:lnTo>
                                <a:pt x="384" y="55"/>
                              </a:lnTo>
                              <a:lnTo>
                                <a:pt x="383" y="54"/>
                              </a:lnTo>
                              <a:lnTo>
                                <a:pt x="383" y="52"/>
                              </a:lnTo>
                              <a:lnTo>
                                <a:pt x="384" y="50"/>
                              </a:lnTo>
                              <a:lnTo>
                                <a:pt x="384" y="48"/>
                              </a:lnTo>
                              <a:lnTo>
                                <a:pt x="379" y="44"/>
                              </a:lnTo>
                              <a:lnTo>
                                <a:pt x="375" y="43"/>
                              </a:lnTo>
                              <a:lnTo>
                                <a:pt x="371" y="43"/>
                              </a:lnTo>
                              <a:lnTo>
                                <a:pt x="368" y="43"/>
                              </a:lnTo>
                              <a:lnTo>
                                <a:pt x="366" y="43"/>
                              </a:lnTo>
                              <a:lnTo>
                                <a:pt x="365" y="44"/>
                              </a:lnTo>
                              <a:lnTo>
                                <a:pt x="364" y="45"/>
                              </a:lnTo>
                              <a:lnTo>
                                <a:pt x="363" y="44"/>
                              </a:lnTo>
                              <a:lnTo>
                                <a:pt x="361" y="37"/>
                              </a:lnTo>
                              <a:lnTo>
                                <a:pt x="360" y="36"/>
                              </a:lnTo>
                              <a:lnTo>
                                <a:pt x="354" y="34"/>
                              </a:lnTo>
                              <a:lnTo>
                                <a:pt x="348" y="34"/>
                              </a:lnTo>
                              <a:lnTo>
                                <a:pt x="346" y="32"/>
                              </a:lnTo>
                              <a:lnTo>
                                <a:pt x="345" y="29"/>
                              </a:lnTo>
                              <a:lnTo>
                                <a:pt x="344" y="25"/>
                              </a:lnTo>
                              <a:lnTo>
                                <a:pt x="342" y="21"/>
                              </a:lnTo>
                              <a:lnTo>
                                <a:pt x="341" y="20"/>
                              </a:lnTo>
                              <a:lnTo>
                                <a:pt x="339" y="18"/>
                              </a:lnTo>
                              <a:lnTo>
                                <a:pt x="335" y="19"/>
                              </a:lnTo>
                              <a:lnTo>
                                <a:pt x="331" y="21"/>
                              </a:lnTo>
                              <a:lnTo>
                                <a:pt x="328" y="22"/>
                              </a:lnTo>
                              <a:lnTo>
                                <a:pt x="327" y="22"/>
                              </a:lnTo>
                              <a:lnTo>
                                <a:pt x="324" y="20"/>
                              </a:lnTo>
                              <a:lnTo>
                                <a:pt x="320" y="17"/>
                              </a:lnTo>
                              <a:lnTo>
                                <a:pt x="317" y="13"/>
                              </a:lnTo>
                              <a:lnTo>
                                <a:pt x="316" y="11"/>
                              </a:lnTo>
                              <a:lnTo>
                                <a:pt x="317" y="8"/>
                              </a:lnTo>
                              <a:lnTo>
                                <a:pt x="316" y="7"/>
                              </a:lnTo>
                              <a:lnTo>
                                <a:pt x="314" y="3"/>
                              </a:lnTo>
                              <a:lnTo>
                                <a:pt x="314" y="0"/>
                              </a:lnTo>
                              <a:lnTo>
                                <a:pt x="310" y="2"/>
                              </a:lnTo>
                              <a:lnTo>
                                <a:pt x="287" y="6"/>
                              </a:lnTo>
                              <a:lnTo>
                                <a:pt x="281" y="10"/>
                              </a:lnTo>
                              <a:lnTo>
                                <a:pt x="277" y="12"/>
                              </a:lnTo>
                              <a:lnTo>
                                <a:pt x="274" y="16"/>
                              </a:lnTo>
                              <a:lnTo>
                                <a:pt x="273" y="21"/>
                              </a:lnTo>
                              <a:lnTo>
                                <a:pt x="272" y="46"/>
                              </a:lnTo>
                              <a:lnTo>
                                <a:pt x="273" y="48"/>
                              </a:lnTo>
                              <a:lnTo>
                                <a:pt x="272" y="49"/>
                              </a:lnTo>
                              <a:lnTo>
                                <a:pt x="270" y="51"/>
                              </a:lnTo>
                              <a:lnTo>
                                <a:pt x="265" y="57"/>
                              </a:lnTo>
                              <a:lnTo>
                                <a:pt x="259" y="62"/>
                              </a:lnTo>
                              <a:lnTo>
                                <a:pt x="245" y="67"/>
                              </a:lnTo>
                              <a:lnTo>
                                <a:pt x="231" y="70"/>
                              </a:lnTo>
                              <a:lnTo>
                                <a:pt x="213" y="79"/>
                              </a:lnTo>
                              <a:lnTo>
                                <a:pt x="210" y="85"/>
                              </a:lnTo>
                              <a:lnTo>
                                <a:pt x="210" y="87"/>
                              </a:lnTo>
                              <a:lnTo>
                                <a:pt x="211" y="90"/>
                              </a:lnTo>
                              <a:lnTo>
                                <a:pt x="217" y="92"/>
                              </a:lnTo>
                              <a:lnTo>
                                <a:pt x="224" y="92"/>
                              </a:lnTo>
                              <a:lnTo>
                                <a:pt x="223" y="93"/>
                              </a:lnTo>
                              <a:lnTo>
                                <a:pt x="211" y="96"/>
                              </a:lnTo>
                              <a:lnTo>
                                <a:pt x="204" y="100"/>
                              </a:lnTo>
                              <a:lnTo>
                                <a:pt x="198" y="102"/>
                              </a:lnTo>
                              <a:lnTo>
                                <a:pt x="183" y="98"/>
                              </a:lnTo>
                              <a:lnTo>
                                <a:pt x="172" y="98"/>
                              </a:lnTo>
                              <a:lnTo>
                                <a:pt x="164" y="96"/>
                              </a:lnTo>
                              <a:lnTo>
                                <a:pt x="156" y="97"/>
                              </a:lnTo>
                              <a:lnTo>
                                <a:pt x="154" y="93"/>
                              </a:lnTo>
                              <a:lnTo>
                                <a:pt x="152" y="91"/>
                              </a:lnTo>
                              <a:lnTo>
                                <a:pt x="151" y="85"/>
                              </a:lnTo>
                              <a:lnTo>
                                <a:pt x="151" y="80"/>
                              </a:lnTo>
                              <a:lnTo>
                                <a:pt x="146" y="79"/>
                              </a:lnTo>
                              <a:lnTo>
                                <a:pt x="137" y="81"/>
                              </a:lnTo>
                              <a:lnTo>
                                <a:pt x="132" y="80"/>
                              </a:lnTo>
                              <a:lnTo>
                                <a:pt x="125" y="80"/>
                              </a:lnTo>
                              <a:lnTo>
                                <a:pt x="124" y="83"/>
                              </a:lnTo>
                              <a:lnTo>
                                <a:pt x="125" y="85"/>
                              </a:lnTo>
                              <a:lnTo>
                                <a:pt x="127" y="91"/>
                              </a:lnTo>
                              <a:lnTo>
                                <a:pt x="132" y="101"/>
                              </a:lnTo>
                              <a:lnTo>
                                <a:pt x="137" y="107"/>
                              </a:lnTo>
                              <a:lnTo>
                                <a:pt x="138" y="129"/>
                              </a:lnTo>
                              <a:lnTo>
                                <a:pt x="141" y="135"/>
                              </a:lnTo>
                              <a:lnTo>
                                <a:pt x="146" y="137"/>
                              </a:lnTo>
                              <a:lnTo>
                                <a:pt x="143" y="138"/>
                              </a:lnTo>
                              <a:lnTo>
                                <a:pt x="127" y="139"/>
                              </a:lnTo>
                              <a:lnTo>
                                <a:pt x="125" y="136"/>
                              </a:lnTo>
                              <a:lnTo>
                                <a:pt x="123" y="135"/>
                              </a:lnTo>
                              <a:lnTo>
                                <a:pt x="120" y="138"/>
                              </a:lnTo>
                              <a:lnTo>
                                <a:pt x="119" y="141"/>
                              </a:lnTo>
                              <a:lnTo>
                                <a:pt x="116" y="138"/>
                              </a:lnTo>
                              <a:lnTo>
                                <a:pt x="100" y="138"/>
                              </a:lnTo>
                              <a:lnTo>
                                <a:pt x="89" y="144"/>
                              </a:lnTo>
                              <a:lnTo>
                                <a:pt x="85" y="140"/>
                              </a:lnTo>
                              <a:lnTo>
                                <a:pt x="76" y="130"/>
                              </a:lnTo>
                              <a:lnTo>
                                <a:pt x="66" y="127"/>
                              </a:lnTo>
                              <a:lnTo>
                                <a:pt x="56" y="128"/>
                              </a:lnTo>
                              <a:lnTo>
                                <a:pt x="53" y="131"/>
                              </a:lnTo>
                              <a:lnTo>
                                <a:pt x="45" y="134"/>
                              </a:lnTo>
                              <a:lnTo>
                                <a:pt x="39" y="135"/>
                              </a:lnTo>
                              <a:lnTo>
                                <a:pt x="30" y="134"/>
                              </a:lnTo>
                              <a:lnTo>
                                <a:pt x="10" y="139"/>
                              </a:lnTo>
                              <a:lnTo>
                                <a:pt x="2" y="143"/>
                              </a:lnTo>
                              <a:lnTo>
                                <a:pt x="0" y="148"/>
                              </a:lnTo>
                              <a:lnTo>
                                <a:pt x="1" y="151"/>
                              </a:lnTo>
                              <a:lnTo>
                                <a:pt x="2" y="153"/>
                              </a:lnTo>
                              <a:lnTo>
                                <a:pt x="8" y="154"/>
                              </a:lnTo>
                              <a:lnTo>
                                <a:pt x="10" y="153"/>
                              </a:lnTo>
                              <a:lnTo>
                                <a:pt x="16" y="153"/>
                              </a:lnTo>
                              <a:lnTo>
                                <a:pt x="17" y="154"/>
                              </a:lnTo>
                              <a:lnTo>
                                <a:pt x="20" y="154"/>
                              </a:lnTo>
                              <a:lnTo>
                                <a:pt x="23" y="156"/>
                              </a:lnTo>
                              <a:lnTo>
                                <a:pt x="16" y="157"/>
                              </a:lnTo>
                              <a:lnTo>
                                <a:pt x="12" y="157"/>
                              </a:lnTo>
                              <a:lnTo>
                                <a:pt x="10" y="156"/>
                              </a:lnTo>
                              <a:lnTo>
                                <a:pt x="8" y="157"/>
                              </a:lnTo>
                              <a:lnTo>
                                <a:pt x="10" y="160"/>
                              </a:lnTo>
                              <a:lnTo>
                                <a:pt x="11" y="161"/>
                              </a:lnTo>
                              <a:lnTo>
                                <a:pt x="14" y="161"/>
                              </a:lnTo>
                              <a:lnTo>
                                <a:pt x="19" y="164"/>
                              </a:lnTo>
                              <a:lnTo>
                                <a:pt x="17" y="166"/>
                              </a:lnTo>
                              <a:lnTo>
                                <a:pt x="11" y="168"/>
                              </a:lnTo>
                              <a:lnTo>
                                <a:pt x="6" y="168"/>
                              </a:lnTo>
                              <a:lnTo>
                                <a:pt x="4" y="171"/>
                              </a:lnTo>
                              <a:lnTo>
                                <a:pt x="15" y="175"/>
                              </a:lnTo>
                              <a:lnTo>
                                <a:pt x="17" y="180"/>
                              </a:lnTo>
                              <a:lnTo>
                                <a:pt x="20" y="183"/>
                              </a:lnTo>
                              <a:lnTo>
                                <a:pt x="23" y="184"/>
                              </a:lnTo>
                              <a:lnTo>
                                <a:pt x="30" y="181"/>
                              </a:lnTo>
                              <a:lnTo>
                                <a:pt x="37" y="182"/>
                              </a:lnTo>
                              <a:lnTo>
                                <a:pt x="54" y="187"/>
                              </a:lnTo>
                              <a:lnTo>
                                <a:pt x="57" y="189"/>
                              </a:lnTo>
                              <a:lnTo>
                                <a:pt x="59" y="188"/>
                              </a:lnTo>
                              <a:lnTo>
                                <a:pt x="62" y="189"/>
                              </a:lnTo>
                              <a:lnTo>
                                <a:pt x="65" y="190"/>
                              </a:lnTo>
                              <a:lnTo>
                                <a:pt x="66" y="190"/>
                              </a:lnTo>
                              <a:lnTo>
                                <a:pt x="69" y="190"/>
                              </a:lnTo>
                              <a:lnTo>
                                <a:pt x="73" y="194"/>
                              </a:lnTo>
                              <a:lnTo>
                                <a:pt x="78" y="195"/>
                              </a:lnTo>
                              <a:lnTo>
                                <a:pt x="82" y="194"/>
                              </a:lnTo>
                              <a:lnTo>
                                <a:pt x="85" y="194"/>
                              </a:lnTo>
                              <a:lnTo>
                                <a:pt x="87" y="195"/>
                              </a:lnTo>
                              <a:lnTo>
                                <a:pt x="85" y="198"/>
                              </a:lnTo>
                              <a:lnTo>
                                <a:pt x="86" y="200"/>
                              </a:lnTo>
                              <a:lnTo>
                                <a:pt x="90" y="199"/>
                              </a:lnTo>
                              <a:lnTo>
                                <a:pt x="95" y="199"/>
                              </a:lnTo>
                              <a:lnTo>
                                <a:pt x="98" y="200"/>
                              </a:lnTo>
                              <a:lnTo>
                                <a:pt x="101" y="202"/>
                              </a:lnTo>
                              <a:lnTo>
                                <a:pt x="99" y="205"/>
                              </a:lnTo>
                              <a:lnTo>
                                <a:pt x="96" y="207"/>
                              </a:lnTo>
                              <a:lnTo>
                                <a:pt x="97" y="211"/>
                              </a:lnTo>
                              <a:lnTo>
                                <a:pt x="100" y="212"/>
                              </a:lnTo>
                              <a:lnTo>
                                <a:pt x="104" y="213"/>
                              </a:lnTo>
                              <a:lnTo>
                                <a:pt x="120" y="211"/>
                              </a:lnTo>
                              <a:lnTo>
                                <a:pt x="130" y="216"/>
                              </a:lnTo>
                              <a:lnTo>
                                <a:pt x="127" y="215"/>
                              </a:lnTo>
                              <a:lnTo>
                                <a:pt x="122" y="213"/>
                              </a:lnTo>
                              <a:lnTo>
                                <a:pt x="118" y="213"/>
                              </a:lnTo>
                              <a:lnTo>
                                <a:pt x="114" y="213"/>
                              </a:lnTo>
                              <a:lnTo>
                                <a:pt x="113" y="215"/>
                              </a:lnTo>
                              <a:lnTo>
                                <a:pt x="111" y="219"/>
                              </a:lnTo>
                              <a:lnTo>
                                <a:pt x="113" y="221"/>
                              </a:lnTo>
                              <a:lnTo>
                                <a:pt x="115" y="222"/>
                              </a:lnTo>
                              <a:lnTo>
                                <a:pt x="118" y="226"/>
                              </a:lnTo>
                              <a:lnTo>
                                <a:pt x="115" y="232"/>
                              </a:lnTo>
                              <a:lnTo>
                                <a:pt x="115" y="235"/>
                              </a:lnTo>
                              <a:lnTo>
                                <a:pt x="116" y="238"/>
                              </a:lnTo>
                              <a:lnTo>
                                <a:pt x="122" y="245"/>
                              </a:lnTo>
                              <a:lnTo>
                                <a:pt x="128" y="254"/>
                              </a:lnTo>
                              <a:lnTo>
                                <a:pt x="145" y="263"/>
                              </a:lnTo>
                              <a:lnTo>
                                <a:pt x="149" y="264"/>
                              </a:lnTo>
                              <a:lnTo>
                                <a:pt x="152" y="264"/>
                              </a:lnTo>
                              <a:lnTo>
                                <a:pt x="156" y="265"/>
                              </a:lnTo>
                              <a:lnTo>
                                <a:pt x="156" y="268"/>
                              </a:lnTo>
                              <a:lnTo>
                                <a:pt x="156" y="271"/>
                              </a:lnTo>
                              <a:lnTo>
                                <a:pt x="157" y="286"/>
                              </a:lnTo>
                              <a:lnTo>
                                <a:pt x="159" y="292"/>
                              </a:lnTo>
                              <a:lnTo>
                                <a:pt x="160" y="294"/>
                              </a:lnTo>
                              <a:lnTo>
                                <a:pt x="161" y="295"/>
                              </a:lnTo>
                              <a:lnTo>
                                <a:pt x="157" y="294"/>
                              </a:lnTo>
                              <a:lnTo>
                                <a:pt x="153" y="294"/>
                              </a:lnTo>
                              <a:lnTo>
                                <a:pt x="154" y="297"/>
                              </a:lnTo>
                              <a:lnTo>
                                <a:pt x="155" y="298"/>
                              </a:lnTo>
                              <a:lnTo>
                                <a:pt x="167" y="306"/>
                              </a:lnTo>
                              <a:lnTo>
                                <a:pt x="171" y="310"/>
                              </a:lnTo>
                              <a:lnTo>
                                <a:pt x="173" y="314"/>
                              </a:lnTo>
                              <a:lnTo>
                                <a:pt x="177" y="330"/>
                              </a:lnTo>
                              <a:lnTo>
                                <a:pt x="180" y="332"/>
                              </a:lnTo>
                              <a:lnTo>
                                <a:pt x="181" y="335"/>
                              </a:lnTo>
                              <a:lnTo>
                                <a:pt x="178" y="332"/>
                              </a:lnTo>
                              <a:lnTo>
                                <a:pt x="175" y="330"/>
                              </a:lnTo>
                              <a:lnTo>
                                <a:pt x="172" y="318"/>
                              </a:lnTo>
                              <a:lnTo>
                                <a:pt x="169" y="315"/>
                              </a:lnTo>
                              <a:lnTo>
                                <a:pt x="164" y="311"/>
                              </a:lnTo>
                              <a:lnTo>
                                <a:pt x="158" y="307"/>
                              </a:lnTo>
                              <a:lnTo>
                                <a:pt x="156" y="317"/>
                              </a:lnTo>
                              <a:lnTo>
                                <a:pt x="154" y="326"/>
                              </a:lnTo>
                              <a:lnTo>
                                <a:pt x="151" y="352"/>
                              </a:lnTo>
                              <a:lnTo>
                                <a:pt x="153" y="351"/>
                              </a:lnTo>
                              <a:lnTo>
                                <a:pt x="153" y="349"/>
                              </a:lnTo>
                              <a:lnTo>
                                <a:pt x="155" y="347"/>
                              </a:lnTo>
                              <a:lnTo>
                                <a:pt x="159" y="351"/>
                              </a:lnTo>
                              <a:lnTo>
                                <a:pt x="155" y="353"/>
                              </a:lnTo>
                              <a:lnTo>
                                <a:pt x="151" y="358"/>
                              </a:lnTo>
                              <a:lnTo>
                                <a:pt x="147" y="387"/>
                              </a:lnTo>
                              <a:lnTo>
                                <a:pt x="141" y="410"/>
                              </a:lnTo>
                              <a:lnTo>
                                <a:pt x="135" y="417"/>
                              </a:lnTo>
                              <a:lnTo>
                                <a:pt x="128" y="419"/>
                              </a:lnTo>
                              <a:lnTo>
                                <a:pt x="128" y="420"/>
                              </a:lnTo>
                              <a:lnTo>
                                <a:pt x="130" y="423"/>
                              </a:lnTo>
                              <a:lnTo>
                                <a:pt x="131" y="424"/>
                              </a:lnTo>
                              <a:lnTo>
                                <a:pt x="135" y="425"/>
                              </a:lnTo>
                              <a:lnTo>
                                <a:pt x="138" y="425"/>
                              </a:lnTo>
                              <a:lnTo>
                                <a:pt x="142" y="426"/>
                              </a:lnTo>
                              <a:lnTo>
                                <a:pt x="144" y="427"/>
                              </a:lnTo>
                              <a:lnTo>
                                <a:pt x="144" y="430"/>
                              </a:lnTo>
                              <a:lnTo>
                                <a:pt x="144" y="432"/>
                              </a:lnTo>
                              <a:lnTo>
                                <a:pt x="142" y="434"/>
                              </a:lnTo>
                              <a:lnTo>
                                <a:pt x="141" y="436"/>
                              </a:lnTo>
                              <a:lnTo>
                                <a:pt x="142" y="437"/>
                              </a:lnTo>
                              <a:lnTo>
                                <a:pt x="144" y="438"/>
                              </a:lnTo>
                              <a:lnTo>
                                <a:pt x="145" y="438"/>
                              </a:lnTo>
                              <a:lnTo>
                                <a:pt x="146" y="438"/>
                              </a:lnTo>
                              <a:lnTo>
                                <a:pt x="147" y="436"/>
                              </a:lnTo>
                              <a:lnTo>
                                <a:pt x="148" y="435"/>
                              </a:lnTo>
                              <a:lnTo>
                                <a:pt x="149" y="435"/>
                              </a:lnTo>
                              <a:lnTo>
                                <a:pt x="149" y="436"/>
                              </a:lnTo>
                              <a:lnTo>
                                <a:pt x="150" y="437"/>
                              </a:lnTo>
                              <a:lnTo>
                                <a:pt x="154" y="439"/>
                              </a:lnTo>
                              <a:lnTo>
                                <a:pt x="165" y="442"/>
                              </a:lnTo>
                              <a:lnTo>
                                <a:pt x="169" y="443"/>
                              </a:lnTo>
                              <a:lnTo>
                                <a:pt x="172" y="443"/>
                              </a:lnTo>
                              <a:lnTo>
                                <a:pt x="173" y="445"/>
                              </a:lnTo>
                              <a:lnTo>
                                <a:pt x="180" y="450"/>
                              </a:lnTo>
                              <a:lnTo>
                                <a:pt x="181" y="450"/>
                              </a:lnTo>
                              <a:lnTo>
                                <a:pt x="184" y="450"/>
                              </a:lnTo>
                              <a:lnTo>
                                <a:pt x="188" y="450"/>
                              </a:lnTo>
                              <a:lnTo>
                                <a:pt x="190" y="449"/>
                              </a:lnTo>
                              <a:lnTo>
                                <a:pt x="192" y="449"/>
                              </a:lnTo>
                              <a:lnTo>
                                <a:pt x="194" y="450"/>
                              </a:lnTo>
                              <a:lnTo>
                                <a:pt x="196" y="451"/>
                              </a:lnTo>
                              <a:lnTo>
                                <a:pt x="199" y="453"/>
                              </a:lnTo>
                              <a:lnTo>
                                <a:pt x="201" y="455"/>
                              </a:lnTo>
                              <a:lnTo>
                                <a:pt x="203" y="456"/>
                              </a:lnTo>
                              <a:lnTo>
                                <a:pt x="214" y="454"/>
                              </a:lnTo>
                              <a:lnTo>
                                <a:pt x="216" y="456"/>
                              </a:lnTo>
                              <a:lnTo>
                                <a:pt x="218" y="456"/>
                              </a:lnTo>
                              <a:lnTo>
                                <a:pt x="221" y="455"/>
                              </a:lnTo>
                              <a:lnTo>
                                <a:pt x="227" y="456"/>
                              </a:lnTo>
                              <a:lnTo>
                                <a:pt x="232" y="456"/>
                              </a:lnTo>
                              <a:lnTo>
                                <a:pt x="233" y="455"/>
                              </a:lnTo>
                              <a:lnTo>
                                <a:pt x="233" y="450"/>
                              </a:lnTo>
                              <a:lnTo>
                                <a:pt x="234" y="448"/>
                              </a:lnTo>
                              <a:lnTo>
                                <a:pt x="235" y="448"/>
                              </a:lnTo>
                              <a:lnTo>
                                <a:pt x="238" y="448"/>
                              </a:lnTo>
                              <a:lnTo>
                                <a:pt x="248" y="451"/>
                              </a:lnTo>
                              <a:lnTo>
                                <a:pt x="253" y="453"/>
                              </a:lnTo>
                              <a:lnTo>
                                <a:pt x="257" y="455"/>
                              </a:lnTo>
                              <a:lnTo>
                                <a:pt x="261" y="455"/>
                              </a:lnTo>
                              <a:lnTo>
                                <a:pt x="263" y="456"/>
                              </a:lnTo>
                              <a:lnTo>
                                <a:pt x="266" y="461"/>
                              </a:lnTo>
                              <a:lnTo>
                                <a:pt x="268" y="459"/>
                              </a:lnTo>
                              <a:lnTo>
                                <a:pt x="270" y="458"/>
                              </a:lnTo>
                              <a:lnTo>
                                <a:pt x="272" y="459"/>
                              </a:lnTo>
                              <a:lnTo>
                                <a:pt x="278" y="460"/>
                              </a:lnTo>
                              <a:lnTo>
                                <a:pt x="280" y="462"/>
                              </a:lnTo>
                              <a:lnTo>
                                <a:pt x="280" y="463"/>
                              </a:lnTo>
                              <a:lnTo>
                                <a:pt x="279" y="464"/>
                              </a:lnTo>
                              <a:lnTo>
                                <a:pt x="278" y="466"/>
                              </a:lnTo>
                              <a:lnTo>
                                <a:pt x="285" y="468"/>
                              </a:lnTo>
                              <a:lnTo>
                                <a:pt x="288" y="470"/>
                              </a:lnTo>
                              <a:lnTo>
                                <a:pt x="289" y="471"/>
                              </a:lnTo>
                              <a:lnTo>
                                <a:pt x="290" y="473"/>
                              </a:lnTo>
                              <a:lnTo>
                                <a:pt x="292" y="473"/>
                              </a:lnTo>
                              <a:lnTo>
                                <a:pt x="295" y="472"/>
                              </a:lnTo>
                              <a:lnTo>
                                <a:pt x="300" y="470"/>
                              </a:lnTo>
                              <a:lnTo>
                                <a:pt x="307" y="471"/>
                              </a:lnTo>
                              <a:lnTo>
                                <a:pt x="315" y="474"/>
                              </a:lnTo>
                              <a:lnTo>
                                <a:pt x="319" y="474"/>
                              </a:lnTo>
                              <a:lnTo>
                                <a:pt x="319" y="473"/>
                              </a:lnTo>
                              <a:lnTo>
                                <a:pt x="320" y="471"/>
                              </a:lnTo>
                              <a:lnTo>
                                <a:pt x="321" y="470"/>
                              </a:lnTo>
                              <a:lnTo>
                                <a:pt x="323" y="470"/>
                              </a:lnTo>
                              <a:lnTo>
                                <a:pt x="326" y="469"/>
                              </a:lnTo>
                              <a:lnTo>
                                <a:pt x="329" y="468"/>
                              </a:lnTo>
                              <a:lnTo>
                                <a:pt x="333" y="467"/>
                              </a:lnTo>
                              <a:lnTo>
                                <a:pt x="336" y="468"/>
                              </a:lnTo>
                              <a:lnTo>
                                <a:pt x="340" y="469"/>
                              </a:lnTo>
                              <a:lnTo>
                                <a:pt x="343" y="469"/>
                              </a:lnTo>
                              <a:lnTo>
                                <a:pt x="342" y="468"/>
                              </a:lnTo>
                              <a:lnTo>
                                <a:pt x="338" y="461"/>
                              </a:lnTo>
                              <a:lnTo>
                                <a:pt x="336" y="448"/>
                              </a:lnTo>
                              <a:lnTo>
                                <a:pt x="336" y="444"/>
                              </a:lnTo>
                              <a:lnTo>
                                <a:pt x="341" y="436"/>
                              </a:lnTo>
                              <a:lnTo>
                                <a:pt x="345" y="430"/>
                              </a:lnTo>
                              <a:lnTo>
                                <a:pt x="368" y="416"/>
                              </a:lnTo>
                              <a:lnTo>
                                <a:pt x="371" y="413"/>
                              </a:lnTo>
                              <a:lnTo>
                                <a:pt x="373" y="410"/>
                              </a:lnTo>
                              <a:lnTo>
                                <a:pt x="379" y="409"/>
                              </a:lnTo>
                              <a:lnTo>
                                <a:pt x="380" y="409"/>
                              </a:lnTo>
                              <a:lnTo>
                                <a:pt x="382" y="410"/>
                              </a:lnTo>
                              <a:lnTo>
                                <a:pt x="384" y="414"/>
                              </a:lnTo>
                              <a:lnTo>
                                <a:pt x="387" y="415"/>
                              </a:lnTo>
                              <a:lnTo>
                                <a:pt x="393" y="416"/>
                              </a:lnTo>
                              <a:lnTo>
                                <a:pt x="395" y="417"/>
                              </a:lnTo>
                              <a:lnTo>
                                <a:pt x="404" y="420"/>
                              </a:lnTo>
                              <a:lnTo>
                                <a:pt x="408" y="420"/>
                              </a:lnTo>
                              <a:lnTo>
                                <a:pt x="411" y="420"/>
                              </a:lnTo>
                              <a:lnTo>
                                <a:pt x="411" y="419"/>
                              </a:lnTo>
                              <a:lnTo>
                                <a:pt x="412" y="419"/>
                              </a:lnTo>
                              <a:lnTo>
                                <a:pt x="413" y="419"/>
                              </a:lnTo>
                              <a:lnTo>
                                <a:pt x="415" y="418"/>
                              </a:lnTo>
                              <a:lnTo>
                                <a:pt x="416" y="418"/>
                              </a:lnTo>
                              <a:lnTo>
                                <a:pt x="419" y="418"/>
                              </a:lnTo>
                              <a:lnTo>
                                <a:pt x="422" y="417"/>
                              </a:lnTo>
                              <a:lnTo>
                                <a:pt x="423" y="419"/>
                              </a:lnTo>
                              <a:lnTo>
                                <a:pt x="423" y="421"/>
                              </a:lnTo>
                              <a:lnTo>
                                <a:pt x="425" y="422"/>
                              </a:lnTo>
                              <a:lnTo>
                                <a:pt x="428" y="421"/>
                              </a:lnTo>
                              <a:lnTo>
                                <a:pt x="434" y="422"/>
                              </a:lnTo>
                              <a:lnTo>
                                <a:pt x="437" y="428"/>
                              </a:lnTo>
                              <a:lnTo>
                                <a:pt x="449" y="431"/>
                              </a:lnTo>
                              <a:lnTo>
                                <a:pt x="455" y="435"/>
                              </a:lnTo>
                              <a:lnTo>
                                <a:pt x="464" y="435"/>
                              </a:lnTo>
                              <a:lnTo>
                                <a:pt x="468" y="436"/>
                              </a:lnTo>
                              <a:lnTo>
                                <a:pt x="476" y="433"/>
                              </a:lnTo>
                              <a:lnTo>
                                <a:pt x="484" y="431"/>
                              </a:lnTo>
                              <a:lnTo>
                                <a:pt x="487" y="429"/>
                              </a:lnTo>
                              <a:lnTo>
                                <a:pt x="491" y="426"/>
                              </a:lnTo>
                              <a:lnTo>
                                <a:pt x="492" y="422"/>
                              </a:lnTo>
                              <a:lnTo>
                                <a:pt x="494" y="420"/>
                              </a:lnTo>
                              <a:lnTo>
                                <a:pt x="500" y="417"/>
                              </a:lnTo>
                              <a:lnTo>
                                <a:pt x="514" y="405"/>
                              </a:lnTo>
                              <a:lnTo>
                                <a:pt x="517" y="404"/>
                              </a:lnTo>
                              <a:lnTo>
                                <a:pt x="522" y="402"/>
                              </a:lnTo>
                              <a:lnTo>
                                <a:pt x="522" y="401"/>
                              </a:lnTo>
                              <a:lnTo>
                                <a:pt x="523" y="400"/>
                              </a:lnTo>
                              <a:lnTo>
                                <a:pt x="524" y="400"/>
                              </a:lnTo>
                              <a:lnTo>
                                <a:pt x="525" y="400"/>
                              </a:lnTo>
                              <a:lnTo>
                                <a:pt x="525" y="401"/>
                              </a:lnTo>
                              <a:lnTo>
                                <a:pt x="527" y="400"/>
                              </a:lnTo>
                              <a:lnTo>
                                <a:pt x="527" y="397"/>
                              </a:lnTo>
                              <a:lnTo>
                                <a:pt x="527" y="395"/>
                              </a:lnTo>
                              <a:lnTo>
                                <a:pt x="528" y="392"/>
                              </a:lnTo>
                              <a:lnTo>
                                <a:pt x="531" y="389"/>
                              </a:lnTo>
                              <a:lnTo>
                                <a:pt x="534" y="386"/>
                              </a:lnTo>
                              <a:lnTo>
                                <a:pt x="535" y="383"/>
                              </a:lnTo>
                              <a:lnTo>
                                <a:pt x="534" y="382"/>
                              </a:lnTo>
                              <a:lnTo>
                                <a:pt x="533" y="379"/>
                              </a:lnTo>
                              <a:lnTo>
                                <a:pt x="532" y="379"/>
                              </a:lnTo>
                              <a:lnTo>
                                <a:pt x="522" y="381"/>
                              </a:lnTo>
                              <a:lnTo>
                                <a:pt x="520" y="380"/>
                              </a:lnTo>
                              <a:lnTo>
                                <a:pt x="512" y="377"/>
                              </a:lnTo>
                              <a:lnTo>
                                <a:pt x="504" y="373"/>
                              </a:lnTo>
                              <a:lnTo>
                                <a:pt x="502" y="370"/>
                              </a:lnTo>
                              <a:lnTo>
                                <a:pt x="501" y="367"/>
                              </a:lnTo>
                              <a:lnTo>
                                <a:pt x="501" y="365"/>
                              </a:lnTo>
                              <a:lnTo>
                                <a:pt x="501" y="363"/>
                              </a:lnTo>
                              <a:lnTo>
                                <a:pt x="499" y="361"/>
                              </a:lnTo>
                              <a:lnTo>
                                <a:pt x="501" y="358"/>
                              </a:lnTo>
                              <a:lnTo>
                                <a:pt x="503" y="354"/>
                              </a:lnTo>
                              <a:lnTo>
                                <a:pt x="504" y="352"/>
                              </a:lnTo>
                              <a:lnTo>
                                <a:pt x="506" y="351"/>
                              </a:lnTo>
                              <a:lnTo>
                                <a:pt x="507" y="350"/>
                              </a:lnTo>
                              <a:lnTo>
                                <a:pt x="506" y="344"/>
                              </a:lnTo>
                              <a:lnTo>
                                <a:pt x="505" y="343"/>
                              </a:lnTo>
                              <a:lnTo>
                                <a:pt x="503" y="342"/>
                              </a:lnTo>
                              <a:lnTo>
                                <a:pt x="501" y="342"/>
                              </a:lnTo>
                              <a:lnTo>
                                <a:pt x="497" y="341"/>
                              </a:lnTo>
                              <a:lnTo>
                                <a:pt x="495" y="339"/>
                              </a:lnTo>
                              <a:lnTo>
                                <a:pt x="494" y="336"/>
                              </a:lnTo>
                              <a:lnTo>
                                <a:pt x="493" y="334"/>
                              </a:lnTo>
                              <a:lnTo>
                                <a:pt x="490" y="331"/>
                              </a:lnTo>
                              <a:lnTo>
                                <a:pt x="490" y="329"/>
                              </a:lnTo>
                              <a:lnTo>
                                <a:pt x="493" y="327"/>
                              </a:lnTo>
                              <a:lnTo>
                                <a:pt x="496" y="327"/>
                              </a:lnTo>
                              <a:lnTo>
                                <a:pt x="499" y="328"/>
                              </a:lnTo>
                              <a:lnTo>
                                <a:pt x="505" y="323"/>
                              </a:lnTo>
                              <a:lnTo>
                                <a:pt x="507" y="323"/>
                              </a:lnTo>
                              <a:lnTo>
                                <a:pt x="509" y="322"/>
                              </a:lnTo>
                              <a:lnTo>
                                <a:pt x="511" y="316"/>
                              </a:lnTo>
                              <a:lnTo>
                                <a:pt x="512" y="315"/>
                              </a:lnTo>
                              <a:lnTo>
                                <a:pt x="513" y="314"/>
                              </a:lnTo>
                              <a:lnTo>
                                <a:pt x="511" y="312"/>
                              </a:lnTo>
                              <a:lnTo>
                                <a:pt x="507" y="308"/>
                              </a:lnTo>
                              <a:lnTo>
                                <a:pt x="504" y="304"/>
                              </a:lnTo>
                              <a:lnTo>
                                <a:pt x="501" y="299"/>
                              </a:lnTo>
                              <a:lnTo>
                                <a:pt x="498" y="297"/>
                              </a:lnTo>
                              <a:lnTo>
                                <a:pt x="497" y="295"/>
                              </a:lnTo>
                              <a:lnTo>
                                <a:pt x="497" y="293"/>
                              </a:lnTo>
                              <a:lnTo>
                                <a:pt x="498" y="291"/>
                              </a:lnTo>
                              <a:lnTo>
                                <a:pt x="503" y="289"/>
                              </a:lnTo>
                              <a:lnTo>
                                <a:pt x="507" y="285"/>
                              </a:lnTo>
                              <a:lnTo>
                                <a:pt x="506" y="284"/>
                              </a:lnTo>
                              <a:lnTo>
                                <a:pt x="504" y="281"/>
                              </a:lnTo>
                              <a:lnTo>
                                <a:pt x="501" y="279"/>
                              </a:lnTo>
                              <a:lnTo>
                                <a:pt x="500" y="277"/>
                              </a:lnTo>
                              <a:lnTo>
                                <a:pt x="498" y="275"/>
                              </a:lnTo>
                              <a:lnTo>
                                <a:pt x="496" y="273"/>
                              </a:lnTo>
                              <a:lnTo>
                                <a:pt x="498" y="267"/>
                              </a:lnTo>
                              <a:lnTo>
                                <a:pt x="497" y="265"/>
                              </a:lnTo>
                              <a:lnTo>
                                <a:pt x="496" y="262"/>
                              </a:lnTo>
                              <a:lnTo>
                                <a:pt x="496" y="260"/>
                              </a:lnTo>
                              <a:lnTo>
                                <a:pt x="496" y="259"/>
                              </a:lnTo>
                              <a:lnTo>
                                <a:pt x="488" y="258"/>
                              </a:lnTo>
                              <a:lnTo>
                                <a:pt x="481" y="258"/>
                              </a:lnTo>
                              <a:lnTo>
                                <a:pt x="477" y="260"/>
                              </a:lnTo>
                              <a:lnTo>
                                <a:pt x="473" y="264"/>
                              </a:lnTo>
                              <a:lnTo>
                                <a:pt x="473" y="264"/>
                              </a:lnTo>
                              <a:lnTo>
                                <a:pt x="473" y="265"/>
                              </a:lnTo>
                              <a:lnTo>
                                <a:pt x="475" y="268"/>
                              </a:lnTo>
                              <a:lnTo>
                                <a:pt x="471" y="271"/>
                              </a:lnTo>
                              <a:lnTo>
                                <a:pt x="467" y="274"/>
                              </a:lnTo>
                              <a:lnTo>
                                <a:pt x="463" y="274"/>
                              </a:lnTo>
                              <a:lnTo>
                                <a:pt x="462" y="273"/>
                              </a:lnTo>
                              <a:lnTo>
                                <a:pt x="462" y="270"/>
                              </a:lnTo>
                              <a:lnTo>
                                <a:pt x="464" y="269"/>
                              </a:lnTo>
                              <a:lnTo>
                                <a:pt x="467" y="267"/>
                              </a:lnTo>
                              <a:lnTo>
                                <a:pt x="468" y="263"/>
                              </a:lnTo>
                              <a:lnTo>
                                <a:pt x="468" y="261"/>
                              </a:lnTo>
                              <a:lnTo>
                                <a:pt x="466" y="259"/>
                              </a:lnTo>
                              <a:lnTo>
                                <a:pt x="466" y="257"/>
                              </a:lnTo>
                              <a:lnTo>
                                <a:pt x="468" y="254"/>
                              </a:lnTo>
                              <a:lnTo>
                                <a:pt x="468" y="251"/>
                              </a:lnTo>
                              <a:lnTo>
                                <a:pt x="470" y="249"/>
                              </a:lnTo>
                              <a:lnTo>
                                <a:pt x="475" y="245"/>
                              </a:lnTo>
                              <a:lnTo>
                                <a:pt x="481" y="241"/>
                              </a:lnTo>
                              <a:lnTo>
                                <a:pt x="481" y="237"/>
                              </a:lnTo>
                              <a:lnTo>
                                <a:pt x="482" y="232"/>
                              </a:lnTo>
                              <a:lnTo>
                                <a:pt x="483" y="230"/>
                              </a:lnTo>
                              <a:lnTo>
                                <a:pt x="490" y="227"/>
                              </a:lnTo>
                              <a:lnTo>
                                <a:pt x="492" y="226"/>
                              </a:lnTo>
                              <a:lnTo>
                                <a:pt x="492" y="224"/>
                              </a:lnTo>
                              <a:lnTo>
                                <a:pt x="498" y="219"/>
                              </a:lnTo>
                              <a:lnTo>
                                <a:pt x="504" y="213"/>
                              </a:lnTo>
                              <a:lnTo>
                                <a:pt x="505" y="211"/>
                              </a:lnTo>
                              <a:lnTo>
                                <a:pt x="506" y="210"/>
                              </a:lnTo>
                              <a:lnTo>
                                <a:pt x="506" y="209"/>
                              </a:lnTo>
                              <a:lnTo>
                                <a:pt x="505" y="209"/>
                              </a:lnTo>
                              <a:lnTo>
                                <a:pt x="503" y="208"/>
                              </a:lnTo>
                              <a:lnTo>
                                <a:pt x="502" y="206"/>
                              </a:lnTo>
                              <a:lnTo>
                                <a:pt x="505" y="203"/>
                              </a:lnTo>
                              <a:lnTo>
                                <a:pt x="508" y="201"/>
                              </a:lnTo>
                              <a:lnTo>
                                <a:pt x="512" y="201"/>
                              </a:lnTo>
                              <a:lnTo>
                                <a:pt x="513" y="202"/>
                              </a:lnTo>
                              <a:lnTo>
                                <a:pt x="513" y="203"/>
                              </a:lnTo>
                              <a:lnTo>
                                <a:pt x="515" y="204"/>
                              </a:lnTo>
                              <a:lnTo>
                                <a:pt x="517" y="205"/>
                              </a:lnTo>
                              <a:lnTo>
                                <a:pt x="521" y="204"/>
                              </a:lnTo>
                              <a:lnTo>
                                <a:pt x="524" y="203"/>
                              </a:lnTo>
                              <a:lnTo>
                                <a:pt x="526" y="200"/>
                              </a:lnTo>
                              <a:lnTo>
                                <a:pt x="527" y="198"/>
                              </a:lnTo>
                              <a:lnTo>
                                <a:pt x="532" y="195"/>
                              </a:lnTo>
                              <a:lnTo>
                                <a:pt x="530" y="195"/>
                              </a:lnTo>
                              <a:lnTo>
                                <a:pt x="529" y="191"/>
                              </a:lnTo>
                              <a:lnTo>
                                <a:pt x="529" y="186"/>
                              </a:lnTo>
                              <a:lnTo>
                                <a:pt x="531" y="178"/>
                              </a:lnTo>
                              <a:lnTo>
                                <a:pt x="532" y="173"/>
                              </a:lnTo>
                              <a:lnTo>
                                <a:pt x="531" y="170"/>
                              </a:lnTo>
                              <a:lnTo>
                                <a:pt x="532" y="165"/>
                              </a:lnTo>
                              <a:lnTo>
                                <a:pt x="536" y="158"/>
                              </a:lnTo>
                              <a:lnTo>
                                <a:pt x="539" y="151"/>
                              </a:lnTo>
                              <a:lnTo>
                                <a:pt x="540" y="143"/>
                              </a:lnTo>
                              <a:lnTo>
                                <a:pt x="542" y="138"/>
                              </a:lnTo>
                              <a:lnTo>
                                <a:pt x="546" y="135"/>
                              </a:lnTo>
                              <a:lnTo>
                                <a:pt x="554" y="125"/>
                              </a:lnTo>
                              <a:lnTo>
                                <a:pt x="555" y="124"/>
                              </a:lnTo>
                              <a:lnTo>
                                <a:pt x="555" y="120"/>
                              </a:lnTo>
                              <a:lnTo>
                                <a:pt x="552" y="119"/>
                              </a:lnTo>
                              <a:close/>
                              <a:moveTo>
                                <a:pt x="614" y="461"/>
                              </a:moveTo>
                              <a:lnTo>
                                <a:pt x="612" y="460"/>
                              </a:lnTo>
                              <a:lnTo>
                                <a:pt x="611" y="458"/>
                              </a:lnTo>
                              <a:lnTo>
                                <a:pt x="613" y="450"/>
                              </a:lnTo>
                              <a:lnTo>
                                <a:pt x="612" y="447"/>
                              </a:lnTo>
                              <a:lnTo>
                                <a:pt x="612" y="443"/>
                              </a:lnTo>
                              <a:lnTo>
                                <a:pt x="612" y="441"/>
                              </a:lnTo>
                              <a:lnTo>
                                <a:pt x="610" y="439"/>
                              </a:lnTo>
                              <a:lnTo>
                                <a:pt x="608" y="439"/>
                              </a:lnTo>
                              <a:lnTo>
                                <a:pt x="606" y="443"/>
                              </a:lnTo>
                              <a:lnTo>
                                <a:pt x="606" y="449"/>
                              </a:lnTo>
                              <a:lnTo>
                                <a:pt x="606" y="452"/>
                              </a:lnTo>
                              <a:lnTo>
                                <a:pt x="605" y="455"/>
                              </a:lnTo>
                              <a:lnTo>
                                <a:pt x="604" y="456"/>
                              </a:lnTo>
                              <a:lnTo>
                                <a:pt x="603" y="455"/>
                              </a:lnTo>
                              <a:lnTo>
                                <a:pt x="600" y="454"/>
                              </a:lnTo>
                              <a:lnTo>
                                <a:pt x="598" y="454"/>
                              </a:lnTo>
                              <a:lnTo>
                                <a:pt x="596" y="455"/>
                              </a:lnTo>
                              <a:lnTo>
                                <a:pt x="594" y="457"/>
                              </a:lnTo>
                              <a:lnTo>
                                <a:pt x="592" y="458"/>
                              </a:lnTo>
                              <a:lnTo>
                                <a:pt x="584" y="460"/>
                              </a:lnTo>
                              <a:lnTo>
                                <a:pt x="580" y="463"/>
                              </a:lnTo>
                              <a:lnTo>
                                <a:pt x="576" y="470"/>
                              </a:lnTo>
                              <a:lnTo>
                                <a:pt x="574" y="472"/>
                              </a:lnTo>
                              <a:lnTo>
                                <a:pt x="573" y="473"/>
                              </a:lnTo>
                              <a:lnTo>
                                <a:pt x="574" y="474"/>
                              </a:lnTo>
                              <a:lnTo>
                                <a:pt x="576" y="474"/>
                              </a:lnTo>
                              <a:lnTo>
                                <a:pt x="578" y="477"/>
                              </a:lnTo>
                              <a:lnTo>
                                <a:pt x="575" y="478"/>
                              </a:lnTo>
                              <a:lnTo>
                                <a:pt x="573" y="480"/>
                              </a:lnTo>
                              <a:lnTo>
                                <a:pt x="574" y="483"/>
                              </a:lnTo>
                              <a:lnTo>
                                <a:pt x="576" y="485"/>
                              </a:lnTo>
                              <a:lnTo>
                                <a:pt x="579" y="487"/>
                              </a:lnTo>
                              <a:lnTo>
                                <a:pt x="579" y="489"/>
                              </a:lnTo>
                              <a:lnTo>
                                <a:pt x="577" y="492"/>
                              </a:lnTo>
                              <a:lnTo>
                                <a:pt x="575" y="494"/>
                              </a:lnTo>
                              <a:lnTo>
                                <a:pt x="576" y="495"/>
                              </a:lnTo>
                              <a:lnTo>
                                <a:pt x="578" y="496"/>
                              </a:lnTo>
                              <a:lnTo>
                                <a:pt x="581" y="495"/>
                              </a:lnTo>
                              <a:lnTo>
                                <a:pt x="582" y="498"/>
                              </a:lnTo>
                              <a:lnTo>
                                <a:pt x="580" y="502"/>
                              </a:lnTo>
                              <a:lnTo>
                                <a:pt x="580" y="504"/>
                              </a:lnTo>
                              <a:lnTo>
                                <a:pt x="582" y="505"/>
                              </a:lnTo>
                              <a:lnTo>
                                <a:pt x="587" y="507"/>
                              </a:lnTo>
                              <a:lnTo>
                                <a:pt x="587" y="509"/>
                              </a:lnTo>
                              <a:lnTo>
                                <a:pt x="585" y="511"/>
                              </a:lnTo>
                              <a:lnTo>
                                <a:pt x="584" y="513"/>
                              </a:lnTo>
                              <a:lnTo>
                                <a:pt x="585" y="514"/>
                              </a:lnTo>
                              <a:lnTo>
                                <a:pt x="587" y="516"/>
                              </a:lnTo>
                              <a:lnTo>
                                <a:pt x="592" y="518"/>
                              </a:lnTo>
                              <a:lnTo>
                                <a:pt x="600" y="523"/>
                              </a:lnTo>
                              <a:lnTo>
                                <a:pt x="603" y="519"/>
                              </a:lnTo>
                              <a:lnTo>
                                <a:pt x="606" y="511"/>
                              </a:lnTo>
                              <a:lnTo>
                                <a:pt x="608" y="508"/>
                              </a:lnTo>
                              <a:lnTo>
                                <a:pt x="609" y="505"/>
                              </a:lnTo>
                              <a:lnTo>
                                <a:pt x="609" y="495"/>
                              </a:lnTo>
                              <a:lnTo>
                                <a:pt x="610" y="493"/>
                              </a:lnTo>
                              <a:lnTo>
                                <a:pt x="616" y="485"/>
                              </a:lnTo>
                              <a:lnTo>
                                <a:pt x="616" y="483"/>
                              </a:lnTo>
                              <a:lnTo>
                                <a:pt x="615" y="463"/>
                              </a:lnTo>
                              <a:lnTo>
                                <a:pt x="614" y="461"/>
                              </a:lnTo>
                              <a:close/>
                              <a:moveTo>
                                <a:pt x="153" y="291"/>
                              </a:moveTo>
                              <a:lnTo>
                                <a:pt x="154" y="287"/>
                              </a:lnTo>
                              <a:lnTo>
                                <a:pt x="150" y="281"/>
                              </a:lnTo>
                              <a:lnTo>
                                <a:pt x="145" y="279"/>
                              </a:lnTo>
                              <a:lnTo>
                                <a:pt x="145" y="280"/>
                              </a:lnTo>
                              <a:lnTo>
                                <a:pt x="146" y="283"/>
                              </a:lnTo>
                              <a:lnTo>
                                <a:pt x="150" y="287"/>
                              </a:lnTo>
                              <a:lnTo>
                                <a:pt x="153" y="291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BD113"/>
                        </a:solidFill>
                        <a:ln w="9525">
                          <a:solidFill>
                            <a:schemeClr val="bg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it-IT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85" name="Freeform 134">
                          <a:extLst>
                            <a:ext uri="{FF2B5EF4-FFF2-40B4-BE49-F238E27FC236}">
                              <a16:creationId xmlns:a16="http://schemas.microsoft.com/office/drawing/2014/main" id="{0712D1F7-EDD3-4506-9FA2-0FD41B95566E}"/>
                            </a:ext>
                          </a:extLst>
                        </p:cNvPr>
                        <p:cNvSpPr>
                          <a:spLocks noEditPoints="1"/>
                        </p:cNvSpPr>
                        <p:nvPr/>
                      </p:nvSpPr>
                      <p:spPr bwMode="auto">
                        <a:xfrm>
                          <a:off x="5980113" y="1981200"/>
                          <a:ext cx="336550" cy="466725"/>
                        </a:xfrm>
                        <a:custGeom>
                          <a:avLst/>
                          <a:gdLst>
                            <a:gd name="T0" fmla="*/ 94 w 517"/>
                            <a:gd name="T1" fmla="*/ 696 h 719"/>
                            <a:gd name="T2" fmla="*/ 70 w 517"/>
                            <a:gd name="T3" fmla="*/ 496 h 719"/>
                            <a:gd name="T4" fmla="*/ 76 w 517"/>
                            <a:gd name="T5" fmla="*/ 494 h 719"/>
                            <a:gd name="T6" fmla="*/ 77 w 517"/>
                            <a:gd name="T7" fmla="*/ 676 h 719"/>
                            <a:gd name="T8" fmla="*/ 99 w 517"/>
                            <a:gd name="T9" fmla="*/ 677 h 719"/>
                            <a:gd name="T10" fmla="*/ 516 w 517"/>
                            <a:gd name="T11" fmla="*/ 513 h 719"/>
                            <a:gd name="T12" fmla="*/ 450 w 517"/>
                            <a:gd name="T13" fmla="*/ 460 h 719"/>
                            <a:gd name="T14" fmla="*/ 468 w 517"/>
                            <a:gd name="T15" fmla="*/ 422 h 719"/>
                            <a:gd name="T16" fmla="*/ 441 w 517"/>
                            <a:gd name="T17" fmla="*/ 386 h 719"/>
                            <a:gd name="T18" fmla="*/ 443 w 517"/>
                            <a:gd name="T19" fmla="*/ 359 h 719"/>
                            <a:gd name="T20" fmla="*/ 439 w 517"/>
                            <a:gd name="T21" fmla="*/ 328 h 719"/>
                            <a:gd name="T22" fmla="*/ 442 w 517"/>
                            <a:gd name="T23" fmla="*/ 289 h 719"/>
                            <a:gd name="T24" fmla="*/ 411 w 517"/>
                            <a:gd name="T25" fmla="*/ 238 h 719"/>
                            <a:gd name="T26" fmla="*/ 450 w 517"/>
                            <a:gd name="T27" fmla="*/ 179 h 719"/>
                            <a:gd name="T28" fmla="*/ 397 w 517"/>
                            <a:gd name="T29" fmla="*/ 99 h 719"/>
                            <a:gd name="T30" fmla="*/ 403 w 517"/>
                            <a:gd name="T31" fmla="*/ 81 h 719"/>
                            <a:gd name="T32" fmla="*/ 414 w 517"/>
                            <a:gd name="T33" fmla="*/ 31 h 719"/>
                            <a:gd name="T34" fmla="*/ 331 w 517"/>
                            <a:gd name="T35" fmla="*/ 12 h 719"/>
                            <a:gd name="T36" fmla="*/ 282 w 517"/>
                            <a:gd name="T37" fmla="*/ 29 h 719"/>
                            <a:gd name="T38" fmla="*/ 260 w 517"/>
                            <a:gd name="T39" fmla="*/ 90 h 719"/>
                            <a:gd name="T40" fmla="*/ 214 w 517"/>
                            <a:gd name="T41" fmla="*/ 105 h 719"/>
                            <a:gd name="T42" fmla="*/ 156 w 517"/>
                            <a:gd name="T43" fmla="*/ 109 h 719"/>
                            <a:gd name="T44" fmla="*/ 99 w 517"/>
                            <a:gd name="T45" fmla="*/ 70 h 719"/>
                            <a:gd name="T46" fmla="*/ 68 w 517"/>
                            <a:gd name="T47" fmla="*/ 78 h 719"/>
                            <a:gd name="T48" fmla="*/ 72 w 517"/>
                            <a:gd name="T49" fmla="*/ 95 h 719"/>
                            <a:gd name="T50" fmla="*/ 122 w 517"/>
                            <a:gd name="T51" fmla="*/ 122 h 719"/>
                            <a:gd name="T52" fmla="*/ 177 w 517"/>
                            <a:gd name="T53" fmla="*/ 160 h 719"/>
                            <a:gd name="T54" fmla="*/ 169 w 517"/>
                            <a:gd name="T55" fmla="*/ 195 h 719"/>
                            <a:gd name="T56" fmla="*/ 177 w 517"/>
                            <a:gd name="T57" fmla="*/ 213 h 719"/>
                            <a:gd name="T58" fmla="*/ 190 w 517"/>
                            <a:gd name="T59" fmla="*/ 246 h 719"/>
                            <a:gd name="T60" fmla="*/ 180 w 517"/>
                            <a:gd name="T61" fmla="*/ 284 h 719"/>
                            <a:gd name="T62" fmla="*/ 216 w 517"/>
                            <a:gd name="T63" fmla="*/ 314 h 719"/>
                            <a:gd name="T64" fmla="*/ 251 w 517"/>
                            <a:gd name="T65" fmla="*/ 339 h 719"/>
                            <a:gd name="T66" fmla="*/ 248 w 517"/>
                            <a:gd name="T67" fmla="*/ 378 h 719"/>
                            <a:gd name="T68" fmla="*/ 212 w 517"/>
                            <a:gd name="T69" fmla="*/ 395 h 719"/>
                            <a:gd name="T70" fmla="*/ 156 w 517"/>
                            <a:gd name="T71" fmla="*/ 451 h 719"/>
                            <a:gd name="T72" fmla="*/ 119 w 517"/>
                            <a:gd name="T73" fmla="*/ 479 h 719"/>
                            <a:gd name="T74" fmla="*/ 87 w 517"/>
                            <a:gd name="T75" fmla="*/ 499 h 719"/>
                            <a:gd name="T76" fmla="*/ 70 w 517"/>
                            <a:gd name="T77" fmla="*/ 542 h 719"/>
                            <a:gd name="T78" fmla="*/ 87 w 517"/>
                            <a:gd name="T79" fmla="*/ 596 h 719"/>
                            <a:gd name="T80" fmla="*/ 88 w 517"/>
                            <a:gd name="T81" fmla="*/ 611 h 719"/>
                            <a:gd name="T82" fmla="*/ 80 w 517"/>
                            <a:gd name="T83" fmla="*/ 652 h 719"/>
                            <a:gd name="T84" fmla="*/ 101 w 517"/>
                            <a:gd name="T85" fmla="*/ 675 h 719"/>
                            <a:gd name="T86" fmla="*/ 132 w 517"/>
                            <a:gd name="T87" fmla="*/ 691 h 719"/>
                            <a:gd name="T88" fmla="*/ 127 w 517"/>
                            <a:gd name="T89" fmla="*/ 705 h 719"/>
                            <a:gd name="T90" fmla="*/ 150 w 517"/>
                            <a:gd name="T91" fmla="*/ 701 h 719"/>
                            <a:gd name="T92" fmla="*/ 158 w 517"/>
                            <a:gd name="T93" fmla="*/ 717 h 719"/>
                            <a:gd name="T94" fmla="*/ 219 w 517"/>
                            <a:gd name="T95" fmla="*/ 700 h 719"/>
                            <a:gd name="T96" fmla="*/ 268 w 517"/>
                            <a:gd name="T97" fmla="*/ 690 h 719"/>
                            <a:gd name="T98" fmla="*/ 295 w 517"/>
                            <a:gd name="T99" fmla="*/ 680 h 719"/>
                            <a:gd name="T100" fmla="*/ 305 w 517"/>
                            <a:gd name="T101" fmla="*/ 679 h 719"/>
                            <a:gd name="T102" fmla="*/ 354 w 517"/>
                            <a:gd name="T103" fmla="*/ 673 h 719"/>
                            <a:gd name="T104" fmla="*/ 419 w 517"/>
                            <a:gd name="T105" fmla="*/ 624 h 719"/>
                            <a:gd name="T106" fmla="*/ 491 w 517"/>
                            <a:gd name="T107" fmla="*/ 555 h 719"/>
                            <a:gd name="T108" fmla="*/ 231 w 517"/>
                            <a:gd name="T109" fmla="*/ 370 h 719"/>
                            <a:gd name="T110" fmla="*/ 125 w 517"/>
                            <a:gd name="T111" fmla="*/ 688 h 719"/>
                            <a:gd name="T112" fmla="*/ 116 w 517"/>
                            <a:gd name="T113" fmla="*/ 695 h 719"/>
                            <a:gd name="T114" fmla="*/ 43 w 517"/>
                            <a:gd name="T115" fmla="*/ 707 h 719"/>
                            <a:gd name="T116" fmla="*/ 7 w 517"/>
                            <a:gd name="T117" fmla="*/ 697 h 719"/>
                            <a:gd name="T118" fmla="*/ 20 w 517"/>
                            <a:gd name="T119" fmla="*/ 685 h 719"/>
                            <a:gd name="T120" fmla="*/ 27 w 517"/>
                            <a:gd name="T121" fmla="*/ 695 h 719"/>
                            <a:gd name="T122" fmla="*/ 7 w 517"/>
                            <a:gd name="T123" fmla="*/ 690 h 719"/>
                            <a:gd name="T124" fmla="*/ 12 w 517"/>
                            <a:gd name="T125" fmla="*/ 685 h 719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  <a:cxn ang="0">
                              <a:pos x="T92" y="T93"/>
                            </a:cxn>
                            <a:cxn ang="0">
                              <a:pos x="T94" y="T95"/>
                            </a:cxn>
                            <a:cxn ang="0">
                              <a:pos x="T96" y="T97"/>
                            </a:cxn>
                            <a:cxn ang="0">
                              <a:pos x="T98" y="T99"/>
                            </a:cxn>
                            <a:cxn ang="0">
                              <a:pos x="T100" y="T101"/>
                            </a:cxn>
                            <a:cxn ang="0">
                              <a:pos x="T102" y="T103"/>
                            </a:cxn>
                            <a:cxn ang="0">
                              <a:pos x="T104" y="T105"/>
                            </a:cxn>
                            <a:cxn ang="0">
                              <a:pos x="T106" y="T107"/>
                            </a:cxn>
                            <a:cxn ang="0">
                              <a:pos x="T108" y="T109"/>
                            </a:cxn>
                            <a:cxn ang="0">
                              <a:pos x="T110" y="T111"/>
                            </a:cxn>
                            <a:cxn ang="0">
                              <a:pos x="T112" y="T113"/>
                            </a:cxn>
                            <a:cxn ang="0">
                              <a:pos x="T114" y="T115"/>
                            </a:cxn>
                            <a:cxn ang="0">
                              <a:pos x="T116" y="T117"/>
                            </a:cxn>
                            <a:cxn ang="0">
                              <a:pos x="T118" y="T119"/>
                            </a:cxn>
                            <a:cxn ang="0">
                              <a:pos x="T120" y="T121"/>
                            </a:cxn>
                            <a:cxn ang="0">
                              <a:pos x="T122" y="T123"/>
                            </a:cxn>
                            <a:cxn ang="0">
                              <a:pos x="T124" y="T125"/>
                            </a:cxn>
                          </a:cxnLst>
                          <a:rect l="0" t="0" r="r" b="b"/>
                          <a:pathLst>
                            <a:path w="517" h="719">
                              <a:moveTo>
                                <a:pt x="88" y="696"/>
                              </a:moveTo>
                              <a:lnTo>
                                <a:pt x="86" y="698"/>
                              </a:lnTo>
                              <a:lnTo>
                                <a:pt x="85" y="699"/>
                              </a:lnTo>
                              <a:lnTo>
                                <a:pt x="87" y="701"/>
                              </a:lnTo>
                              <a:lnTo>
                                <a:pt x="91" y="700"/>
                              </a:lnTo>
                              <a:lnTo>
                                <a:pt x="92" y="698"/>
                              </a:lnTo>
                              <a:lnTo>
                                <a:pt x="91" y="696"/>
                              </a:lnTo>
                              <a:lnTo>
                                <a:pt x="88" y="696"/>
                              </a:lnTo>
                              <a:close/>
                              <a:moveTo>
                                <a:pt x="94" y="696"/>
                              </a:moveTo>
                              <a:lnTo>
                                <a:pt x="94" y="700"/>
                              </a:lnTo>
                              <a:lnTo>
                                <a:pt x="95" y="701"/>
                              </a:lnTo>
                              <a:lnTo>
                                <a:pt x="100" y="698"/>
                              </a:lnTo>
                              <a:lnTo>
                                <a:pt x="101" y="694"/>
                              </a:lnTo>
                              <a:lnTo>
                                <a:pt x="97" y="695"/>
                              </a:lnTo>
                              <a:lnTo>
                                <a:pt x="94" y="696"/>
                              </a:lnTo>
                              <a:close/>
                              <a:moveTo>
                                <a:pt x="74" y="491"/>
                              </a:moveTo>
                              <a:lnTo>
                                <a:pt x="67" y="491"/>
                              </a:lnTo>
                              <a:lnTo>
                                <a:pt x="70" y="496"/>
                              </a:lnTo>
                              <a:lnTo>
                                <a:pt x="75" y="499"/>
                              </a:lnTo>
                              <a:lnTo>
                                <a:pt x="77" y="499"/>
                              </a:lnTo>
                              <a:lnTo>
                                <a:pt x="77" y="498"/>
                              </a:lnTo>
                              <a:lnTo>
                                <a:pt x="80" y="496"/>
                              </a:lnTo>
                              <a:lnTo>
                                <a:pt x="80" y="496"/>
                              </a:lnTo>
                              <a:lnTo>
                                <a:pt x="82" y="496"/>
                              </a:lnTo>
                              <a:lnTo>
                                <a:pt x="82" y="493"/>
                              </a:lnTo>
                              <a:lnTo>
                                <a:pt x="80" y="492"/>
                              </a:lnTo>
                              <a:lnTo>
                                <a:pt x="76" y="494"/>
                              </a:lnTo>
                              <a:lnTo>
                                <a:pt x="74" y="495"/>
                              </a:lnTo>
                              <a:lnTo>
                                <a:pt x="73" y="493"/>
                              </a:lnTo>
                              <a:lnTo>
                                <a:pt x="73" y="492"/>
                              </a:lnTo>
                              <a:lnTo>
                                <a:pt x="74" y="491"/>
                              </a:lnTo>
                              <a:close/>
                              <a:moveTo>
                                <a:pt x="75" y="666"/>
                              </a:moveTo>
                              <a:lnTo>
                                <a:pt x="73" y="667"/>
                              </a:lnTo>
                              <a:lnTo>
                                <a:pt x="73" y="668"/>
                              </a:lnTo>
                              <a:lnTo>
                                <a:pt x="74" y="673"/>
                              </a:lnTo>
                              <a:lnTo>
                                <a:pt x="77" y="676"/>
                              </a:lnTo>
                              <a:lnTo>
                                <a:pt x="80" y="676"/>
                              </a:lnTo>
                              <a:lnTo>
                                <a:pt x="83" y="676"/>
                              </a:lnTo>
                              <a:lnTo>
                                <a:pt x="83" y="673"/>
                              </a:lnTo>
                              <a:lnTo>
                                <a:pt x="77" y="669"/>
                              </a:lnTo>
                              <a:lnTo>
                                <a:pt x="75" y="666"/>
                              </a:lnTo>
                              <a:close/>
                              <a:moveTo>
                                <a:pt x="103" y="682"/>
                              </a:moveTo>
                              <a:lnTo>
                                <a:pt x="105" y="681"/>
                              </a:lnTo>
                              <a:lnTo>
                                <a:pt x="103" y="679"/>
                              </a:lnTo>
                              <a:lnTo>
                                <a:pt x="99" y="677"/>
                              </a:lnTo>
                              <a:lnTo>
                                <a:pt x="99" y="678"/>
                              </a:lnTo>
                              <a:lnTo>
                                <a:pt x="100" y="681"/>
                              </a:lnTo>
                              <a:lnTo>
                                <a:pt x="98" y="681"/>
                              </a:lnTo>
                              <a:lnTo>
                                <a:pt x="99" y="683"/>
                              </a:lnTo>
                              <a:lnTo>
                                <a:pt x="103" y="686"/>
                              </a:lnTo>
                              <a:lnTo>
                                <a:pt x="107" y="686"/>
                              </a:lnTo>
                              <a:lnTo>
                                <a:pt x="106" y="684"/>
                              </a:lnTo>
                              <a:lnTo>
                                <a:pt x="103" y="682"/>
                              </a:lnTo>
                              <a:close/>
                              <a:moveTo>
                                <a:pt x="516" y="513"/>
                              </a:moveTo>
                              <a:lnTo>
                                <a:pt x="513" y="509"/>
                              </a:lnTo>
                              <a:lnTo>
                                <a:pt x="508" y="505"/>
                              </a:lnTo>
                              <a:lnTo>
                                <a:pt x="504" y="500"/>
                              </a:lnTo>
                              <a:lnTo>
                                <a:pt x="501" y="496"/>
                              </a:lnTo>
                              <a:lnTo>
                                <a:pt x="493" y="489"/>
                              </a:lnTo>
                              <a:lnTo>
                                <a:pt x="479" y="481"/>
                              </a:lnTo>
                              <a:lnTo>
                                <a:pt x="469" y="476"/>
                              </a:lnTo>
                              <a:lnTo>
                                <a:pt x="453" y="463"/>
                              </a:lnTo>
                              <a:lnTo>
                                <a:pt x="450" y="460"/>
                              </a:lnTo>
                              <a:lnTo>
                                <a:pt x="451" y="459"/>
                              </a:lnTo>
                              <a:lnTo>
                                <a:pt x="460" y="455"/>
                              </a:lnTo>
                              <a:lnTo>
                                <a:pt x="469" y="445"/>
                              </a:lnTo>
                              <a:lnTo>
                                <a:pt x="472" y="440"/>
                              </a:lnTo>
                              <a:lnTo>
                                <a:pt x="473" y="436"/>
                              </a:lnTo>
                              <a:lnTo>
                                <a:pt x="473" y="432"/>
                              </a:lnTo>
                              <a:lnTo>
                                <a:pt x="473" y="428"/>
                              </a:lnTo>
                              <a:lnTo>
                                <a:pt x="472" y="425"/>
                              </a:lnTo>
                              <a:lnTo>
                                <a:pt x="468" y="422"/>
                              </a:lnTo>
                              <a:lnTo>
                                <a:pt x="455" y="416"/>
                              </a:lnTo>
                              <a:lnTo>
                                <a:pt x="453" y="411"/>
                              </a:lnTo>
                              <a:lnTo>
                                <a:pt x="450" y="405"/>
                              </a:lnTo>
                              <a:lnTo>
                                <a:pt x="450" y="403"/>
                              </a:lnTo>
                              <a:lnTo>
                                <a:pt x="456" y="397"/>
                              </a:lnTo>
                              <a:lnTo>
                                <a:pt x="456" y="394"/>
                              </a:lnTo>
                              <a:lnTo>
                                <a:pt x="455" y="391"/>
                              </a:lnTo>
                              <a:lnTo>
                                <a:pt x="454" y="389"/>
                              </a:lnTo>
                              <a:lnTo>
                                <a:pt x="441" y="386"/>
                              </a:lnTo>
                              <a:lnTo>
                                <a:pt x="438" y="383"/>
                              </a:lnTo>
                              <a:lnTo>
                                <a:pt x="435" y="378"/>
                              </a:lnTo>
                              <a:lnTo>
                                <a:pt x="434" y="374"/>
                              </a:lnTo>
                              <a:lnTo>
                                <a:pt x="434" y="372"/>
                              </a:lnTo>
                              <a:lnTo>
                                <a:pt x="434" y="370"/>
                              </a:lnTo>
                              <a:lnTo>
                                <a:pt x="439" y="367"/>
                              </a:lnTo>
                              <a:lnTo>
                                <a:pt x="443" y="365"/>
                              </a:lnTo>
                              <a:lnTo>
                                <a:pt x="443" y="362"/>
                              </a:lnTo>
                              <a:lnTo>
                                <a:pt x="443" y="359"/>
                              </a:lnTo>
                              <a:lnTo>
                                <a:pt x="443" y="358"/>
                              </a:lnTo>
                              <a:lnTo>
                                <a:pt x="435" y="357"/>
                              </a:lnTo>
                              <a:lnTo>
                                <a:pt x="434" y="356"/>
                              </a:lnTo>
                              <a:lnTo>
                                <a:pt x="434" y="355"/>
                              </a:lnTo>
                              <a:lnTo>
                                <a:pt x="434" y="354"/>
                              </a:lnTo>
                              <a:lnTo>
                                <a:pt x="438" y="349"/>
                              </a:lnTo>
                              <a:lnTo>
                                <a:pt x="439" y="339"/>
                              </a:lnTo>
                              <a:lnTo>
                                <a:pt x="443" y="332"/>
                              </a:lnTo>
                              <a:lnTo>
                                <a:pt x="439" y="328"/>
                              </a:lnTo>
                              <a:lnTo>
                                <a:pt x="439" y="328"/>
                              </a:lnTo>
                              <a:lnTo>
                                <a:pt x="446" y="326"/>
                              </a:lnTo>
                              <a:lnTo>
                                <a:pt x="452" y="325"/>
                              </a:lnTo>
                              <a:lnTo>
                                <a:pt x="455" y="324"/>
                              </a:lnTo>
                              <a:lnTo>
                                <a:pt x="455" y="321"/>
                              </a:lnTo>
                              <a:lnTo>
                                <a:pt x="454" y="317"/>
                              </a:lnTo>
                              <a:lnTo>
                                <a:pt x="448" y="300"/>
                              </a:lnTo>
                              <a:lnTo>
                                <a:pt x="447" y="295"/>
                              </a:lnTo>
                              <a:lnTo>
                                <a:pt x="442" y="289"/>
                              </a:lnTo>
                              <a:lnTo>
                                <a:pt x="439" y="285"/>
                              </a:lnTo>
                              <a:lnTo>
                                <a:pt x="437" y="282"/>
                              </a:lnTo>
                              <a:lnTo>
                                <a:pt x="433" y="276"/>
                              </a:lnTo>
                              <a:lnTo>
                                <a:pt x="431" y="270"/>
                              </a:lnTo>
                              <a:lnTo>
                                <a:pt x="428" y="264"/>
                              </a:lnTo>
                              <a:lnTo>
                                <a:pt x="424" y="257"/>
                              </a:lnTo>
                              <a:lnTo>
                                <a:pt x="420" y="252"/>
                              </a:lnTo>
                              <a:lnTo>
                                <a:pt x="412" y="241"/>
                              </a:lnTo>
                              <a:lnTo>
                                <a:pt x="411" y="238"/>
                              </a:lnTo>
                              <a:lnTo>
                                <a:pt x="411" y="235"/>
                              </a:lnTo>
                              <a:lnTo>
                                <a:pt x="411" y="232"/>
                              </a:lnTo>
                              <a:lnTo>
                                <a:pt x="418" y="223"/>
                              </a:lnTo>
                              <a:lnTo>
                                <a:pt x="424" y="215"/>
                              </a:lnTo>
                              <a:lnTo>
                                <a:pt x="432" y="206"/>
                              </a:lnTo>
                              <a:lnTo>
                                <a:pt x="440" y="199"/>
                              </a:lnTo>
                              <a:lnTo>
                                <a:pt x="448" y="190"/>
                              </a:lnTo>
                              <a:lnTo>
                                <a:pt x="450" y="181"/>
                              </a:lnTo>
                              <a:lnTo>
                                <a:pt x="450" y="179"/>
                              </a:lnTo>
                              <a:lnTo>
                                <a:pt x="443" y="175"/>
                              </a:lnTo>
                              <a:lnTo>
                                <a:pt x="430" y="162"/>
                              </a:lnTo>
                              <a:lnTo>
                                <a:pt x="423" y="152"/>
                              </a:lnTo>
                              <a:lnTo>
                                <a:pt x="410" y="148"/>
                              </a:lnTo>
                              <a:lnTo>
                                <a:pt x="394" y="142"/>
                              </a:lnTo>
                              <a:lnTo>
                                <a:pt x="389" y="130"/>
                              </a:lnTo>
                              <a:lnTo>
                                <a:pt x="385" y="120"/>
                              </a:lnTo>
                              <a:lnTo>
                                <a:pt x="385" y="116"/>
                              </a:lnTo>
                              <a:lnTo>
                                <a:pt x="397" y="99"/>
                              </a:lnTo>
                              <a:lnTo>
                                <a:pt x="398" y="96"/>
                              </a:lnTo>
                              <a:lnTo>
                                <a:pt x="398" y="94"/>
                              </a:lnTo>
                              <a:lnTo>
                                <a:pt x="397" y="93"/>
                              </a:lnTo>
                              <a:lnTo>
                                <a:pt x="395" y="92"/>
                              </a:lnTo>
                              <a:lnTo>
                                <a:pt x="384" y="91"/>
                              </a:lnTo>
                              <a:lnTo>
                                <a:pt x="383" y="89"/>
                              </a:lnTo>
                              <a:lnTo>
                                <a:pt x="389" y="87"/>
                              </a:lnTo>
                              <a:lnTo>
                                <a:pt x="394" y="85"/>
                              </a:lnTo>
                              <a:lnTo>
                                <a:pt x="403" y="81"/>
                              </a:lnTo>
                              <a:lnTo>
                                <a:pt x="406" y="80"/>
                              </a:lnTo>
                              <a:lnTo>
                                <a:pt x="403" y="77"/>
                              </a:lnTo>
                              <a:lnTo>
                                <a:pt x="401" y="73"/>
                              </a:lnTo>
                              <a:lnTo>
                                <a:pt x="401" y="68"/>
                              </a:lnTo>
                              <a:lnTo>
                                <a:pt x="409" y="60"/>
                              </a:lnTo>
                              <a:lnTo>
                                <a:pt x="416" y="54"/>
                              </a:lnTo>
                              <a:lnTo>
                                <a:pt x="418" y="52"/>
                              </a:lnTo>
                              <a:lnTo>
                                <a:pt x="422" y="46"/>
                              </a:lnTo>
                              <a:lnTo>
                                <a:pt x="414" y="31"/>
                              </a:lnTo>
                              <a:lnTo>
                                <a:pt x="399" y="26"/>
                              </a:lnTo>
                              <a:lnTo>
                                <a:pt x="382" y="19"/>
                              </a:lnTo>
                              <a:lnTo>
                                <a:pt x="376" y="15"/>
                              </a:lnTo>
                              <a:lnTo>
                                <a:pt x="367" y="8"/>
                              </a:lnTo>
                              <a:lnTo>
                                <a:pt x="360" y="1"/>
                              </a:lnTo>
                              <a:lnTo>
                                <a:pt x="354" y="0"/>
                              </a:lnTo>
                              <a:lnTo>
                                <a:pt x="347" y="2"/>
                              </a:lnTo>
                              <a:lnTo>
                                <a:pt x="337" y="9"/>
                              </a:lnTo>
                              <a:lnTo>
                                <a:pt x="331" y="12"/>
                              </a:lnTo>
                              <a:lnTo>
                                <a:pt x="327" y="13"/>
                              </a:lnTo>
                              <a:lnTo>
                                <a:pt x="326" y="13"/>
                              </a:lnTo>
                              <a:lnTo>
                                <a:pt x="319" y="11"/>
                              </a:lnTo>
                              <a:lnTo>
                                <a:pt x="311" y="11"/>
                              </a:lnTo>
                              <a:lnTo>
                                <a:pt x="304" y="11"/>
                              </a:lnTo>
                              <a:lnTo>
                                <a:pt x="301" y="12"/>
                              </a:lnTo>
                              <a:lnTo>
                                <a:pt x="292" y="22"/>
                              </a:lnTo>
                              <a:lnTo>
                                <a:pt x="285" y="27"/>
                              </a:lnTo>
                              <a:lnTo>
                                <a:pt x="282" y="29"/>
                              </a:lnTo>
                              <a:lnTo>
                                <a:pt x="279" y="32"/>
                              </a:lnTo>
                              <a:lnTo>
                                <a:pt x="277" y="37"/>
                              </a:lnTo>
                              <a:lnTo>
                                <a:pt x="272" y="54"/>
                              </a:lnTo>
                              <a:lnTo>
                                <a:pt x="269" y="60"/>
                              </a:lnTo>
                              <a:lnTo>
                                <a:pt x="268" y="64"/>
                              </a:lnTo>
                              <a:lnTo>
                                <a:pt x="269" y="76"/>
                              </a:lnTo>
                              <a:lnTo>
                                <a:pt x="268" y="82"/>
                              </a:lnTo>
                              <a:lnTo>
                                <a:pt x="264" y="88"/>
                              </a:lnTo>
                              <a:lnTo>
                                <a:pt x="260" y="90"/>
                              </a:lnTo>
                              <a:lnTo>
                                <a:pt x="256" y="91"/>
                              </a:lnTo>
                              <a:lnTo>
                                <a:pt x="251" y="92"/>
                              </a:lnTo>
                              <a:lnTo>
                                <a:pt x="246" y="95"/>
                              </a:lnTo>
                              <a:lnTo>
                                <a:pt x="243" y="99"/>
                              </a:lnTo>
                              <a:lnTo>
                                <a:pt x="240" y="109"/>
                              </a:lnTo>
                              <a:lnTo>
                                <a:pt x="233" y="112"/>
                              </a:lnTo>
                              <a:lnTo>
                                <a:pt x="227" y="111"/>
                              </a:lnTo>
                              <a:lnTo>
                                <a:pt x="223" y="108"/>
                              </a:lnTo>
                              <a:lnTo>
                                <a:pt x="214" y="105"/>
                              </a:lnTo>
                              <a:lnTo>
                                <a:pt x="207" y="103"/>
                              </a:lnTo>
                              <a:lnTo>
                                <a:pt x="199" y="100"/>
                              </a:lnTo>
                              <a:lnTo>
                                <a:pt x="193" y="97"/>
                              </a:lnTo>
                              <a:lnTo>
                                <a:pt x="186" y="96"/>
                              </a:lnTo>
                              <a:lnTo>
                                <a:pt x="183" y="100"/>
                              </a:lnTo>
                              <a:lnTo>
                                <a:pt x="180" y="103"/>
                              </a:lnTo>
                              <a:lnTo>
                                <a:pt x="170" y="106"/>
                              </a:lnTo>
                              <a:lnTo>
                                <a:pt x="164" y="108"/>
                              </a:lnTo>
                              <a:lnTo>
                                <a:pt x="156" y="109"/>
                              </a:lnTo>
                              <a:lnTo>
                                <a:pt x="153" y="106"/>
                              </a:lnTo>
                              <a:lnTo>
                                <a:pt x="142" y="105"/>
                              </a:lnTo>
                              <a:lnTo>
                                <a:pt x="128" y="103"/>
                              </a:lnTo>
                              <a:lnTo>
                                <a:pt x="124" y="103"/>
                              </a:lnTo>
                              <a:lnTo>
                                <a:pt x="123" y="99"/>
                              </a:lnTo>
                              <a:lnTo>
                                <a:pt x="120" y="93"/>
                              </a:lnTo>
                              <a:lnTo>
                                <a:pt x="110" y="82"/>
                              </a:lnTo>
                              <a:lnTo>
                                <a:pt x="106" y="79"/>
                              </a:lnTo>
                              <a:lnTo>
                                <a:pt x="99" y="70"/>
                              </a:lnTo>
                              <a:lnTo>
                                <a:pt x="91" y="61"/>
                              </a:lnTo>
                              <a:lnTo>
                                <a:pt x="89" y="61"/>
                              </a:lnTo>
                              <a:lnTo>
                                <a:pt x="84" y="61"/>
                              </a:lnTo>
                              <a:lnTo>
                                <a:pt x="75" y="61"/>
                              </a:lnTo>
                              <a:lnTo>
                                <a:pt x="70" y="63"/>
                              </a:lnTo>
                              <a:lnTo>
                                <a:pt x="67" y="66"/>
                              </a:lnTo>
                              <a:lnTo>
                                <a:pt x="66" y="68"/>
                              </a:lnTo>
                              <a:lnTo>
                                <a:pt x="69" y="76"/>
                              </a:lnTo>
                              <a:lnTo>
                                <a:pt x="68" y="78"/>
                              </a:lnTo>
                              <a:lnTo>
                                <a:pt x="67" y="79"/>
                              </a:lnTo>
                              <a:lnTo>
                                <a:pt x="59" y="76"/>
                              </a:lnTo>
                              <a:lnTo>
                                <a:pt x="50" y="76"/>
                              </a:lnTo>
                              <a:lnTo>
                                <a:pt x="48" y="79"/>
                              </a:lnTo>
                              <a:lnTo>
                                <a:pt x="59" y="83"/>
                              </a:lnTo>
                              <a:lnTo>
                                <a:pt x="60" y="84"/>
                              </a:lnTo>
                              <a:lnTo>
                                <a:pt x="60" y="86"/>
                              </a:lnTo>
                              <a:lnTo>
                                <a:pt x="60" y="89"/>
                              </a:lnTo>
                              <a:lnTo>
                                <a:pt x="72" y="95"/>
                              </a:lnTo>
                              <a:lnTo>
                                <a:pt x="75" y="98"/>
                              </a:lnTo>
                              <a:lnTo>
                                <a:pt x="82" y="102"/>
                              </a:lnTo>
                              <a:lnTo>
                                <a:pt x="84" y="105"/>
                              </a:lnTo>
                              <a:lnTo>
                                <a:pt x="90" y="108"/>
                              </a:lnTo>
                              <a:lnTo>
                                <a:pt x="95" y="111"/>
                              </a:lnTo>
                              <a:lnTo>
                                <a:pt x="100" y="114"/>
                              </a:lnTo>
                              <a:lnTo>
                                <a:pt x="107" y="118"/>
                              </a:lnTo>
                              <a:lnTo>
                                <a:pt x="115" y="121"/>
                              </a:lnTo>
                              <a:lnTo>
                                <a:pt x="122" y="122"/>
                              </a:lnTo>
                              <a:lnTo>
                                <a:pt x="140" y="127"/>
                              </a:lnTo>
                              <a:lnTo>
                                <a:pt x="144" y="129"/>
                              </a:lnTo>
                              <a:lnTo>
                                <a:pt x="149" y="133"/>
                              </a:lnTo>
                              <a:lnTo>
                                <a:pt x="154" y="137"/>
                              </a:lnTo>
                              <a:lnTo>
                                <a:pt x="158" y="146"/>
                              </a:lnTo>
                              <a:lnTo>
                                <a:pt x="163" y="147"/>
                              </a:lnTo>
                              <a:lnTo>
                                <a:pt x="165" y="150"/>
                              </a:lnTo>
                              <a:lnTo>
                                <a:pt x="170" y="155"/>
                              </a:lnTo>
                              <a:lnTo>
                                <a:pt x="177" y="160"/>
                              </a:lnTo>
                              <a:lnTo>
                                <a:pt x="177" y="161"/>
                              </a:lnTo>
                              <a:lnTo>
                                <a:pt x="171" y="166"/>
                              </a:lnTo>
                              <a:lnTo>
                                <a:pt x="171" y="172"/>
                              </a:lnTo>
                              <a:lnTo>
                                <a:pt x="171" y="179"/>
                              </a:lnTo>
                              <a:lnTo>
                                <a:pt x="173" y="185"/>
                              </a:lnTo>
                              <a:lnTo>
                                <a:pt x="173" y="187"/>
                              </a:lnTo>
                              <a:lnTo>
                                <a:pt x="171" y="189"/>
                              </a:lnTo>
                              <a:lnTo>
                                <a:pt x="170" y="192"/>
                              </a:lnTo>
                              <a:lnTo>
                                <a:pt x="169" y="195"/>
                              </a:lnTo>
                              <a:lnTo>
                                <a:pt x="169" y="196"/>
                              </a:lnTo>
                              <a:lnTo>
                                <a:pt x="170" y="197"/>
                              </a:lnTo>
                              <a:lnTo>
                                <a:pt x="173" y="197"/>
                              </a:lnTo>
                              <a:lnTo>
                                <a:pt x="178" y="198"/>
                              </a:lnTo>
                              <a:lnTo>
                                <a:pt x="181" y="199"/>
                              </a:lnTo>
                              <a:lnTo>
                                <a:pt x="183" y="206"/>
                              </a:lnTo>
                              <a:lnTo>
                                <a:pt x="182" y="207"/>
                              </a:lnTo>
                              <a:lnTo>
                                <a:pt x="178" y="210"/>
                              </a:lnTo>
                              <a:lnTo>
                                <a:pt x="177" y="213"/>
                              </a:lnTo>
                              <a:lnTo>
                                <a:pt x="177" y="216"/>
                              </a:lnTo>
                              <a:lnTo>
                                <a:pt x="177" y="220"/>
                              </a:lnTo>
                              <a:lnTo>
                                <a:pt x="179" y="225"/>
                              </a:lnTo>
                              <a:lnTo>
                                <a:pt x="182" y="230"/>
                              </a:lnTo>
                              <a:lnTo>
                                <a:pt x="187" y="235"/>
                              </a:lnTo>
                              <a:lnTo>
                                <a:pt x="190" y="239"/>
                              </a:lnTo>
                              <a:lnTo>
                                <a:pt x="192" y="242"/>
                              </a:lnTo>
                              <a:lnTo>
                                <a:pt x="192" y="244"/>
                              </a:lnTo>
                              <a:lnTo>
                                <a:pt x="190" y="246"/>
                              </a:lnTo>
                              <a:lnTo>
                                <a:pt x="188" y="251"/>
                              </a:lnTo>
                              <a:lnTo>
                                <a:pt x="188" y="257"/>
                              </a:lnTo>
                              <a:lnTo>
                                <a:pt x="187" y="260"/>
                              </a:lnTo>
                              <a:lnTo>
                                <a:pt x="183" y="265"/>
                              </a:lnTo>
                              <a:lnTo>
                                <a:pt x="180" y="267"/>
                              </a:lnTo>
                              <a:lnTo>
                                <a:pt x="179" y="270"/>
                              </a:lnTo>
                              <a:lnTo>
                                <a:pt x="179" y="274"/>
                              </a:lnTo>
                              <a:lnTo>
                                <a:pt x="180" y="280"/>
                              </a:lnTo>
                              <a:lnTo>
                                <a:pt x="180" y="284"/>
                              </a:lnTo>
                              <a:lnTo>
                                <a:pt x="181" y="286"/>
                              </a:lnTo>
                              <a:lnTo>
                                <a:pt x="182" y="288"/>
                              </a:lnTo>
                              <a:lnTo>
                                <a:pt x="189" y="291"/>
                              </a:lnTo>
                              <a:lnTo>
                                <a:pt x="193" y="297"/>
                              </a:lnTo>
                              <a:lnTo>
                                <a:pt x="195" y="302"/>
                              </a:lnTo>
                              <a:lnTo>
                                <a:pt x="199" y="316"/>
                              </a:lnTo>
                              <a:lnTo>
                                <a:pt x="203" y="315"/>
                              </a:lnTo>
                              <a:lnTo>
                                <a:pt x="210" y="317"/>
                              </a:lnTo>
                              <a:lnTo>
                                <a:pt x="216" y="314"/>
                              </a:lnTo>
                              <a:lnTo>
                                <a:pt x="218" y="312"/>
                              </a:lnTo>
                              <a:lnTo>
                                <a:pt x="220" y="312"/>
                              </a:lnTo>
                              <a:lnTo>
                                <a:pt x="220" y="314"/>
                              </a:lnTo>
                              <a:lnTo>
                                <a:pt x="218" y="319"/>
                              </a:lnTo>
                              <a:lnTo>
                                <a:pt x="222" y="325"/>
                              </a:lnTo>
                              <a:lnTo>
                                <a:pt x="226" y="326"/>
                              </a:lnTo>
                              <a:lnTo>
                                <a:pt x="229" y="326"/>
                              </a:lnTo>
                              <a:lnTo>
                                <a:pt x="246" y="334"/>
                              </a:lnTo>
                              <a:lnTo>
                                <a:pt x="251" y="339"/>
                              </a:lnTo>
                              <a:lnTo>
                                <a:pt x="249" y="348"/>
                              </a:lnTo>
                              <a:lnTo>
                                <a:pt x="249" y="355"/>
                              </a:lnTo>
                              <a:lnTo>
                                <a:pt x="247" y="362"/>
                              </a:lnTo>
                              <a:lnTo>
                                <a:pt x="250" y="365"/>
                              </a:lnTo>
                              <a:lnTo>
                                <a:pt x="251" y="368"/>
                              </a:lnTo>
                              <a:lnTo>
                                <a:pt x="252" y="372"/>
                              </a:lnTo>
                              <a:lnTo>
                                <a:pt x="247" y="373"/>
                              </a:lnTo>
                              <a:lnTo>
                                <a:pt x="246" y="376"/>
                              </a:lnTo>
                              <a:lnTo>
                                <a:pt x="248" y="378"/>
                              </a:lnTo>
                              <a:lnTo>
                                <a:pt x="248" y="382"/>
                              </a:lnTo>
                              <a:lnTo>
                                <a:pt x="245" y="383"/>
                              </a:lnTo>
                              <a:lnTo>
                                <a:pt x="242" y="381"/>
                              </a:lnTo>
                              <a:lnTo>
                                <a:pt x="233" y="380"/>
                              </a:lnTo>
                              <a:lnTo>
                                <a:pt x="225" y="383"/>
                              </a:lnTo>
                              <a:lnTo>
                                <a:pt x="221" y="386"/>
                              </a:lnTo>
                              <a:lnTo>
                                <a:pt x="217" y="386"/>
                              </a:lnTo>
                              <a:lnTo>
                                <a:pt x="216" y="391"/>
                              </a:lnTo>
                              <a:lnTo>
                                <a:pt x="212" y="395"/>
                              </a:lnTo>
                              <a:lnTo>
                                <a:pt x="205" y="406"/>
                              </a:lnTo>
                              <a:lnTo>
                                <a:pt x="194" y="415"/>
                              </a:lnTo>
                              <a:lnTo>
                                <a:pt x="190" y="423"/>
                              </a:lnTo>
                              <a:lnTo>
                                <a:pt x="187" y="424"/>
                              </a:lnTo>
                              <a:lnTo>
                                <a:pt x="178" y="432"/>
                              </a:lnTo>
                              <a:lnTo>
                                <a:pt x="176" y="439"/>
                              </a:lnTo>
                              <a:lnTo>
                                <a:pt x="171" y="439"/>
                              </a:lnTo>
                              <a:lnTo>
                                <a:pt x="160" y="449"/>
                              </a:lnTo>
                              <a:lnTo>
                                <a:pt x="156" y="451"/>
                              </a:lnTo>
                              <a:lnTo>
                                <a:pt x="150" y="454"/>
                              </a:lnTo>
                              <a:lnTo>
                                <a:pt x="139" y="463"/>
                              </a:lnTo>
                              <a:lnTo>
                                <a:pt x="130" y="466"/>
                              </a:lnTo>
                              <a:lnTo>
                                <a:pt x="129" y="470"/>
                              </a:lnTo>
                              <a:lnTo>
                                <a:pt x="124" y="476"/>
                              </a:lnTo>
                              <a:lnTo>
                                <a:pt x="120" y="476"/>
                              </a:lnTo>
                              <a:lnTo>
                                <a:pt x="120" y="478"/>
                              </a:lnTo>
                              <a:lnTo>
                                <a:pt x="122" y="480"/>
                              </a:lnTo>
                              <a:lnTo>
                                <a:pt x="119" y="479"/>
                              </a:lnTo>
                              <a:lnTo>
                                <a:pt x="117" y="480"/>
                              </a:lnTo>
                              <a:lnTo>
                                <a:pt x="119" y="484"/>
                              </a:lnTo>
                              <a:lnTo>
                                <a:pt x="120" y="486"/>
                              </a:lnTo>
                              <a:lnTo>
                                <a:pt x="121" y="489"/>
                              </a:lnTo>
                              <a:lnTo>
                                <a:pt x="112" y="493"/>
                              </a:lnTo>
                              <a:lnTo>
                                <a:pt x="102" y="495"/>
                              </a:lnTo>
                              <a:lnTo>
                                <a:pt x="98" y="494"/>
                              </a:lnTo>
                              <a:lnTo>
                                <a:pt x="87" y="496"/>
                              </a:lnTo>
                              <a:lnTo>
                                <a:pt x="87" y="499"/>
                              </a:lnTo>
                              <a:lnTo>
                                <a:pt x="88" y="502"/>
                              </a:lnTo>
                              <a:lnTo>
                                <a:pt x="92" y="507"/>
                              </a:lnTo>
                              <a:lnTo>
                                <a:pt x="84" y="507"/>
                              </a:lnTo>
                              <a:lnTo>
                                <a:pt x="83" y="513"/>
                              </a:lnTo>
                              <a:lnTo>
                                <a:pt x="72" y="524"/>
                              </a:lnTo>
                              <a:lnTo>
                                <a:pt x="70" y="527"/>
                              </a:lnTo>
                              <a:lnTo>
                                <a:pt x="69" y="531"/>
                              </a:lnTo>
                              <a:lnTo>
                                <a:pt x="68" y="535"/>
                              </a:lnTo>
                              <a:lnTo>
                                <a:pt x="70" y="542"/>
                              </a:lnTo>
                              <a:lnTo>
                                <a:pt x="71" y="549"/>
                              </a:lnTo>
                              <a:lnTo>
                                <a:pt x="78" y="554"/>
                              </a:lnTo>
                              <a:lnTo>
                                <a:pt x="79" y="558"/>
                              </a:lnTo>
                              <a:lnTo>
                                <a:pt x="79" y="562"/>
                              </a:lnTo>
                              <a:lnTo>
                                <a:pt x="77" y="569"/>
                              </a:lnTo>
                              <a:lnTo>
                                <a:pt x="75" y="577"/>
                              </a:lnTo>
                              <a:lnTo>
                                <a:pt x="80" y="582"/>
                              </a:lnTo>
                              <a:lnTo>
                                <a:pt x="84" y="589"/>
                              </a:lnTo>
                              <a:lnTo>
                                <a:pt x="87" y="596"/>
                              </a:lnTo>
                              <a:lnTo>
                                <a:pt x="88" y="599"/>
                              </a:lnTo>
                              <a:lnTo>
                                <a:pt x="90" y="604"/>
                              </a:lnTo>
                              <a:lnTo>
                                <a:pt x="90" y="605"/>
                              </a:lnTo>
                              <a:lnTo>
                                <a:pt x="89" y="605"/>
                              </a:lnTo>
                              <a:lnTo>
                                <a:pt x="86" y="605"/>
                              </a:lnTo>
                              <a:lnTo>
                                <a:pt x="85" y="606"/>
                              </a:lnTo>
                              <a:lnTo>
                                <a:pt x="86" y="608"/>
                              </a:lnTo>
                              <a:lnTo>
                                <a:pt x="88" y="609"/>
                              </a:lnTo>
                              <a:lnTo>
                                <a:pt x="88" y="611"/>
                              </a:lnTo>
                              <a:lnTo>
                                <a:pt x="86" y="611"/>
                              </a:lnTo>
                              <a:lnTo>
                                <a:pt x="85" y="613"/>
                              </a:lnTo>
                              <a:lnTo>
                                <a:pt x="86" y="616"/>
                              </a:lnTo>
                              <a:lnTo>
                                <a:pt x="86" y="624"/>
                              </a:lnTo>
                              <a:lnTo>
                                <a:pt x="84" y="631"/>
                              </a:lnTo>
                              <a:lnTo>
                                <a:pt x="83" y="634"/>
                              </a:lnTo>
                              <a:lnTo>
                                <a:pt x="80" y="639"/>
                              </a:lnTo>
                              <a:lnTo>
                                <a:pt x="79" y="645"/>
                              </a:lnTo>
                              <a:lnTo>
                                <a:pt x="80" y="652"/>
                              </a:lnTo>
                              <a:lnTo>
                                <a:pt x="81" y="658"/>
                              </a:lnTo>
                              <a:lnTo>
                                <a:pt x="81" y="662"/>
                              </a:lnTo>
                              <a:lnTo>
                                <a:pt x="81" y="666"/>
                              </a:lnTo>
                              <a:lnTo>
                                <a:pt x="83" y="669"/>
                              </a:lnTo>
                              <a:lnTo>
                                <a:pt x="86" y="671"/>
                              </a:lnTo>
                              <a:lnTo>
                                <a:pt x="90" y="673"/>
                              </a:lnTo>
                              <a:lnTo>
                                <a:pt x="95" y="670"/>
                              </a:lnTo>
                              <a:lnTo>
                                <a:pt x="98" y="669"/>
                              </a:lnTo>
                              <a:lnTo>
                                <a:pt x="101" y="675"/>
                              </a:lnTo>
                              <a:lnTo>
                                <a:pt x="104" y="675"/>
                              </a:lnTo>
                              <a:lnTo>
                                <a:pt x="118" y="681"/>
                              </a:lnTo>
                              <a:lnTo>
                                <a:pt x="129" y="683"/>
                              </a:lnTo>
                              <a:lnTo>
                                <a:pt x="131" y="683"/>
                              </a:lnTo>
                              <a:lnTo>
                                <a:pt x="132" y="683"/>
                              </a:lnTo>
                              <a:lnTo>
                                <a:pt x="132" y="684"/>
                              </a:lnTo>
                              <a:lnTo>
                                <a:pt x="129" y="689"/>
                              </a:lnTo>
                              <a:lnTo>
                                <a:pt x="129" y="690"/>
                              </a:lnTo>
                              <a:lnTo>
                                <a:pt x="132" y="691"/>
                              </a:lnTo>
                              <a:lnTo>
                                <a:pt x="132" y="693"/>
                              </a:lnTo>
                              <a:lnTo>
                                <a:pt x="131" y="694"/>
                              </a:lnTo>
                              <a:lnTo>
                                <a:pt x="129" y="695"/>
                              </a:lnTo>
                              <a:lnTo>
                                <a:pt x="127" y="694"/>
                              </a:lnTo>
                              <a:lnTo>
                                <a:pt x="126" y="697"/>
                              </a:lnTo>
                              <a:lnTo>
                                <a:pt x="127" y="698"/>
                              </a:lnTo>
                              <a:lnTo>
                                <a:pt x="126" y="702"/>
                              </a:lnTo>
                              <a:lnTo>
                                <a:pt x="126" y="703"/>
                              </a:lnTo>
                              <a:lnTo>
                                <a:pt x="127" y="705"/>
                              </a:lnTo>
                              <a:lnTo>
                                <a:pt x="135" y="706"/>
                              </a:lnTo>
                              <a:lnTo>
                                <a:pt x="137" y="705"/>
                              </a:lnTo>
                              <a:lnTo>
                                <a:pt x="139" y="704"/>
                              </a:lnTo>
                              <a:lnTo>
                                <a:pt x="141" y="702"/>
                              </a:lnTo>
                              <a:lnTo>
                                <a:pt x="142" y="701"/>
                              </a:lnTo>
                              <a:lnTo>
                                <a:pt x="143" y="695"/>
                              </a:lnTo>
                              <a:lnTo>
                                <a:pt x="144" y="693"/>
                              </a:lnTo>
                              <a:lnTo>
                                <a:pt x="146" y="694"/>
                              </a:lnTo>
                              <a:lnTo>
                                <a:pt x="150" y="701"/>
                              </a:lnTo>
                              <a:lnTo>
                                <a:pt x="153" y="704"/>
                              </a:lnTo>
                              <a:lnTo>
                                <a:pt x="156" y="705"/>
                              </a:lnTo>
                              <a:lnTo>
                                <a:pt x="158" y="706"/>
                              </a:lnTo>
                              <a:lnTo>
                                <a:pt x="158" y="709"/>
                              </a:lnTo>
                              <a:lnTo>
                                <a:pt x="155" y="713"/>
                              </a:lnTo>
                              <a:lnTo>
                                <a:pt x="150" y="716"/>
                              </a:lnTo>
                              <a:lnTo>
                                <a:pt x="148" y="719"/>
                              </a:lnTo>
                              <a:lnTo>
                                <a:pt x="151" y="719"/>
                              </a:lnTo>
                              <a:lnTo>
                                <a:pt x="158" y="717"/>
                              </a:lnTo>
                              <a:lnTo>
                                <a:pt x="164" y="712"/>
                              </a:lnTo>
                              <a:lnTo>
                                <a:pt x="170" y="708"/>
                              </a:lnTo>
                              <a:lnTo>
                                <a:pt x="175" y="709"/>
                              </a:lnTo>
                              <a:lnTo>
                                <a:pt x="181" y="710"/>
                              </a:lnTo>
                              <a:lnTo>
                                <a:pt x="194" y="707"/>
                              </a:lnTo>
                              <a:lnTo>
                                <a:pt x="208" y="705"/>
                              </a:lnTo>
                              <a:lnTo>
                                <a:pt x="212" y="706"/>
                              </a:lnTo>
                              <a:lnTo>
                                <a:pt x="215" y="704"/>
                              </a:lnTo>
                              <a:lnTo>
                                <a:pt x="219" y="700"/>
                              </a:lnTo>
                              <a:lnTo>
                                <a:pt x="229" y="697"/>
                              </a:lnTo>
                              <a:lnTo>
                                <a:pt x="234" y="697"/>
                              </a:lnTo>
                              <a:lnTo>
                                <a:pt x="242" y="695"/>
                              </a:lnTo>
                              <a:lnTo>
                                <a:pt x="247" y="691"/>
                              </a:lnTo>
                              <a:lnTo>
                                <a:pt x="255" y="691"/>
                              </a:lnTo>
                              <a:lnTo>
                                <a:pt x="259" y="688"/>
                              </a:lnTo>
                              <a:lnTo>
                                <a:pt x="264" y="686"/>
                              </a:lnTo>
                              <a:lnTo>
                                <a:pt x="267" y="690"/>
                              </a:lnTo>
                              <a:lnTo>
                                <a:pt x="268" y="690"/>
                              </a:lnTo>
                              <a:lnTo>
                                <a:pt x="272" y="687"/>
                              </a:lnTo>
                              <a:lnTo>
                                <a:pt x="276" y="685"/>
                              </a:lnTo>
                              <a:lnTo>
                                <a:pt x="280" y="685"/>
                              </a:lnTo>
                              <a:lnTo>
                                <a:pt x="280" y="683"/>
                              </a:lnTo>
                              <a:lnTo>
                                <a:pt x="279" y="680"/>
                              </a:lnTo>
                              <a:lnTo>
                                <a:pt x="277" y="677"/>
                              </a:lnTo>
                              <a:lnTo>
                                <a:pt x="280" y="677"/>
                              </a:lnTo>
                              <a:lnTo>
                                <a:pt x="288" y="681"/>
                              </a:lnTo>
                              <a:lnTo>
                                <a:pt x="295" y="680"/>
                              </a:lnTo>
                              <a:lnTo>
                                <a:pt x="298" y="677"/>
                              </a:lnTo>
                              <a:lnTo>
                                <a:pt x="300" y="672"/>
                              </a:lnTo>
                              <a:lnTo>
                                <a:pt x="303" y="667"/>
                              </a:lnTo>
                              <a:lnTo>
                                <a:pt x="305" y="667"/>
                              </a:lnTo>
                              <a:lnTo>
                                <a:pt x="305" y="669"/>
                              </a:lnTo>
                              <a:lnTo>
                                <a:pt x="302" y="672"/>
                              </a:lnTo>
                              <a:lnTo>
                                <a:pt x="301" y="677"/>
                              </a:lnTo>
                              <a:lnTo>
                                <a:pt x="302" y="681"/>
                              </a:lnTo>
                              <a:lnTo>
                                <a:pt x="305" y="679"/>
                              </a:lnTo>
                              <a:lnTo>
                                <a:pt x="310" y="678"/>
                              </a:lnTo>
                              <a:lnTo>
                                <a:pt x="320" y="677"/>
                              </a:lnTo>
                              <a:lnTo>
                                <a:pt x="325" y="673"/>
                              </a:lnTo>
                              <a:lnTo>
                                <a:pt x="331" y="672"/>
                              </a:lnTo>
                              <a:lnTo>
                                <a:pt x="332" y="673"/>
                              </a:lnTo>
                              <a:lnTo>
                                <a:pt x="342" y="677"/>
                              </a:lnTo>
                              <a:lnTo>
                                <a:pt x="344" y="676"/>
                              </a:lnTo>
                              <a:lnTo>
                                <a:pt x="351" y="675"/>
                              </a:lnTo>
                              <a:lnTo>
                                <a:pt x="354" y="673"/>
                              </a:lnTo>
                              <a:lnTo>
                                <a:pt x="356" y="673"/>
                              </a:lnTo>
                              <a:lnTo>
                                <a:pt x="371" y="659"/>
                              </a:lnTo>
                              <a:lnTo>
                                <a:pt x="382" y="649"/>
                              </a:lnTo>
                              <a:lnTo>
                                <a:pt x="384" y="648"/>
                              </a:lnTo>
                              <a:lnTo>
                                <a:pt x="389" y="645"/>
                              </a:lnTo>
                              <a:lnTo>
                                <a:pt x="393" y="642"/>
                              </a:lnTo>
                              <a:lnTo>
                                <a:pt x="397" y="639"/>
                              </a:lnTo>
                              <a:lnTo>
                                <a:pt x="407" y="631"/>
                              </a:lnTo>
                              <a:lnTo>
                                <a:pt x="419" y="624"/>
                              </a:lnTo>
                              <a:lnTo>
                                <a:pt x="429" y="613"/>
                              </a:lnTo>
                              <a:lnTo>
                                <a:pt x="433" y="610"/>
                              </a:lnTo>
                              <a:lnTo>
                                <a:pt x="437" y="607"/>
                              </a:lnTo>
                              <a:lnTo>
                                <a:pt x="448" y="596"/>
                              </a:lnTo>
                              <a:lnTo>
                                <a:pt x="451" y="593"/>
                              </a:lnTo>
                              <a:lnTo>
                                <a:pt x="464" y="579"/>
                              </a:lnTo>
                              <a:lnTo>
                                <a:pt x="471" y="572"/>
                              </a:lnTo>
                              <a:lnTo>
                                <a:pt x="475" y="568"/>
                              </a:lnTo>
                              <a:lnTo>
                                <a:pt x="491" y="555"/>
                              </a:lnTo>
                              <a:lnTo>
                                <a:pt x="502" y="545"/>
                              </a:lnTo>
                              <a:lnTo>
                                <a:pt x="506" y="539"/>
                              </a:lnTo>
                              <a:lnTo>
                                <a:pt x="510" y="530"/>
                              </a:lnTo>
                              <a:lnTo>
                                <a:pt x="513" y="525"/>
                              </a:lnTo>
                              <a:lnTo>
                                <a:pt x="517" y="517"/>
                              </a:lnTo>
                              <a:lnTo>
                                <a:pt x="517" y="515"/>
                              </a:lnTo>
                              <a:lnTo>
                                <a:pt x="516" y="513"/>
                              </a:lnTo>
                              <a:close/>
                              <a:moveTo>
                                <a:pt x="229" y="373"/>
                              </a:moveTo>
                              <a:lnTo>
                                <a:pt x="231" y="370"/>
                              </a:lnTo>
                              <a:lnTo>
                                <a:pt x="236" y="370"/>
                              </a:lnTo>
                              <a:lnTo>
                                <a:pt x="235" y="368"/>
                              </a:lnTo>
                              <a:lnTo>
                                <a:pt x="227" y="366"/>
                              </a:lnTo>
                              <a:lnTo>
                                <a:pt x="221" y="367"/>
                              </a:lnTo>
                              <a:lnTo>
                                <a:pt x="218" y="369"/>
                              </a:lnTo>
                              <a:lnTo>
                                <a:pt x="218" y="374"/>
                              </a:lnTo>
                              <a:lnTo>
                                <a:pt x="223" y="375"/>
                              </a:lnTo>
                              <a:lnTo>
                                <a:pt x="229" y="373"/>
                              </a:lnTo>
                              <a:close/>
                              <a:moveTo>
                                <a:pt x="125" y="688"/>
                              </a:moveTo>
                              <a:lnTo>
                                <a:pt x="122" y="684"/>
                              </a:lnTo>
                              <a:lnTo>
                                <a:pt x="120" y="685"/>
                              </a:lnTo>
                              <a:lnTo>
                                <a:pt x="114" y="683"/>
                              </a:lnTo>
                              <a:lnTo>
                                <a:pt x="112" y="684"/>
                              </a:lnTo>
                              <a:lnTo>
                                <a:pt x="111" y="687"/>
                              </a:lnTo>
                              <a:lnTo>
                                <a:pt x="110" y="689"/>
                              </a:lnTo>
                              <a:lnTo>
                                <a:pt x="113" y="690"/>
                              </a:lnTo>
                              <a:lnTo>
                                <a:pt x="115" y="692"/>
                              </a:lnTo>
                              <a:lnTo>
                                <a:pt x="116" y="695"/>
                              </a:lnTo>
                              <a:lnTo>
                                <a:pt x="118" y="697"/>
                              </a:lnTo>
                              <a:lnTo>
                                <a:pt x="122" y="697"/>
                              </a:lnTo>
                              <a:lnTo>
                                <a:pt x="122" y="694"/>
                              </a:lnTo>
                              <a:lnTo>
                                <a:pt x="120" y="693"/>
                              </a:lnTo>
                              <a:lnTo>
                                <a:pt x="120" y="690"/>
                              </a:lnTo>
                              <a:lnTo>
                                <a:pt x="125" y="688"/>
                              </a:lnTo>
                              <a:close/>
                              <a:moveTo>
                                <a:pt x="47" y="705"/>
                              </a:moveTo>
                              <a:lnTo>
                                <a:pt x="47" y="706"/>
                              </a:lnTo>
                              <a:lnTo>
                                <a:pt x="43" y="707"/>
                              </a:lnTo>
                              <a:lnTo>
                                <a:pt x="42" y="705"/>
                              </a:lnTo>
                              <a:lnTo>
                                <a:pt x="38" y="705"/>
                              </a:lnTo>
                              <a:lnTo>
                                <a:pt x="38" y="705"/>
                              </a:lnTo>
                              <a:lnTo>
                                <a:pt x="39" y="703"/>
                              </a:lnTo>
                              <a:lnTo>
                                <a:pt x="42" y="703"/>
                              </a:lnTo>
                              <a:lnTo>
                                <a:pt x="45" y="703"/>
                              </a:lnTo>
                              <a:lnTo>
                                <a:pt x="47" y="705"/>
                              </a:lnTo>
                              <a:close/>
                              <a:moveTo>
                                <a:pt x="6" y="695"/>
                              </a:moveTo>
                              <a:lnTo>
                                <a:pt x="7" y="697"/>
                              </a:lnTo>
                              <a:lnTo>
                                <a:pt x="5" y="696"/>
                              </a:lnTo>
                              <a:lnTo>
                                <a:pt x="4" y="697"/>
                              </a:lnTo>
                              <a:lnTo>
                                <a:pt x="3" y="699"/>
                              </a:lnTo>
                              <a:lnTo>
                                <a:pt x="1" y="698"/>
                              </a:lnTo>
                              <a:lnTo>
                                <a:pt x="0" y="695"/>
                              </a:lnTo>
                              <a:lnTo>
                                <a:pt x="2" y="692"/>
                              </a:lnTo>
                              <a:lnTo>
                                <a:pt x="5" y="692"/>
                              </a:lnTo>
                              <a:lnTo>
                                <a:pt x="6" y="695"/>
                              </a:lnTo>
                              <a:close/>
                              <a:moveTo>
                                <a:pt x="20" y="685"/>
                              </a:moveTo>
                              <a:lnTo>
                                <a:pt x="22" y="685"/>
                              </a:lnTo>
                              <a:lnTo>
                                <a:pt x="22" y="684"/>
                              </a:lnTo>
                              <a:lnTo>
                                <a:pt x="25" y="685"/>
                              </a:lnTo>
                              <a:lnTo>
                                <a:pt x="28" y="687"/>
                              </a:lnTo>
                              <a:lnTo>
                                <a:pt x="29" y="688"/>
                              </a:lnTo>
                              <a:lnTo>
                                <a:pt x="31" y="689"/>
                              </a:lnTo>
                              <a:lnTo>
                                <a:pt x="32" y="691"/>
                              </a:lnTo>
                              <a:lnTo>
                                <a:pt x="29" y="695"/>
                              </a:lnTo>
                              <a:lnTo>
                                <a:pt x="27" y="695"/>
                              </a:lnTo>
                              <a:lnTo>
                                <a:pt x="26" y="694"/>
                              </a:lnTo>
                              <a:lnTo>
                                <a:pt x="24" y="695"/>
                              </a:lnTo>
                              <a:lnTo>
                                <a:pt x="23" y="696"/>
                              </a:lnTo>
                              <a:lnTo>
                                <a:pt x="22" y="698"/>
                              </a:lnTo>
                              <a:lnTo>
                                <a:pt x="22" y="701"/>
                              </a:lnTo>
                              <a:lnTo>
                                <a:pt x="12" y="702"/>
                              </a:lnTo>
                              <a:lnTo>
                                <a:pt x="10" y="701"/>
                              </a:lnTo>
                              <a:lnTo>
                                <a:pt x="7" y="692"/>
                              </a:lnTo>
                              <a:lnTo>
                                <a:pt x="7" y="690"/>
                              </a:lnTo>
                              <a:lnTo>
                                <a:pt x="9" y="689"/>
                              </a:lnTo>
                              <a:lnTo>
                                <a:pt x="11" y="689"/>
                              </a:lnTo>
                              <a:lnTo>
                                <a:pt x="12" y="694"/>
                              </a:lnTo>
                              <a:lnTo>
                                <a:pt x="14" y="693"/>
                              </a:lnTo>
                              <a:lnTo>
                                <a:pt x="15" y="690"/>
                              </a:lnTo>
                              <a:lnTo>
                                <a:pt x="15" y="688"/>
                              </a:lnTo>
                              <a:lnTo>
                                <a:pt x="15" y="687"/>
                              </a:lnTo>
                              <a:lnTo>
                                <a:pt x="13" y="686"/>
                              </a:lnTo>
                              <a:lnTo>
                                <a:pt x="12" y="685"/>
                              </a:lnTo>
                              <a:lnTo>
                                <a:pt x="13" y="682"/>
                              </a:lnTo>
                              <a:lnTo>
                                <a:pt x="16" y="681"/>
                              </a:lnTo>
                              <a:lnTo>
                                <a:pt x="18" y="684"/>
                              </a:lnTo>
                              <a:lnTo>
                                <a:pt x="20" y="685"/>
                              </a:lnTo>
                            </a:path>
                          </a:pathLst>
                        </a:custGeom>
                        <a:solidFill>
                          <a:srgbClr val="FBD113"/>
                        </a:solidFill>
                        <a:ln w="9525">
                          <a:solidFill>
                            <a:schemeClr val="bg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it-IT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86" name="Freeform 136">
                          <a:extLst>
                            <a:ext uri="{FF2B5EF4-FFF2-40B4-BE49-F238E27FC236}">
                              <a16:creationId xmlns:a16="http://schemas.microsoft.com/office/drawing/2014/main" id="{6B826169-4AD0-4FF9-8DCD-7975EBE4A274}"/>
                            </a:ext>
                          </a:extLst>
                        </p:cNvPr>
                        <p:cNvSpPr>
                          <a:spLocks noEditPoints="1"/>
                        </p:cNvSpPr>
                        <p:nvPr/>
                      </p:nvSpPr>
                      <p:spPr bwMode="auto">
                        <a:xfrm>
                          <a:off x="5032375" y="3048000"/>
                          <a:ext cx="523875" cy="500063"/>
                        </a:xfrm>
                        <a:custGeom>
                          <a:avLst/>
                          <a:gdLst>
                            <a:gd name="T0" fmla="*/ 0 w 809"/>
                            <a:gd name="T1" fmla="*/ 768 h 770"/>
                            <a:gd name="T2" fmla="*/ 27 w 809"/>
                            <a:gd name="T3" fmla="*/ 738 h 770"/>
                            <a:gd name="T4" fmla="*/ 789 w 809"/>
                            <a:gd name="T5" fmla="*/ 196 h 770"/>
                            <a:gd name="T6" fmla="*/ 36 w 809"/>
                            <a:gd name="T7" fmla="*/ 721 h 770"/>
                            <a:gd name="T8" fmla="*/ 45 w 809"/>
                            <a:gd name="T9" fmla="*/ 719 h 770"/>
                            <a:gd name="T10" fmla="*/ 759 w 809"/>
                            <a:gd name="T11" fmla="*/ 85 h 770"/>
                            <a:gd name="T12" fmla="*/ 758 w 809"/>
                            <a:gd name="T13" fmla="*/ 69 h 770"/>
                            <a:gd name="T14" fmla="*/ 737 w 809"/>
                            <a:gd name="T15" fmla="*/ 73 h 770"/>
                            <a:gd name="T16" fmla="*/ 707 w 809"/>
                            <a:gd name="T17" fmla="*/ 71 h 770"/>
                            <a:gd name="T18" fmla="*/ 685 w 809"/>
                            <a:gd name="T19" fmla="*/ 69 h 770"/>
                            <a:gd name="T20" fmla="*/ 675 w 809"/>
                            <a:gd name="T21" fmla="*/ 55 h 770"/>
                            <a:gd name="T22" fmla="*/ 650 w 809"/>
                            <a:gd name="T23" fmla="*/ 56 h 770"/>
                            <a:gd name="T24" fmla="*/ 617 w 809"/>
                            <a:gd name="T25" fmla="*/ 53 h 770"/>
                            <a:gd name="T26" fmla="*/ 598 w 809"/>
                            <a:gd name="T27" fmla="*/ 50 h 770"/>
                            <a:gd name="T28" fmla="*/ 567 w 809"/>
                            <a:gd name="T29" fmla="*/ 35 h 770"/>
                            <a:gd name="T30" fmla="*/ 560 w 809"/>
                            <a:gd name="T31" fmla="*/ 34 h 770"/>
                            <a:gd name="T32" fmla="*/ 548 w 809"/>
                            <a:gd name="T33" fmla="*/ 23 h 770"/>
                            <a:gd name="T34" fmla="*/ 499 w 809"/>
                            <a:gd name="T35" fmla="*/ 16 h 770"/>
                            <a:gd name="T36" fmla="*/ 450 w 809"/>
                            <a:gd name="T37" fmla="*/ 16 h 770"/>
                            <a:gd name="T38" fmla="*/ 355 w 809"/>
                            <a:gd name="T39" fmla="*/ 8 h 770"/>
                            <a:gd name="T40" fmla="*/ 296 w 809"/>
                            <a:gd name="T41" fmla="*/ 2 h 770"/>
                            <a:gd name="T42" fmla="*/ 268 w 809"/>
                            <a:gd name="T43" fmla="*/ 17 h 770"/>
                            <a:gd name="T44" fmla="*/ 228 w 809"/>
                            <a:gd name="T45" fmla="*/ 31 h 770"/>
                            <a:gd name="T46" fmla="*/ 235 w 809"/>
                            <a:gd name="T47" fmla="*/ 57 h 770"/>
                            <a:gd name="T48" fmla="*/ 248 w 809"/>
                            <a:gd name="T49" fmla="*/ 70 h 770"/>
                            <a:gd name="T50" fmla="*/ 241 w 809"/>
                            <a:gd name="T51" fmla="*/ 94 h 770"/>
                            <a:gd name="T52" fmla="*/ 270 w 809"/>
                            <a:gd name="T53" fmla="*/ 85 h 770"/>
                            <a:gd name="T54" fmla="*/ 272 w 809"/>
                            <a:gd name="T55" fmla="*/ 101 h 770"/>
                            <a:gd name="T56" fmla="*/ 296 w 809"/>
                            <a:gd name="T57" fmla="*/ 99 h 770"/>
                            <a:gd name="T58" fmla="*/ 316 w 809"/>
                            <a:gd name="T59" fmla="*/ 93 h 770"/>
                            <a:gd name="T60" fmla="*/ 340 w 809"/>
                            <a:gd name="T61" fmla="*/ 96 h 770"/>
                            <a:gd name="T62" fmla="*/ 355 w 809"/>
                            <a:gd name="T63" fmla="*/ 112 h 770"/>
                            <a:gd name="T64" fmla="*/ 332 w 809"/>
                            <a:gd name="T65" fmla="*/ 137 h 770"/>
                            <a:gd name="T66" fmla="*/ 329 w 809"/>
                            <a:gd name="T67" fmla="*/ 169 h 770"/>
                            <a:gd name="T68" fmla="*/ 321 w 809"/>
                            <a:gd name="T69" fmla="*/ 185 h 770"/>
                            <a:gd name="T70" fmla="*/ 317 w 809"/>
                            <a:gd name="T71" fmla="*/ 210 h 770"/>
                            <a:gd name="T72" fmla="*/ 315 w 809"/>
                            <a:gd name="T73" fmla="*/ 237 h 770"/>
                            <a:gd name="T74" fmla="*/ 310 w 809"/>
                            <a:gd name="T75" fmla="*/ 261 h 770"/>
                            <a:gd name="T76" fmla="*/ 321 w 809"/>
                            <a:gd name="T77" fmla="*/ 292 h 770"/>
                            <a:gd name="T78" fmla="*/ 302 w 809"/>
                            <a:gd name="T79" fmla="*/ 322 h 770"/>
                            <a:gd name="T80" fmla="*/ 344 w 809"/>
                            <a:gd name="T81" fmla="*/ 346 h 770"/>
                            <a:gd name="T82" fmla="*/ 353 w 809"/>
                            <a:gd name="T83" fmla="*/ 363 h 770"/>
                            <a:gd name="T84" fmla="*/ 381 w 809"/>
                            <a:gd name="T85" fmla="*/ 391 h 770"/>
                            <a:gd name="T86" fmla="*/ 398 w 809"/>
                            <a:gd name="T87" fmla="*/ 374 h 770"/>
                            <a:gd name="T88" fmla="*/ 469 w 809"/>
                            <a:gd name="T89" fmla="*/ 356 h 770"/>
                            <a:gd name="T90" fmla="*/ 518 w 809"/>
                            <a:gd name="T91" fmla="*/ 352 h 770"/>
                            <a:gd name="T92" fmla="*/ 583 w 809"/>
                            <a:gd name="T93" fmla="*/ 315 h 770"/>
                            <a:gd name="T94" fmla="*/ 594 w 809"/>
                            <a:gd name="T95" fmla="*/ 294 h 770"/>
                            <a:gd name="T96" fmla="*/ 630 w 809"/>
                            <a:gd name="T97" fmla="*/ 253 h 770"/>
                            <a:gd name="T98" fmla="*/ 630 w 809"/>
                            <a:gd name="T99" fmla="*/ 188 h 770"/>
                            <a:gd name="T100" fmla="*/ 657 w 809"/>
                            <a:gd name="T101" fmla="*/ 153 h 770"/>
                            <a:gd name="T102" fmla="*/ 722 w 809"/>
                            <a:gd name="T103" fmla="*/ 119 h 770"/>
                            <a:gd name="T104" fmla="*/ 760 w 809"/>
                            <a:gd name="T105" fmla="*/ 201 h 770"/>
                            <a:gd name="T106" fmla="*/ 725 w 809"/>
                            <a:gd name="T107" fmla="*/ 213 h 770"/>
                            <a:gd name="T108" fmla="*/ 741 w 809"/>
                            <a:gd name="T109" fmla="*/ 218 h 770"/>
                            <a:gd name="T110" fmla="*/ 767 w 809"/>
                            <a:gd name="T111" fmla="*/ 216 h 770"/>
                            <a:gd name="T112" fmla="*/ 683 w 809"/>
                            <a:gd name="T113" fmla="*/ 258 h 770"/>
                            <a:gd name="T114" fmla="*/ 681 w 809"/>
                            <a:gd name="T115" fmla="*/ 240 h 770"/>
                            <a:gd name="T116" fmla="*/ 687 w 809"/>
                            <a:gd name="T117" fmla="*/ 247 h 77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  <a:cxn ang="0">
                              <a:pos x="T92" y="T93"/>
                            </a:cxn>
                            <a:cxn ang="0">
                              <a:pos x="T94" y="T95"/>
                            </a:cxn>
                            <a:cxn ang="0">
                              <a:pos x="T96" y="T97"/>
                            </a:cxn>
                            <a:cxn ang="0">
                              <a:pos x="T98" y="T99"/>
                            </a:cxn>
                            <a:cxn ang="0">
                              <a:pos x="T100" y="T101"/>
                            </a:cxn>
                            <a:cxn ang="0">
                              <a:pos x="T102" y="T103"/>
                            </a:cxn>
                            <a:cxn ang="0">
                              <a:pos x="T104" y="T105"/>
                            </a:cxn>
                            <a:cxn ang="0">
                              <a:pos x="T106" y="T107"/>
                            </a:cxn>
                            <a:cxn ang="0">
                              <a:pos x="T108" y="T109"/>
                            </a:cxn>
                            <a:cxn ang="0">
                              <a:pos x="T110" y="T111"/>
                            </a:cxn>
                            <a:cxn ang="0">
                              <a:pos x="T112" y="T113"/>
                            </a:cxn>
                            <a:cxn ang="0">
                              <a:pos x="T114" y="T115"/>
                            </a:cxn>
                            <a:cxn ang="0">
                              <a:pos x="T116" y="T117"/>
                            </a:cxn>
                          </a:cxnLst>
                          <a:rect l="0" t="0" r="r" b="b"/>
                          <a:pathLst>
                            <a:path w="809" h="770">
                              <a:moveTo>
                                <a:pt x="26" y="738"/>
                              </a:moveTo>
                              <a:lnTo>
                                <a:pt x="23" y="738"/>
                              </a:lnTo>
                              <a:lnTo>
                                <a:pt x="21" y="740"/>
                              </a:lnTo>
                              <a:lnTo>
                                <a:pt x="20" y="744"/>
                              </a:lnTo>
                              <a:lnTo>
                                <a:pt x="15" y="754"/>
                              </a:lnTo>
                              <a:lnTo>
                                <a:pt x="11" y="762"/>
                              </a:lnTo>
                              <a:lnTo>
                                <a:pt x="6" y="766"/>
                              </a:lnTo>
                              <a:lnTo>
                                <a:pt x="0" y="768"/>
                              </a:lnTo>
                              <a:lnTo>
                                <a:pt x="1" y="769"/>
                              </a:lnTo>
                              <a:lnTo>
                                <a:pt x="7" y="770"/>
                              </a:lnTo>
                              <a:lnTo>
                                <a:pt x="13" y="765"/>
                              </a:lnTo>
                              <a:lnTo>
                                <a:pt x="24" y="761"/>
                              </a:lnTo>
                              <a:lnTo>
                                <a:pt x="27" y="754"/>
                              </a:lnTo>
                              <a:lnTo>
                                <a:pt x="28" y="745"/>
                              </a:lnTo>
                              <a:lnTo>
                                <a:pt x="29" y="740"/>
                              </a:lnTo>
                              <a:lnTo>
                                <a:pt x="27" y="738"/>
                              </a:lnTo>
                              <a:lnTo>
                                <a:pt x="26" y="738"/>
                              </a:lnTo>
                              <a:close/>
                              <a:moveTo>
                                <a:pt x="808" y="198"/>
                              </a:moveTo>
                              <a:lnTo>
                                <a:pt x="805" y="192"/>
                              </a:lnTo>
                              <a:lnTo>
                                <a:pt x="797" y="190"/>
                              </a:lnTo>
                              <a:lnTo>
                                <a:pt x="789" y="190"/>
                              </a:lnTo>
                              <a:lnTo>
                                <a:pt x="788" y="192"/>
                              </a:lnTo>
                              <a:lnTo>
                                <a:pt x="788" y="195"/>
                              </a:lnTo>
                              <a:lnTo>
                                <a:pt x="789" y="196"/>
                              </a:lnTo>
                              <a:lnTo>
                                <a:pt x="794" y="196"/>
                              </a:lnTo>
                              <a:lnTo>
                                <a:pt x="807" y="202"/>
                              </a:lnTo>
                              <a:lnTo>
                                <a:pt x="808" y="202"/>
                              </a:lnTo>
                              <a:lnTo>
                                <a:pt x="809" y="199"/>
                              </a:lnTo>
                              <a:lnTo>
                                <a:pt x="808" y="198"/>
                              </a:lnTo>
                              <a:close/>
                              <a:moveTo>
                                <a:pt x="43" y="716"/>
                              </a:moveTo>
                              <a:lnTo>
                                <a:pt x="41" y="719"/>
                              </a:lnTo>
                              <a:lnTo>
                                <a:pt x="36" y="721"/>
                              </a:lnTo>
                              <a:lnTo>
                                <a:pt x="30" y="723"/>
                              </a:lnTo>
                              <a:lnTo>
                                <a:pt x="29" y="725"/>
                              </a:lnTo>
                              <a:lnTo>
                                <a:pt x="27" y="732"/>
                              </a:lnTo>
                              <a:lnTo>
                                <a:pt x="30" y="733"/>
                              </a:lnTo>
                              <a:lnTo>
                                <a:pt x="33" y="730"/>
                              </a:lnTo>
                              <a:lnTo>
                                <a:pt x="40" y="728"/>
                              </a:lnTo>
                              <a:lnTo>
                                <a:pt x="44" y="726"/>
                              </a:lnTo>
                              <a:lnTo>
                                <a:pt x="45" y="719"/>
                              </a:lnTo>
                              <a:lnTo>
                                <a:pt x="46" y="717"/>
                              </a:lnTo>
                              <a:lnTo>
                                <a:pt x="44" y="715"/>
                              </a:lnTo>
                              <a:lnTo>
                                <a:pt x="43" y="716"/>
                              </a:lnTo>
                              <a:close/>
                              <a:moveTo>
                                <a:pt x="758" y="99"/>
                              </a:moveTo>
                              <a:lnTo>
                                <a:pt x="763" y="94"/>
                              </a:lnTo>
                              <a:lnTo>
                                <a:pt x="762" y="87"/>
                              </a:lnTo>
                              <a:lnTo>
                                <a:pt x="762" y="86"/>
                              </a:lnTo>
                              <a:lnTo>
                                <a:pt x="759" y="85"/>
                              </a:lnTo>
                              <a:lnTo>
                                <a:pt x="758" y="83"/>
                              </a:lnTo>
                              <a:lnTo>
                                <a:pt x="759" y="78"/>
                              </a:lnTo>
                              <a:lnTo>
                                <a:pt x="761" y="78"/>
                              </a:lnTo>
                              <a:lnTo>
                                <a:pt x="765" y="77"/>
                              </a:lnTo>
                              <a:lnTo>
                                <a:pt x="764" y="74"/>
                              </a:lnTo>
                              <a:lnTo>
                                <a:pt x="762" y="73"/>
                              </a:lnTo>
                              <a:lnTo>
                                <a:pt x="761" y="69"/>
                              </a:lnTo>
                              <a:lnTo>
                                <a:pt x="758" y="69"/>
                              </a:lnTo>
                              <a:lnTo>
                                <a:pt x="754" y="68"/>
                              </a:lnTo>
                              <a:lnTo>
                                <a:pt x="751" y="67"/>
                              </a:lnTo>
                              <a:lnTo>
                                <a:pt x="747" y="68"/>
                              </a:lnTo>
                              <a:lnTo>
                                <a:pt x="744" y="69"/>
                              </a:lnTo>
                              <a:lnTo>
                                <a:pt x="741" y="70"/>
                              </a:lnTo>
                              <a:lnTo>
                                <a:pt x="739" y="70"/>
                              </a:lnTo>
                              <a:lnTo>
                                <a:pt x="738" y="71"/>
                              </a:lnTo>
                              <a:lnTo>
                                <a:pt x="737" y="73"/>
                              </a:lnTo>
                              <a:lnTo>
                                <a:pt x="737" y="74"/>
                              </a:lnTo>
                              <a:lnTo>
                                <a:pt x="733" y="74"/>
                              </a:lnTo>
                              <a:lnTo>
                                <a:pt x="725" y="71"/>
                              </a:lnTo>
                              <a:lnTo>
                                <a:pt x="718" y="70"/>
                              </a:lnTo>
                              <a:lnTo>
                                <a:pt x="713" y="72"/>
                              </a:lnTo>
                              <a:lnTo>
                                <a:pt x="710" y="73"/>
                              </a:lnTo>
                              <a:lnTo>
                                <a:pt x="708" y="73"/>
                              </a:lnTo>
                              <a:lnTo>
                                <a:pt x="707" y="71"/>
                              </a:lnTo>
                              <a:lnTo>
                                <a:pt x="706" y="70"/>
                              </a:lnTo>
                              <a:lnTo>
                                <a:pt x="703" y="68"/>
                              </a:lnTo>
                              <a:lnTo>
                                <a:pt x="696" y="66"/>
                              </a:lnTo>
                              <a:lnTo>
                                <a:pt x="695" y="66"/>
                              </a:lnTo>
                              <a:lnTo>
                                <a:pt x="691" y="68"/>
                              </a:lnTo>
                              <a:lnTo>
                                <a:pt x="689" y="69"/>
                              </a:lnTo>
                              <a:lnTo>
                                <a:pt x="687" y="69"/>
                              </a:lnTo>
                              <a:lnTo>
                                <a:pt x="685" y="69"/>
                              </a:lnTo>
                              <a:lnTo>
                                <a:pt x="684" y="68"/>
                              </a:lnTo>
                              <a:lnTo>
                                <a:pt x="684" y="66"/>
                              </a:lnTo>
                              <a:lnTo>
                                <a:pt x="684" y="64"/>
                              </a:lnTo>
                              <a:lnTo>
                                <a:pt x="684" y="63"/>
                              </a:lnTo>
                              <a:lnTo>
                                <a:pt x="684" y="61"/>
                              </a:lnTo>
                              <a:lnTo>
                                <a:pt x="681" y="56"/>
                              </a:lnTo>
                              <a:lnTo>
                                <a:pt x="679" y="55"/>
                              </a:lnTo>
                              <a:lnTo>
                                <a:pt x="675" y="55"/>
                              </a:lnTo>
                              <a:lnTo>
                                <a:pt x="671" y="53"/>
                              </a:lnTo>
                              <a:lnTo>
                                <a:pt x="666" y="51"/>
                              </a:lnTo>
                              <a:lnTo>
                                <a:pt x="656" y="48"/>
                              </a:lnTo>
                              <a:lnTo>
                                <a:pt x="653" y="48"/>
                              </a:lnTo>
                              <a:lnTo>
                                <a:pt x="652" y="48"/>
                              </a:lnTo>
                              <a:lnTo>
                                <a:pt x="651" y="50"/>
                              </a:lnTo>
                              <a:lnTo>
                                <a:pt x="651" y="55"/>
                              </a:lnTo>
                              <a:lnTo>
                                <a:pt x="650" y="56"/>
                              </a:lnTo>
                              <a:lnTo>
                                <a:pt x="645" y="56"/>
                              </a:lnTo>
                              <a:lnTo>
                                <a:pt x="639" y="55"/>
                              </a:lnTo>
                              <a:lnTo>
                                <a:pt x="636" y="56"/>
                              </a:lnTo>
                              <a:lnTo>
                                <a:pt x="634" y="56"/>
                              </a:lnTo>
                              <a:lnTo>
                                <a:pt x="632" y="54"/>
                              </a:lnTo>
                              <a:lnTo>
                                <a:pt x="621" y="56"/>
                              </a:lnTo>
                              <a:lnTo>
                                <a:pt x="619" y="55"/>
                              </a:lnTo>
                              <a:lnTo>
                                <a:pt x="617" y="53"/>
                              </a:lnTo>
                              <a:lnTo>
                                <a:pt x="614" y="51"/>
                              </a:lnTo>
                              <a:lnTo>
                                <a:pt x="612" y="50"/>
                              </a:lnTo>
                              <a:lnTo>
                                <a:pt x="610" y="49"/>
                              </a:lnTo>
                              <a:lnTo>
                                <a:pt x="608" y="49"/>
                              </a:lnTo>
                              <a:lnTo>
                                <a:pt x="606" y="50"/>
                              </a:lnTo>
                              <a:lnTo>
                                <a:pt x="602" y="50"/>
                              </a:lnTo>
                              <a:lnTo>
                                <a:pt x="599" y="50"/>
                              </a:lnTo>
                              <a:lnTo>
                                <a:pt x="598" y="50"/>
                              </a:lnTo>
                              <a:lnTo>
                                <a:pt x="591" y="45"/>
                              </a:lnTo>
                              <a:lnTo>
                                <a:pt x="590" y="43"/>
                              </a:lnTo>
                              <a:lnTo>
                                <a:pt x="587" y="43"/>
                              </a:lnTo>
                              <a:lnTo>
                                <a:pt x="583" y="42"/>
                              </a:lnTo>
                              <a:lnTo>
                                <a:pt x="572" y="39"/>
                              </a:lnTo>
                              <a:lnTo>
                                <a:pt x="568" y="37"/>
                              </a:lnTo>
                              <a:lnTo>
                                <a:pt x="567" y="36"/>
                              </a:lnTo>
                              <a:lnTo>
                                <a:pt x="567" y="35"/>
                              </a:lnTo>
                              <a:lnTo>
                                <a:pt x="566" y="35"/>
                              </a:lnTo>
                              <a:lnTo>
                                <a:pt x="565" y="36"/>
                              </a:lnTo>
                              <a:lnTo>
                                <a:pt x="564" y="38"/>
                              </a:lnTo>
                              <a:lnTo>
                                <a:pt x="563" y="38"/>
                              </a:lnTo>
                              <a:lnTo>
                                <a:pt x="562" y="38"/>
                              </a:lnTo>
                              <a:lnTo>
                                <a:pt x="560" y="37"/>
                              </a:lnTo>
                              <a:lnTo>
                                <a:pt x="559" y="36"/>
                              </a:lnTo>
                              <a:lnTo>
                                <a:pt x="560" y="34"/>
                              </a:lnTo>
                              <a:lnTo>
                                <a:pt x="562" y="32"/>
                              </a:lnTo>
                              <a:lnTo>
                                <a:pt x="562" y="30"/>
                              </a:lnTo>
                              <a:lnTo>
                                <a:pt x="562" y="27"/>
                              </a:lnTo>
                              <a:lnTo>
                                <a:pt x="560" y="26"/>
                              </a:lnTo>
                              <a:lnTo>
                                <a:pt x="556" y="25"/>
                              </a:lnTo>
                              <a:lnTo>
                                <a:pt x="553" y="25"/>
                              </a:lnTo>
                              <a:lnTo>
                                <a:pt x="549" y="24"/>
                              </a:lnTo>
                              <a:lnTo>
                                <a:pt x="548" y="23"/>
                              </a:lnTo>
                              <a:lnTo>
                                <a:pt x="546" y="20"/>
                              </a:lnTo>
                              <a:lnTo>
                                <a:pt x="546" y="19"/>
                              </a:lnTo>
                              <a:lnTo>
                                <a:pt x="544" y="19"/>
                              </a:lnTo>
                              <a:lnTo>
                                <a:pt x="537" y="22"/>
                              </a:lnTo>
                              <a:lnTo>
                                <a:pt x="529" y="23"/>
                              </a:lnTo>
                              <a:lnTo>
                                <a:pt x="522" y="23"/>
                              </a:lnTo>
                              <a:lnTo>
                                <a:pt x="511" y="18"/>
                              </a:lnTo>
                              <a:lnTo>
                                <a:pt x="499" y="16"/>
                              </a:lnTo>
                              <a:lnTo>
                                <a:pt x="496" y="17"/>
                              </a:lnTo>
                              <a:lnTo>
                                <a:pt x="492" y="20"/>
                              </a:lnTo>
                              <a:lnTo>
                                <a:pt x="476" y="16"/>
                              </a:lnTo>
                              <a:lnTo>
                                <a:pt x="471" y="13"/>
                              </a:lnTo>
                              <a:lnTo>
                                <a:pt x="468" y="13"/>
                              </a:lnTo>
                              <a:lnTo>
                                <a:pt x="461" y="15"/>
                              </a:lnTo>
                              <a:lnTo>
                                <a:pt x="456" y="14"/>
                              </a:lnTo>
                              <a:lnTo>
                                <a:pt x="450" y="16"/>
                              </a:lnTo>
                              <a:lnTo>
                                <a:pt x="438" y="18"/>
                              </a:lnTo>
                              <a:lnTo>
                                <a:pt x="429" y="18"/>
                              </a:lnTo>
                              <a:lnTo>
                                <a:pt x="403" y="14"/>
                              </a:lnTo>
                              <a:lnTo>
                                <a:pt x="394" y="11"/>
                              </a:lnTo>
                              <a:lnTo>
                                <a:pt x="379" y="9"/>
                              </a:lnTo>
                              <a:lnTo>
                                <a:pt x="372" y="6"/>
                              </a:lnTo>
                              <a:lnTo>
                                <a:pt x="362" y="9"/>
                              </a:lnTo>
                              <a:lnTo>
                                <a:pt x="355" y="8"/>
                              </a:lnTo>
                              <a:lnTo>
                                <a:pt x="345" y="10"/>
                              </a:lnTo>
                              <a:lnTo>
                                <a:pt x="338" y="9"/>
                              </a:lnTo>
                              <a:lnTo>
                                <a:pt x="326" y="9"/>
                              </a:lnTo>
                              <a:lnTo>
                                <a:pt x="319" y="11"/>
                              </a:lnTo>
                              <a:lnTo>
                                <a:pt x="311" y="9"/>
                              </a:lnTo>
                              <a:lnTo>
                                <a:pt x="305" y="4"/>
                              </a:lnTo>
                              <a:lnTo>
                                <a:pt x="300" y="1"/>
                              </a:lnTo>
                              <a:lnTo>
                                <a:pt x="296" y="2"/>
                              </a:lnTo>
                              <a:lnTo>
                                <a:pt x="292" y="0"/>
                              </a:lnTo>
                              <a:lnTo>
                                <a:pt x="285" y="3"/>
                              </a:lnTo>
                              <a:lnTo>
                                <a:pt x="279" y="4"/>
                              </a:lnTo>
                              <a:lnTo>
                                <a:pt x="273" y="7"/>
                              </a:lnTo>
                              <a:lnTo>
                                <a:pt x="268" y="10"/>
                              </a:lnTo>
                              <a:lnTo>
                                <a:pt x="267" y="12"/>
                              </a:lnTo>
                              <a:lnTo>
                                <a:pt x="268" y="14"/>
                              </a:lnTo>
                              <a:lnTo>
                                <a:pt x="268" y="17"/>
                              </a:lnTo>
                              <a:lnTo>
                                <a:pt x="264" y="19"/>
                              </a:lnTo>
                              <a:lnTo>
                                <a:pt x="261" y="20"/>
                              </a:lnTo>
                              <a:lnTo>
                                <a:pt x="256" y="22"/>
                              </a:lnTo>
                              <a:lnTo>
                                <a:pt x="250" y="23"/>
                              </a:lnTo>
                              <a:lnTo>
                                <a:pt x="241" y="22"/>
                              </a:lnTo>
                              <a:lnTo>
                                <a:pt x="235" y="27"/>
                              </a:lnTo>
                              <a:lnTo>
                                <a:pt x="232" y="29"/>
                              </a:lnTo>
                              <a:lnTo>
                                <a:pt x="228" y="31"/>
                              </a:lnTo>
                              <a:lnTo>
                                <a:pt x="226" y="38"/>
                              </a:lnTo>
                              <a:lnTo>
                                <a:pt x="226" y="41"/>
                              </a:lnTo>
                              <a:lnTo>
                                <a:pt x="228" y="44"/>
                              </a:lnTo>
                              <a:lnTo>
                                <a:pt x="231" y="47"/>
                              </a:lnTo>
                              <a:lnTo>
                                <a:pt x="234" y="49"/>
                              </a:lnTo>
                              <a:lnTo>
                                <a:pt x="239" y="50"/>
                              </a:lnTo>
                              <a:lnTo>
                                <a:pt x="239" y="52"/>
                              </a:lnTo>
                              <a:lnTo>
                                <a:pt x="235" y="57"/>
                              </a:lnTo>
                              <a:lnTo>
                                <a:pt x="235" y="61"/>
                              </a:lnTo>
                              <a:lnTo>
                                <a:pt x="237" y="61"/>
                              </a:lnTo>
                              <a:lnTo>
                                <a:pt x="244" y="58"/>
                              </a:lnTo>
                              <a:lnTo>
                                <a:pt x="245" y="61"/>
                              </a:lnTo>
                              <a:lnTo>
                                <a:pt x="244" y="63"/>
                              </a:lnTo>
                              <a:lnTo>
                                <a:pt x="244" y="67"/>
                              </a:lnTo>
                              <a:lnTo>
                                <a:pt x="246" y="69"/>
                              </a:lnTo>
                              <a:lnTo>
                                <a:pt x="248" y="70"/>
                              </a:lnTo>
                              <a:lnTo>
                                <a:pt x="246" y="73"/>
                              </a:lnTo>
                              <a:lnTo>
                                <a:pt x="244" y="74"/>
                              </a:lnTo>
                              <a:lnTo>
                                <a:pt x="244" y="77"/>
                              </a:lnTo>
                              <a:lnTo>
                                <a:pt x="248" y="77"/>
                              </a:lnTo>
                              <a:lnTo>
                                <a:pt x="249" y="77"/>
                              </a:lnTo>
                              <a:lnTo>
                                <a:pt x="246" y="81"/>
                              </a:lnTo>
                              <a:lnTo>
                                <a:pt x="241" y="86"/>
                              </a:lnTo>
                              <a:lnTo>
                                <a:pt x="241" y="94"/>
                              </a:lnTo>
                              <a:lnTo>
                                <a:pt x="242" y="95"/>
                              </a:lnTo>
                              <a:lnTo>
                                <a:pt x="246" y="95"/>
                              </a:lnTo>
                              <a:lnTo>
                                <a:pt x="250" y="91"/>
                              </a:lnTo>
                              <a:lnTo>
                                <a:pt x="254" y="89"/>
                              </a:lnTo>
                              <a:lnTo>
                                <a:pt x="256" y="88"/>
                              </a:lnTo>
                              <a:lnTo>
                                <a:pt x="265" y="86"/>
                              </a:lnTo>
                              <a:lnTo>
                                <a:pt x="268" y="84"/>
                              </a:lnTo>
                              <a:lnTo>
                                <a:pt x="270" y="85"/>
                              </a:lnTo>
                              <a:lnTo>
                                <a:pt x="270" y="86"/>
                              </a:lnTo>
                              <a:lnTo>
                                <a:pt x="272" y="88"/>
                              </a:lnTo>
                              <a:lnTo>
                                <a:pt x="273" y="90"/>
                              </a:lnTo>
                              <a:lnTo>
                                <a:pt x="273" y="91"/>
                              </a:lnTo>
                              <a:lnTo>
                                <a:pt x="270" y="95"/>
                              </a:lnTo>
                              <a:lnTo>
                                <a:pt x="269" y="97"/>
                              </a:lnTo>
                              <a:lnTo>
                                <a:pt x="271" y="100"/>
                              </a:lnTo>
                              <a:lnTo>
                                <a:pt x="272" y="101"/>
                              </a:lnTo>
                              <a:lnTo>
                                <a:pt x="272" y="101"/>
                              </a:lnTo>
                              <a:lnTo>
                                <a:pt x="275" y="101"/>
                              </a:lnTo>
                              <a:lnTo>
                                <a:pt x="279" y="99"/>
                              </a:lnTo>
                              <a:lnTo>
                                <a:pt x="282" y="98"/>
                              </a:lnTo>
                              <a:lnTo>
                                <a:pt x="283" y="98"/>
                              </a:lnTo>
                              <a:lnTo>
                                <a:pt x="292" y="97"/>
                              </a:lnTo>
                              <a:lnTo>
                                <a:pt x="294" y="98"/>
                              </a:lnTo>
                              <a:lnTo>
                                <a:pt x="296" y="99"/>
                              </a:lnTo>
                              <a:lnTo>
                                <a:pt x="300" y="100"/>
                              </a:lnTo>
                              <a:lnTo>
                                <a:pt x="305" y="100"/>
                              </a:lnTo>
                              <a:lnTo>
                                <a:pt x="310" y="99"/>
                              </a:lnTo>
                              <a:lnTo>
                                <a:pt x="313" y="97"/>
                              </a:lnTo>
                              <a:lnTo>
                                <a:pt x="313" y="95"/>
                              </a:lnTo>
                              <a:lnTo>
                                <a:pt x="314" y="94"/>
                              </a:lnTo>
                              <a:lnTo>
                                <a:pt x="314" y="93"/>
                              </a:lnTo>
                              <a:lnTo>
                                <a:pt x="316" y="93"/>
                              </a:lnTo>
                              <a:lnTo>
                                <a:pt x="318" y="93"/>
                              </a:lnTo>
                              <a:lnTo>
                                <a:pt x="321" y="94"/>
                              </a:lnTo>
                              <a:lnTo>
                                <a:pt x="328" y="94"/>
                              </a:lnTo>
                              <a:lnTo>
                                <a:pt x="329" y="93"/>
                              </a:lnTo>
                              <a:lnTo>
                                <a:pt x="332" y="94"/>
                              </a:lnTo>
                              <a:lnTo>
                                <a:pt x="335" y="95"/>
                              </a:lnTo>
                              <a:lnTo>
                                <a:pt x="338" y="95"/>
                              </a:lnTo>
                              <a:lnTo>
                                <a:pt x="340" y="96"/>
                              </a:lnTo>
                              <a:lnTo>
                                <a:pt x="341" y="98"/>
                              </a:lnTo>
                              <a:lnTo>
                                <a:pt x="341" y="102"/>
                              </a:lnTo>
                              <a:lnTo>
                                <a:pt x="341" y="107"/>
                              </a:lnTo>
                              <a:lnTo>
                                <a:pt x="342" y="108"/>
                              </a:lnTo>
                              <a:lnTo>
                                <a:pt x="344" y="109"/>
                              </a:lnTo>
                              <a:lnTo>
                                <a:pt x="348" y="109"/>
                              </a:lnTo>
                              <a:lnTo>
                                <a:pt x="352" y="110"/>
                              </a:lnTo>
                              <a:lnTo>
                                <a:pt x="355" y="112"/>
                              </a:lnTo>
                              <a:lnTo>
                                <a:pt x="355" y="114"/>
                              </a:lnTo>
                              <a:lnTo>
                                <a:pt x="356" y="116"/>
                              </a:lnTo>
                              <a:lnTo>
                                <a:pt x="355" y="116"/>
                              </a:lnTo>
                              <a:lnTo>
                                <a:pt x="353" y="120"/>
                              </a:lnTo>
                              <a:lnTo>
                                <a:pt x="348" y="124"/>
                              </a:lnTo>
                              <a:lnTo>
                                <a:pt x="341" y="127"/>
                              </a:lnTo>
                              <a:lnTo>
                                <a:pt x="335" y="132"/>
                              </a:lnTo>
                              <a:lnTo>
                                <a:pt x="332" y="137"/>
                              </a:lnTo>
                              <a:lnTo>
                                <a:pt x="327" y="140"/>
                              </a:lnTo>
                              <a:lnTo>
                                <a:pt x="326" y="141"/>
                              </a:lnTo>
                              <a:lnTo>
                                <a:pt x="325" y="142"/>
                              </a:lnTo>
                              <a:lnTo>
                                <a:pt x="328" y="149"/>
                              </a:lnTo>
                              <a:lnTo>
                                <a:pt x="329" y="154"/>
                              </a:lnTo>
                              <a:lnTo>
                                <a:pt x="330" y="160"/>
                              </a:lnTo>
                              <a:lnTo>
                                <a:pt x="329" y="162"/>
                              </a:lnTo>
                              <a:lnTo>
                                <a:pt x="329" y="169"/>
                              </a:lnTo>
                              <a:lnTo>
                                <a:pt x="328" y="171"/>
                              </a:lnTo>
                              <a:lnTo>
                                <a:pt x="329" y="173"/>
                              </a:lnTo>
                              <a:lnTo>
                                <a:pt x="330" y="175"/>
                              </a:lnTo>
                              <a:lnTo>
                                <a:pt x="330" y="176"/>
                              </a:lnTo>
                              <a:lnTo>
                                <a:pt x="328" y="178"/>
                              </a:lnTo>
                              <a:lnTo>
                                <a:pt x="324" y="181"/>
                              </a:lnTo>
                              <a:lnTo>
                                <a:pt x="321" y="183"/>
                              </a:lnTo>
                              <a:lnTo>
                                <a:pt x="321" y="185"/>
                              </a:lnTo>
                              <a:lnTo>
                                <a:pt x="321" y="186"/>
                              </a:lnTo>
                              <a:lnTo>
                                <a:pt x="326" y="191"/>
                              </a:lnTo>
                              <a:lnTo>
                                <a:pt x="326" y="192"/>
                              </a:lnTo>
                              <a:lnTo>
                                <a:pt x="326" y="197"/>
                              </a:lnTo>
                              <a:lnTo>
                                <a:pt x="323" y="204"/>
                              </a:lnTo>
                              <a:lnTo>
                                <a:pt x="320" y="208"/>
                              </a:lnTo>
                              <a:lnTo>
                                <a:pt x="320" y="208"/>
                              </a:lnTo>
                              <a:lnTo>
                                <a:pt x="317" y="210"/>
                              </a:lnTo>
                              <a:lnTo>
                                <a:pt x="302" y="210"/>
                              </a:lnTo>
                              <a:lnTo>
                                <a:pt x="299" y="211"/>
                              </a:lnTo>
                              <a:lnTo>
                                <a:pt x="299" y="212"/>
                              </a:lnTo>
                              <a:lnTo>
                                <a:pt x="303" y="217"/>
                              </a:lnTo>
                              <a:lnTo>
                                <a:pt x="306" y="220"/>
                              </a:lnTo>
                              <a:lnTo>
                                <a:pt x="308" y="221"/>
                              </a:lnTo>
                              <a:lnTo>
                                <a:pt x="309" y="227"/>
                              </a:lnTo>
                              <a:lnTo>
                                <a:pt x="315" y="237"/>
                              </a:lnTo>
                              <a:lnTo>
                                <a:pt x="320" y="239"/>
                              </a:lnTo>
                              <a:lnTo>
                                <a:pt x="322" y="241"/>
                              </a:lnTo>
                              <a:lnTo>
                                <a:pt x="322" y="245"/>
                              </a:lnTo>
                              <a:lnTo>
                                <a:pt x="320" y="249"/>
                              </a:lnTo>
                              <a:lnTo>
                                <a:pt x="317" y="253"/>
                              </a:lnTo>
                              <a:lnTo>
                                <a:pt x="313" y="255"/>
                              </a:lnTo>
                              <a:lnTo>
                                <a:pt x="310" y="258"/>
                              </a:lnTo>
                              <a:lnTo>
                                <a:pt x="310" y="261"/>
                              </a:lnTo>
                              <a:lnTo>
                                <a:pt x="309" y="266"/>
                              </a:lnTo>
                              <a:lnTo>
                                <a:pt x="308" y="269"/>
                              </a:lnTo>
                              <a:lnTo>
                                <a:pt x="307" y="271"/>
                              </a:lnTo>
                              <a:lnTo>
                                <a:pt x="317" y="285"/>
                              </a:lnTo>
                              <a:lnTo>
                                <a:pt x="323" y="284"/>
                              </a:lnTo>
                              <a:lnTo>
                                <a:pt x="324" y="284"/>
                              </a:lnTo>
                              <a:lnTo>
                                <a:pt x="323" y="288"/>
                              </a:lnTo>
                              <a:lnTo>
                                <a:pt x="321" y="292"/>
                              </a:lnTo>
                              <a:lnTo>
                                <a:pt x="319" y="292"/>
                              </a:lnTo>
                              <a:lnTo>
                                <a:pt x="314" y="294"/>
                              </a:lnTo>
                              <a:lnTo>
                                <a:pt x="309" y="298"/>
                              </a:lnTo>
                              <a:lnTo>
                                <a:pt x="306" y="304"/>
                              </a:lnTo>
                              <a:lnTo>
                                <a:pt x="303" y="307"/>
                              </a:lnTo>
                              <a:lnTo>
                                <a:pt x="300" y="314"/>
                              </a:lnTo>
                              <a:lnTo>
                                <a:pt x="301" y="317"/>
                              </a:lnTo>
                              <a:lnTo>
                                <a:pt x="302" y="322"/>
                              </a:lnTo>
                              <a:lnTo>
                                <a:pt x="305" y="334"/>
                              </a:lnTo>
                              <a:lnTo>
                                <a:pt x="314" y="333"/>
                              </a:lnTo>
                              <a:lnTo>
                                <a:pt x="323" y="334"/>
                              </a:lnTo>
                              <a:lnTo>
                                <a:pt x="325" y="333"/>
                              </a:lnTo>
                              <a:lnTo>
                                <a:pt x="328" y="330"/>
                              </a:lnTo>
                              <a:lnTo>
                                <a:pt x="328" y="331"/>
                              </a:lnTo>
                              <a:lnTo>
                                <a:pt x="327" y="334"/>
                              </a:lnTo>
                              <a:lnTo>
                                <a:pt x="344" y="346"/>
                              </a:lnTo>
                              <a:lnTo>
                                <a:pt x="348" y="352"/>
                              </a:lnTo>
                              <a:lnTo>
                                <a:pt x="351" y="348"/>
                              </a:lnTo>
                              <a:lnTo>
                                <a:pt x="356" y="348"/>
                              </a:lnTo>
                              <a:lnTo>
                                <a:pt x="354" y="348"/>
                              </a:lnTo>
                              <a:lnTo>
                                <a:pt x="351" y="351"/>
                              </a:lnTo>
                              <a:lnTo>
                                <a:pt x="347" y="357"/>
                              </a:lnTo>
                              <a:lnTo>
                                <a:pt x="349" y="361"/>
                              </a:lnTo>
                              <a:lnTo>
                                <a:pt x="353" y="363"/>
                              </a:lnTo>
                              <a:lnTo>
                                <a:pt x="354" y="365"/>
                              </a:lnTo>
                              <a:lnTo>
                                <a:pt x="354" y="367"/>
                              </a:lnTo>
                              <a:lnTo>
                                <a:pt x="355" y="371"/>
                              </a:lnTo>
                              <a:lnTo>
                                <a:pt x="358" y="376"/>
                              </a:lnTo>
                              <a:lnTo>
                                <a:pt x="363" y="383"/>
                              </a:lnTo>
                              <a:lnTo>
                                <a:pt x="367" y="384"/>
                              </a:lnTo>
                              <a:lnTo>
                                <a:pt x="373" y="388"/>
                              </a:lnTo>
                              <a:lnTo>
                                <a:pt x="381" y="391"/>
                              </a:lnTo>
                              <a:lnTo>
                                <a:pt x="384" y="390"/>
                              </a:lnTo>
                              <a:lnTo>
                                <a:pt x="388" y="389"/>
                              </a:lnTo>
                              <a:lnTo>
                                <a:pt x="389" y="385"/>
                              </a:lnTo>
                              <a:lnTo>
                                <a:pt x="391" y="385"/>
                              </a:lnTo>
                              <a:lnTo>
                                <a:pt x="392" y="386"/>
                              </a:lnTo>
                              <a:lnTo>
                                <a:pt x="392" y="386"/>
                              </a:lnTo>
                              <a:lnTo>
                                <a:pt x="394" y="381"/>
                              </a:lnTo>
                              <a:lnTo>
                                <a:pt x="398" y="374"/>
                              </a:lnTo>
                              <a:lnTo>
                                <a:pt x="401" y="372"/>
                              </a:lnTo>
                              <a:lnTo>
                                <a:pt x="411" y="368"/>
                              </a:lnTo>
                              <a:lnTo>
                                <a:pt x="422" y="368"/>
                              </a:lnTo>
                              <a:lnTo>
                                <a:pt x="429" y="362"/>
                              </a:lnTo>
                              <a:lnTo>
                                <a:pt x="432" y="358"/>
                              </a:lnTo>
                              <a:lnTo>
                                <a:pt x="435" y="357"/>
                              </a:lnTo>
                              <a:lnTo>
                                <a:pt x="458" y="355"/>
                              </a:lnTo>
                              <a:lnTo>
                                <a:pt x="469" y="356"/>
                              </a:lnTo>
                              <a:lnTo>
                                <a:pt x="475" y="358"/>
                              </a:lnTo>
                              <a:lnTo>
                                <a:pt x="483" y="355"/>
                              </a:lnTo>
                              <a:lnTo>
                                <a:pt x="488" y="355"/>
                              </a:lnTo>
                              <a:lnTo>
                                <a:pt x="498" y="356"/>
                              </a:lnTo>
                              <a:lnTo>
                                <a:pt x="503" y="357"/>
                              </a:lnTo>
                              <a:lnTo>
                                <a:pt x="508" y="356"/>
                              </a:lnTo>
                              <a:lnTo>
                                <a:pt x="511" y="353"/>
                              </a:lnTo>
                              <a:lnTo>
                                <a:pt x="518" y="352"/>
                              </a:lnTo>
                              <a:lnTo>
                                <a:pt x="524" y="352"/>
                              </a:lnTo>
                              <a:lnTo>
                                <a:pt x="529" y="356"/>
                              </a:lnTo>
                              <a:lnTo>
                                <a:pt x="532" y="354"/>
                              </a:lnTo>
                              <a:lnTo>
                                <a:pt x="540" y="346"/>
                              </a:lnTo>
                              <a:lnTo>
                                <a:pt x="546" y="332"/>
                              </a:lnTo>
                              <a:lnTo>
                                <a:pt x="552" y="324"/>
                              </a:lnTo>
                              <a:lnTo>
                                <a:pt x="566" y="316"/>
                              </a:lnTo>
                              <a:lnTo>
                                <a:pt x="583" y="315"/>
                              </a:lnTo>
                              <a:lnTo>
                                <a:pt x="588" y="315"/>
                              </a:lnTo>
                              <a:lnTo>
                                <a:pt x="590" y="314"/>
                              </a:lnTo>
                              <a:lnTo>
                                <a:pt x="592" y="312"/>
                              </a:lnTo>
                              <a:lnTo>
                                <a:pt x="588" y="308"/>
                              </a:lnTo>
                              <a:lnTo>
                                <a:pt x="588" y="305"/>
                              </a:lnTo>
                              <a:lnTo>
                                <a:pt x="591" y="301"/>
                              </a:lnTo>
                              <a:lnTo>
                                <a:pt x="591" y="299"/>
                              </a:lnTo>
                              <a:lnTo>
                                <a:pt x="594" y="294"/>
                              </a:lnTo>
                              <a:lnTo>
                                <a:pt x="595" y="286"/>
                              </a:lnTo>
                              <a:lnTo>
                                <a:pt x="599" y="284"/>
                              </a:lnTo>
                              <a:lnTo>
                                <a:pt x="601" y="278"/>
                              </a:lnTo>
                              <a:lnTo>
                                <a:pt x="607" y="272"/>
                              </a:lnTo>
                              <a:lnTo>
                                <a:pt x="621" y="265"/>
                              </a:lnTo>
                              <a:lnTo>
                                <a:pt x="629" y="259"/>
                              </a:lnTo>
                              <a:lnTo>
                                <a:pt x="632" y="256"/>
                              </a:lnTo>
                              <a:lnTo>
                                <a:pt x="630" y="253"/>
                              </a:lnTo>
                              <a:lnTo>
                                <a:pt x="621" y="249"/>
                              </a:lnTo>
                              <a:lnTo>
                                <a:pt x="617" y="245"/>
                              </a:lnTo>
                              <a:lnTo>
                                <a:pt x="614" y="241"/>
                              </a:lnTo>
                              <a:lnTo>
                                <a:pt x="609" y="223"/>
                              </a:lnTo>
                              <a:lnTo>
                                <a:pt x="609" y="218"/>
                              </a:lnTo>
                              <a:lnTo>
                                <a:pt x="620" y="200"/>
                              </a:lnTo>
                              <a:lnTo>
                                <a:pt x="625" y="193"/>
                              </a:lnTo>
                              <a:lnTo>
                                <a:pt x="630" y="188"/>
                              </a:lnTo>
                              <a:lnTo>
                                <a:pt x="639" y="177"/>
                              </a:lnTo>
                              <a:lnTo>
                                <a:pt x="649" y="162"/>
                              </a:lnTo>
                              <a:lnTo>
                                <a:pt x="650" y="162"/>
                              </a:lnTo>
                              <a:lnTo>
                                <a:pt x="651" y="163"/>
                              </a:lnTo>
                              <a:lnTo>
                                <a:pt x="654" y="162"/>
                              </a:lnTo>
                              <a:lnTo>
                                <a:pt x="660" y="159"/>
                              </a:lnTo>
                              <a:lnTo>
                                <a:pt x="661" y="157"/>
                              </a:lnTo>
                              <a:lnTo>
                                <a:pt x="657" y="153"/>
                              </a:lnTo>
                              <a:lnTo>
                                <a:pt x="654" y="152"/>
                              </a:lnTo>
                              <a:lnTo>
                                <a:pt x="658" y="148"/>
                              </a:lnTo>
                              <a:lnTo>
                                <a:pt x="667" y="140"/>
                              </a:lnTo>
                              <a:lnTo>
                                <a:pt x="675" y="138"/>
                              </a:lnTo>
                              <a:lnTo>
                                <a:pt x="690" y="133"/>
                              </a:lnTo>
                              <a:lnTo>
                                <a:pt x="713" y="128"/>
                              </a:lnTo>
                              <a:lnTo>
                                <a:pt x="715" y="126"/>
                              </a:lnTo>
                              <a:lnTo>
                                <a:pt x="722" y="119"/>
                              </a:lnTo>
                              <a:lnTo>
                                <a:pt x="752" y="104"/>
                              </a:lnTo>
                              <a:lnTo>
                                <a:pt x="758" y="99"/>
                              </a:lnTo>
                              <a:close/>
                              <a:moveTo>
                                <a:pt x="769" y="205"/>
                              </a:moveTo>
                              <a:lnTo>
                                <a:pt x="767" y="204"/>
                              </a:lnTo>
                              <a:lnTo>
                                <a:pt x="762" y="206"/>
                              </a:lnTo>
                              <a:lnTo>
                                <a:pt x="758" y="204"/>
                              </a:lnTo>
                              <a:lnTo>
                                <a:pt x="759" y="202"/>
                              </a:lnTo>
                              <a:lnTo>
                                <a:pt x="760" y="201"/>
                              </a:lnTo>
                              <a:lnTo>
                                <a:pt x="760" y="199"/>
                              </a:lnTo>
                              <a:lnTo>
                                <a:pt x="759" y="198"/>
                              </a:lnTo>
                              <a:lnTo>
                                <a:pt x="759" y="197"/>
                              </a:lnTo>
                              <a:lnTo>
                                <a:pt x="760" y="196"/>
                              </a:lnTo>
                              <a:lnTo>
                                <a:pt x="759" y="195"/>
                              </a:lnTo>
                              <a:lnTo>
                                <a:pt x="748" y="198"/>
                              </a:lnTo>
                              <a:lnTo>
                                <a:pt x="743" y="201"/>
                              </a:lnTo>
                              <a:lnTo>
                                <a:pt x="725" y="213"/>
                              </a:lnTo>
                              <a:lnTo>
                                <a:pt x="725" y="215"/>
                              </a:lnTo>
                              <a:lnTo>
                                <a:pt x="726" y="217"/>
                              </a:lnTo>
                              <a:lnTo>
                                <a:pt x="729" y="217"/>
                              </a:lnTo>
                              <a:lnTo>
                                <a:pt x="730" y="220"/>
                              </a:lnTo>
                              <a:lnTo>
                                <a:pt x="734" y="217"/>
                              </a:lnTo>
                              <a:lnTo>
                                <a:pt x="736" y="216"/>
                              </a:lnTo>
                              <a:lnTo>
                                <a:pt x="739" y="217"/>
                              </a:lnTo>
                              <a:lnTo>
                                <a:pt x="741" y="218"/>
                              </a:lnTo>
                              <a:lnTo>
                                <a:pt x="742" y="223"/>
                              </a:lnTo>
                              <a:lnTo>
                                <a:pt x="743" y="225"/>
                              </a:lnTo>
                              <a:lnTo>
                                <a:pt x="748" y="225"/>
                              </a:lnTo>
                              <a:lnTo>
                                <a:pt x="755" y="229"/>
                              </a:lnTo>
                              <a:lnTo>
                                <a:pt x="759" y="227"/>
                              </a:lnTo>
                              <a:lnTo>
                                <a:pt x="762" y="225"/>
                              </a:lnTo>
                              <a:lnTo>
                                <a:pt x="765" y="220"/>
                              </a:lnTo>
                              <a:lnTo>
                                <a:pt x="767" y="216"/>
                              </a:lnTo>
                              <a:lnTo>
                                <a:pt x="770" y="212"/>
                              </a:lnTo>
                              <a:lnTo>
                                <a:pt x="772" y="209"/>
                              </a:lnTo>
                              <a:lnTo>
                                <a:pt x="771" y="206"/>
                              </a:lnTo>
                              <a:lnTo>
                                <a:pt x="769" y="205"/>
                              </a:lnTo>
                              <a:close/>
                              <a:moveTo>
                                <a:pt x="687" y="258"/>
                              </a:moveTo>
                              <a:lnTo>
                                <a:pt x="685" y="256"/>
                              </a:lnTo>
                              <a:lnTo>
                                <a:pt x="684" y="257"/>
                              </a:lnTo>
                              <a:lnTo>
                                <a:pt x="683" y="258"/>
                              </a:lnTo>
                              <a:lnTo>
                                <a:pt x="683" y="260"/>
                              </a:lnTo>
                              <a:lnTo>
                                <a:pt x="688" y="260"/>
                              </a:lnTo>
                              <a:lnTo>
                                <a:pt x="691" y="261"/>
                              </a:lnTo>
                              <a:lnTo>
                                <a:pt x="691" y="260"/>
                              </a:lnTo>
                              <a:lnTo>
                                <a:pt x="691" y="259"/>
                              </a:lnTo>
                              <a:lnTo>
                                <a:pt x="687" y="258"/>
                              </a:lnTo>
                              <a:close/>
                              <a:moveTo>
                                <a:pt x="690" y="238"/>
                              </a:moveTo>
                              <a:lnTo>
                                <a:pt x="681" y="240"/>
                              </a:lnTo>
                              <a:lnTo>
                                <a:pt x="679" y="242"/>
                              </a:lnTo>
                              <a:lnTo>
                                <a:pt x="679" y="245"/>
                              </a:lnTo>
                              <a:lnTo>
                                <a:pt x="677" y="245"/>
                              </a:lnTo>
                              <a:lnTo>
                                <a:pt x="676" y="249"/>
                              </a:lnTo>
                              <a:lnTo>
                                <a:pt x="677" y="250"/>
                              </a:lnTo>
                              <a:lnTo>
                                <a:pt x="684" y="251"/>
                              </a:lnTo>
                              <a:lnTo>
                                <a:pt x="685" y="248"/>
                              </a:lnTo>
                              <a:lnTo>
                                <a:pt x="687" y="247"/>
                              </a:lnTo>
                              <a:lnTo>
                                <a:pt x="693" y="242"/>
                              </a:lnTo>
                              <a:lnTo>
                                <a:pt x="692" y="240"/>
                              </a:lnTo>
                              <a:lnTo>
                                <a:pt x="690" y="238"/>
                              </a:lnTo>
                            </a:path>
                          </a:pathLst>
                        </a:custGeom>
                        <a:solidFill>
                          <a:srgbClr val="FBD113"/>
                        </a:solidFill>
                        <a:ln w="9525">
                          <a:solidFill>
                            <a:schemeClr val="bg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it-IT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87" name="Freeform 138">
                          <a:extLst>
                            <a:ext uri="{FF2B5EF4-FFF2-40B4-BE49-F238E27FC236}">
                              <a16:creationId xmlns:a16="http://schemas.microsoft.com/office/drawing/2014/main" id="{87078EF8-C4EF-470A-8D84-A99F6ED2EF44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959350" y="3559175"/>
                          <a:ext cx="234950" cy="201613"/>
                        </a:xfrm>
                        <a:custGeom>
                          <a:avLst/>
                          <a:gdLst>
                            <a:gd name="T0" fmla="*/ 0 w 148"/>
                            <a:gd name="T1" fmla="*/ 126 h 127"/>
                            <a:gd name="T2" fmla="*/ 1 w 148"/>
                            <a:gd name="T3" fmla="*/ 117 h 127"/>
                            <a:gd name="T4" fmla="*/ 7 w 148"/>
                            <a:gd name="T5" fmla="*/ 100 h 127"/>
                            <a:gd name="T6" fmla="*/ 14 w 148"/>
                            <a:gd name="T7" fmla="*/ 90 h 127"/>
                            <a:gd name="T8" fmla="*/ 15 w 148"/>
                            <a:gd name="T9" fmla="*/ 85 h 127"/>
                            <a:gd name="T10" fmla="*/ 20 w 148"/>
                            <a:gd name="T11" fmla="*/ 77 h 127"/>
                            <a:gd name="T12" fmla="*/ 23 w 148"/>
                            <a:gd name="T13" fmla="*/ 72 h 127"/>
                            <a:gd name="T14" fmla="*/ 19 w 148"/>
                            <a:gd name="T15" fmla="*/ 75 h 127"/>
                            <a:gd name="T16" fmla="*/ 23 w 148"/>
                            <a:gd name="T17" fmla="*/ 70 h 127"/>
                            <a:gd name="T18" fmla="*/ 36 w 148"/>
                            <a:gd name="T19" fmla="*/ 59 h 127"/>
                            <a:gd name="T20" fmla="*/ 39 w 148"/>
                            <a:gd name="T21" fmla="*/ 46 h 127"/>
                            <a:gd name="T22" fmla="*/ 43 w 148"/>
                            <a:gd name="T23" fmla="*/ 35 h 127"/>
                            <a:gd name="T24" fmla="*/ 47 w 148"/>
                            <a:gd name="T25" fmla="*/ 27 h 127"/>
                            <a:gd name="T26" fmla="*/ 55 w 148"/>
                            <a:gd name="T27" fmla="*/ 22 h 127"/>
                            <a:gd name="T28" fmla="*/ 63 w 148"/>
                            <a:gd name="T29" fmla="*/ 15 h 127"/>
                            <a:gd name="T30" fmla="*/ 69 w 148"/>
                            <a:gd name="T31" fmla="*/ 0 h 127"/>
                            <a:gd name="T32" fmla="*/ 84 w 148"/>
                            <a:gd name="T33" fmla="*/ 0 h 127"/>
                            <a:gd name="T34" fmla="*/ 98 w 148"/>
                            <a:gd name="T35" fmla="*/ 0 h 127"/>
                            <a:gd name="T36" fmla="*/ 113 w 148"/>
                            <a:gd name="T37" fmla="*/ 0 h 127"/>
                            <a:gd name="T38" fmla="*/ 128 w 148"/>
                            <a:gd name="T39" fmla="*/ 0 h 127"/>
                            <a:gd name="T40" fmla="*/ 143 w 148"/>
                            <a:gd name="T41" fmla="*/ 0 h 127"/>
                            <a:gd name="T42" fmla="*/ 148 w 148"/>
                            <a:gd name="T43" fmla="*/ 7 h 127"/>
                            <a:gd name="T44" fmla="*/ 148 w 148"/>
                            <a:gd name="T45" fmla="*/ 18 h 127"/>
                            <a:gd name="T46" fmla="*/ 148 w 148"/>
                            <a:gd name="T47" fmla="*/ 30 h 127"/>
                            <a:gd name="T48" fmla="*/ 141 w 148"/>
                            <a:gd name="T49" fmla="*/ 32 h 127"/>
                            <a:gd name="T50" fmla="*/ 131 w 148"/>
                            <a:gd name="T51" fmla="*/ 32 h 127"/>
                            <a:gd name="T52" fmla="*/ 121 w 148"/>
                            <a:gd name="T53" fmla="*/ 32 h 127"/>
                            <a:gd name="T54" fmla="*/ 111 w 148"/>
                            <a:gd name="T55" fmla="*/ 32 h 127"/>
                            <a:gd name="T56" fmla="*/ 102 w 148"/>
                            <a:gd name="T57" fmla="*/ 32 h 127"/>
                            <a:gd name="T58" fmla="*/ 92 w 148"/>
                            <a:gd name="T59" fmla="*/ 32 h 127"/>
                            <a:gd name="T60" fmla="*/ 89 w 148"/>
                            <a:gd name="T61" fmla="*/ 36 h 127"/>
                            <a:gd name="T62" fmla="*/ 89 w 148"/>
                            <a:gd name="T63" fmla="*/ 44 h 127"/>
                            <a:gd name="T64" fmla="*/ 89 w 148"/>
                            <a:gd name="T65" fmla="*/ 52 h 127"/>
                            <a:gd name="T66" fmla="*/ 89 w 148"/>
                            <a:gd name="T67" fmla="*/ 59 h 127"/>
                            <a:gd name="T68" fmla="*/ 89 w 148"/>
                            <a:gd name="T69" fmla="*/ 67 h 127"/>
                            <a:gd name="T70" fmla="*/ 89 w 148"/>
                            <a:gd name="T71" fmla="*/ 74 h 127"/>
                            <a:gd name="T72" fmla="*/ 88 w 148"/>
                            <a:gd name="T73" fmla="*/ 79 h 127"/>
                            <a:gd name="T74" fmla="*/ 79 w 148"/>
                            <a:gd name="T75" fmla="*/ 82 h 127"/>
                            <a:gd name="T76" fmla="*/ 74 w 148"/>
                            <a:gd name="T77" fmla="*/ 86 h 127"/>
                            <a:gd name="T78" fmla="*/ 69 w 148"/>
                            <a:gd name="T79" fmla="*/ 91 h 127"/>
                            <a:gd name="T80" fmla="*/ 70 w 148"/>
                            <a:gd name="T81" fmla="*/ 96 h 127"/>
                            <a:gd name="T82" fmla="*/ 70 w 148"/>
                            <a:gd name="T83" fmla="*/ 101 h 127"/>
                            <a:gd name="T84" fmla="*/ 71 w 148"/>
                            <a:gd name="T85" fmla="*/ 108 h 127"/>
                            <a:gd name="T86" fmla="*/ 71 w 148"/>
                            <a:gd name="T87" fmla="*/ 116 h 127"/>
                            <a:gd name="T88" fmla="*/ 65 w 148"/>
                            <a:gd name="T89" fmla="*/ 118 h 127"/>
                            <a:gd name="T90" fmla="*/ 52 w 148"/>
                            <a:gd name="T91" fmla="*/ 118 h 127"/>
                            <a:gd name="T92" fmla="*/ 41 w 148"/>
                            <a:gd name="T93" fmla="*/ 118 h 127"/>
                            <a:gd name="T94" fmla="*/ 28 w 148"/>
                            <a:gd name="T95" fmla="*/ 118 h 127"/>
                            <a:gd name="T96" fmla="*/ 16 w 148"/>
                            <a:gd name="T97" fmla="*/ 118 h 127"/>
                            <a:gd name="T98" fmla="*/ 4 w 148"/>
                            <a:gd name="T99" fmla="*/ 118 h 127"/>
                            <a:gd name="T100" fmla="*/ 1 w 148"/>
                            <a:gd name="T101" fmla="*/ 124 h 127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  <a:cxn ang="0">
                              <a:pos x="T92" y="T93"/>
                            </a:cxn>
                            <a:cxn ang="0">
                              <a:pos x="T94" y="T95"/>
                            </a:cxn>
                            <a:cxn ang="0">
                              <a:pos x="T96" y="T97"/>
                            </a:cxn>
                            <a:cxn ang="0">
                              <a:pos x="T98" y="T99"/>
                            </a:cxn>
                            <a:cxn ang="0">
                              <a:pos x="T100" y="T101"/>
                            </a:cxn>
                          </a:cxnLst>
                          <a:rect l="0" t="0" r="r" b="b"/>
                          <a:pathLst>
                            <a:path w="148" h="127">
                              <a:moveTo>
                                <a:pt x="1" y="124"/>
                              </a:moveTo>
                              <a:lnTo>
                                <a:pt x="1" y="124"/>
                              </a:lnTo>
                              <a:lnTo>
                                <a:pt x="0" y="126"/>
                              </a:lnTo>
                              <a:lnTo>
                                <a:pt x="1" y="127"/>
                              </a:lnTo>
                              <a:lnTo>
                                <a:pt x="0" y="127"/>
                              </a:lnTo>
                              <a:lnTo>
                                <a:pt x="1" y="117"/>
                              </a:lnTo>
                              <a:lnTo>
                                <a:pt x="3" y="107"/>
                              </a:lnTo>
                              <a:lnTo>
                                <a:pt x="5" y="103"/>
                              </a:lnTo>
                              <a:lnTo>
                                <a:pt x="7" y="100"/>
                              </a:lnTo>
                              <a:lnTo>
                                <a:pt x="10" y="100"/>
                              </a:lnTo>
                              <a:lnTo>
                                <a:pt x="13" y="95"/>
                              </a:lnTo>
                              <a:lnTo>
                                <a:pt x="14" y="90"/>
                              </a:lnTo>
                              <a:lnTo>
                                <a:pt x="15" y="88"/>
                              </a:lnTo>
                              <a:lnTo>
                                <a:pt x="16" y="87"/>
                              </a:lnTo>
                              <a:lnTo>
                                <a:pt x="15" y="85"/>
                              </a:lnTo>
                              <a:lnTo>
                                <a:pt x="17" y="83"/>
                              </a:lnTo>
                              <a:lnTo>
                                <a:pt x="19" y="80"/>
                              </a:lnTo>
                              <a:lnTo>
                                <a:pt x="20" y="77"/>
                              </a:lnTo>
                              <a:lnTo>
                                <a:pt x="22" y="73"/>
                              </a:lnTo>
                              <a:lnTo>
                                <a:pt x="23" y="73"/>
                              </a:lnTo>
                              <a:lnTo>
                                <a:pt x="23" y="72"/>
                              </a:lnTo>
                              <a:lnTo>
                                <a:pt x="21" y="73"/>
                              </a:lnTo>
                              <a:lnTo>
                                <a:pt x="21" y="74"/>
                              </a:lnTo>
                              <a:lnTo>
                                <a:pt x="19" y="75"/>
                              </a:lnTo>
                              <a:lnTo>
                                <a:pt x="20" y="73"/>
                              </a:lnTo>
                              <a:lnTo>
                                <a:pt x="21" y="72"/>
                              </a:lnTo>
                              <a:lnTo>
                                <a:pt x="23" y="70"/>
                              </a:lnTo>
                              <a:lnTo>
                                <a:pt x="26" y="67"/>
                              </a:lnTo>
                              <a:lnTo>
                                <a:pt x="33" y="60"/>
                              </a:lnTo>
                              <a:lnTo>
                                <a:pt x="36" y="59"/>
                              </a:lnTo>
                              <a:lnTo>
                                <a:pt x="38" y="55"/>
                              </a:lnTo>
                              <a:lnTo>
                                <a:pt x="39" y="53"/>
                              </a:lnTo>
                              <a:lnTo>
                                <a:pt x="39" y="46"/>
                              </a:lnTo>
                              <a:lnTo>
                                <a:pt x="40" y="43"/>
                              </a:lnTo>
                              <a:lnTo>
                                <a:pt x="42" y="40"/>
                              </a:lnTo>
                              <a:lnTo>
                                <a:pt x="43" y="35"/>
                              </a:lnTo>
                              <a:lnTo>
                                <a:pt x="45" y="33"/>
                              </a:lnTo>
                              <a:lnTo>
                                <a:pt x="46" y="28"/>
                              </a:lnTo>
                              <a:lnTo>
                                <a:pt x="47" y="27"/>
                              </a:lnTo>
                              <a:lnTo>
                                <a:pt x="49" y="26"/>
                              </a:lnTo>
                              <a:lnTo>
                                <a:pt x="51" y="24"/>
                              </a:lnTo>
                              <a:lnTo>
                                <a:pt x="55" y="22"/>
                              </a:lnTo>
                              <a:lnTo>
                                <a:pt x="59" y="19"/>
                              </a:lnTo>
                              <a:lnTo>
                                <a:pt x="61" y="18"/>
                              </a:lnTo>
                              <a:lnTo>
                                <a:pt x="63" y="15"/>
                              </a:lnTo>
                              <a:lnTo>
                                <a:pt x="64" y="10"/>
                              </a:lnTo>
                              <a:lnTo>
                                <a:pt x="67" y="5"/>
                              </a:lnTo>
                              <a:lnTo>
                                <a:pt x="69" y="0"/>
                              </a:lnTo>
                              <a:lnTo>
                                <a:pt x="74" y="0"/>
                              </a:lnTo>
                              <a:lnTo>
                                <a:pt x="79" y="0"/>
                              </a:lnTo>
                              <a:lnTo>
                                <a:pt x="84" y="0"/>
                              </a:lnTo>
                              <a:lnTo>
                                <a:pt x="88" y="0"/>
                              </a:lnTo>
                              <a:lnTo>
                                <a:pt x="93" y="0"/>
                              </a:lnTo>
                              <a:lnTo>
                                <a:pt x="98" y="0"/>
                              </a:lnTo>
                              <a:lnTo>
                                <a:pt x="103" y="0"/>
                              </a:lnTo>
                              <a:lnTo>
                                <a:pt x="108" y="0"/>
                              </a:lnTo>
                              <a:lnTo>
                                <a:pt x="113" y="0"/>
                              </a:lnTo>
                              <a:lnTo>
                                <a:pt x="118" y="0"/>
                              </a:lnTo>
                              <a:lnTo>
                                <a:pt x="123" y="0"/>
                              </a:lnTo>
                              <a:lnTo>
                                <a:pt x="128" y="0"/>
                              </a:lnTo>
                              <a:lnTo>
                                <a:pt x="133" y="0"/>
                              </a:lnTo>
                              <a:lnTo>
                                <a:pt x="138" y="0"/>
                              </a:lnTo>
                              <a:lnTo>
                                <a:pt x="143" y="0"/>
                              </a:lnTo>
                              <a:lnTo>
                                <a:pt x="148" y="0"/>
                              </a:lnTo>
                              <a:lnTo>
                                <a:pt x="148" y="4"/>
                              </a:lnTo>
                              <a:lnTo>
                                <a:pt x="148" y="7"/>
                              </a:lnTo>
                              <a:lnTo>
                                <a:pt x="148" y="10"/>
                              </a:lnTo>
                              <a:lnTo>
                                <a:pt x="148" y="14"/>
                              </a:lnTo>
                              <a:lnTo>
                                <a:pt x="148" y="18"/>
                              </a:lnTo>
                              <a:lnTo>
                                <a:pt x="148" y="22"/>
                              </a:lnTo>
                              <a:lnTo>
                                <a:pt x="148" y="26"/>
                              </a:lnTo>
                              <a:lnTo>
                                <a:pt x="148" y="30"/>
                              </a:lnTo>
                              <a:lnTo>
                                <a:pt x="148" y="32"/>
                              </a:lnTo>
                              <a:lnTo>
                                <a:pt x="144" y="32"/>
                              </a:lnTo>
                              <a:lnTo>
                                <a:pt x="141" y="32"/>
                              </a:lnTo>
                              <a:lnTo>
                                <a:pt x="138" y="32"/>
                              </a:lnTo>
                              <a:lnTo>
                                <a:pt x="134" y="32"/>
                              </a:lnTo>
                              <a:lnTo>
                                <a:pt x="131" y="32"/>
                              </a:lnTo>
                              <a:lnTo>
                                <a:pt x="128" y="32"/>
                              </a:lnTo>
                              <a:lnTo>
                                <a:pt x="124" y="32"/>
                              </a:lnTo>
                              <a:lnTo>
                                <a:pt x="121" y="32"/>
                              </a:lnTo>
                              <a:lnTo>
                                <a:pt x="118" y="32"/>
                              </a:lnTo>
                              <a:lnTo>
                                <a:pt x="115" y="32"/>
                              </a:lnTo>
                              <a:lnTo>
                                <a:pt x="111" y="32"/>
                              </a:lnTo>
                              <a:lnTo>
                                <a:pt x="108" y="32"/>
                              </a:lnTo>
                              <a:lnTo>
                                <a:pt x="105" y="32"/>
                              </a:lnTo>
                              <a:lnTo>
                                <a:pt x="102" y="32"/>
                              </a:lnTo>
                              <a:lnTo>
                                <a:pt x="98" y="32"/>
                              </a:lnTo>
                              <a:lnTo>
                                <a:pt x="95" y="32"/>
                              </a:lnTo>
                              <a:lnTo>
                                <a:pt x="92" y="32"/>
                              </a:lnTo>
                              <a:lnTo>
                                <a:pt x="89" y="32"/>
                              </a:lnTo>
                              <a:lnTo>
                                <a:pt x="89" y="34"/>
                              </a:lnTo>
                              <a:lnTo>
                                <a:pt x="89" y="36"/>
                              </a:lnTo>
                              <a:lnTo>
                                <a:pt x="89" y="39"/>
                              </a:lnTo>
                              <a:lnTo>
                                <a:pt x="89" y="42"/>
                              </a:lnTo>
                              <a:lnTo>
                                <a:pt x="89" y="44"/>
                              </a:lnTo>
                              <a:lnTo>
                                <a:pt x="89" y="46"/>
                              </a:lnTo>
                              <a:lnTo>
                                <a:pt x="89" y="49"/>
                              </a:lnTo>
                              <a:lnTo>
                                <a:pt x="89" y="52"/>
                              </a:lnTo>
                              <a:lnTo>
                                <a:pt x="89" y="54"/>
                              </a:lnTo>
                              <a:lnTo>
                                <a:pt x="89" y="57"/>
                              </a:lnTo>
                              <a:lnTo>
                                <a:pt x="89" y="59"/>
                              </a:lnTo>
                              <a:lnTo>
                                <a:pt x="89" y="62"/>
                              </a:lnTo>
                              <a:lnTo>
                                <a:pt x="89" y="64"/>
                              </a:lnTo>
                              <a:lnTo>
                                <a:pt x="89" y="67"/>
                              </a:lnTo>
                              <a:lnTo>
                                <a:pt x="89" y="69"/>
                              </a:lnTo>
                              <a:lnTo>
                                <a:pt x="89" y="72"/>
                              </a:lnTo>
                              <a:lnTo>
                                <a:pt x="89" y="74"/>
                              </a:lnTo>
                              <a:lnTo>
                                <a:pt x="89" y="77"/>
                              </a:lnTo>
                              <a:lnTo>
                                <a:pt x="89" y="79"/>
                              </a:lnTo>
                              <a:lnTo>
                                <a:pt x="88" y="79"/>
                              </a:lnTo>
                              <a:lnTo>
                                <a:pt x="85" y="80"/>
                              </a:lnTo>
                              <a:lnTo>
                                <a:pt x="83" y="81"/>
                              </a:lnTo>
                              <a:lnTo>
                                <a:pt x="79" y="82"/>
                              </a:lnTo>
                              <a:lnTo>
                                <a:pt x="78" y="82"/>
                              </a:lnTo>
                              <a:lnTo>
                                <a:pt x="76" y="84"/>
                              </a:lnTo>
                              <a:lnTo>
                                <a:pt x="74" y="86"/>
                              </a:lnTo>
                              <a:lnTo>
                                <a:pt x="71" y="87"/>
                              </a:lnTo>
                              <a:lnTo>
                                <a:pt x="70" y="89"/>
                              </a:lnTo>
                              <a:lnTo>
                                <a:pt x="69" y="91"/>
                              </a:lnTo>
                              <a:lnTo>
                                <a:pt x="69" y="92"/>
                              </a:lnTo>
                              <a:lnTo>
                                <a:pt x="69" y="93"/>
                              </a:lnTo>
                              <a:lnTo>
                                <a:pt x="70" y="96"/>
                              </a:lnTo>
                              <a:lnTo>
                                <a:pt x="70" y="96"/>
                              </a:lnTo>
                              <a:lnTo>
                                <a:pt x="70" y="99"/>
                              </a:lnTo>
                              <a:lnTo>
                                <a:pt x="70" y="101"/>
                              </a:lnTo>
                              <a:lnTo>
                                <a:pt x="70" y="103"/>
                              </a:lnTo>
                              <a:lnTo>
                                <a:pt x="70" y="106"/>
                              </a:lnTo>
                              <a:lnTo>
                                <a:pt x="71" y="108"/>
                              </a:lnTo>
                              <a:lnTo>
                                <a:pt x="71" y="111"/>
                              </a:lnTo>
                              <a:lnTo>
                                <a:pt x="71" y="114"/>
                              </a:lnTo>
                              <a:lnTo>
                                <a:pt x="71" y="116"/>
                              </a:lnTo>
                              <a:lnTo>
                                <a:pt x="71" y="118"/>
                              </a:lnTo>
                              <a:lnTo>
                                <a:pt x="69" y="118"/>
                              </a:lnTo>
                              <a:lnTo>
                                <a:pt x="65" y="118"/>
                              </a:lnTo>
                              <a:lnTo>
                                <a:pt x="61" y="118"/>
                              </a:lnTo>
                              <a:lnTo>
                                <a:pt x="57" y="118"/>
                              </a:lnTo>
                              <a:lnTo>
                                <a:pt x="52" y="118"/>
                              </a:lnTo>
                              <a:lnTo>
                                <a:pt x="49" y="118"/>
                              </a:lnTo>
                              <a:lnTo>
                                <a:pt x="45" y="118"/>
                              </a:lnTo>
                              <a:lnTo>
                                <a:pt x="41" y="118"/>
                              </a:lnTo>
                              <a:lnTo>
                                <a:pt x="37" y="118"/>
                              </a:lnTo>
                              <a:lnTo>
                                <a:pt x="32" y="118"/>
                              </a:lnTo>
                              <a:lnTo>
                                <a:pt x="28" y="118"/>
                              </a:lnTo>
                              <a:lnTo>
                                <a:pt x="24" y="118"/>
                              </a:lnTo>
                              <a:lnTo>
                                <a:pt x="21" y="118"/>
                              </a:lnTo>
                              <a:lnTo>
                                <a:pt x="16" y="118"/>
                              </a:lnTo>
                              <a:lnTo>
                                <a:pt x="12" y="118"/>
                              </a:lnTo>
                              <a:lnTo>
                                <a:pt x="8" y="118"/>
                              </a:lnTo>
                              <a:lnTo>
                                <a:pt x="4" y="118"/>
                              </a:lnTo>
                              <a:lnTo>
                                <a:pt x="2" y="118"/>
                              </a:lnTo>
                              <a:lnTo>
                                <a:pt x="1" y="121"/>
                              </a:lnTo>
                              <a:lnTo>
                                <a:pt x="1" y="124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DCDCDC"/>
                        </a:solidFill>
                        <a:ln w="9525">
                          <a:solidFill>
                            <a:schemeClr val="bg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it-IT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88" name="Freeform 139">
                          <a:extLst>
                            <a:ext uri="{FF2B5EF4-FFF2-40B4-BE49-F238E27FC236}">
                              <a16:creationId xmlns:a16="http://schemas.microsoft.com/office/drawing/2014/main" id="{A82CA29F-6E4C-470A-990B-DEA8D3335A38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6124575" y="3438525"/>
                          <a:ext cx="339725" cy="288925"/>
                        </a:xfrm>
                        <a:custGeom>
                          <a:avLst/>
                          <a:gdLst>
                            <a:gd name="T0" fmla="*/ 203 w 214"/>
                            <a:gd name="T1" fmla="*/ 170 h 182"/>
                            <a:gd name="T2" fmla="*/ 194 w 214"/>
                            <a:gd name="T3" fmla="*/ 164 h 182"/>
                            <a:gd name="T4" fmla="*/ 191 w 214"/>
                            <a:gd name="T5" fmla="*/ 148 h 182"/>
                            <a:gd name="T6" fmla="*/ 195 w 214"/>
                            <a:gd name="T7" fmla="*/ 146 h 182"/>
                            <a:gd name="T8" fmla="*/ 185 w 214"/>
                            <a:gd name="T9" fmla="*/ 136 h 182"/>
                            <a:gd name="T10" fmla="*/ 170 w 214"/>
                            <a:gd name="T11" fmla="*/ 107 h 182"/>
                            <a:gd name="T12" fmla="*/ 161 w 214"/>
                            <a:gd name="T13" fmla="*/ 85 h 182"/>
                            <a:gd name="T14" fmla="*/ 156 w 214"/>
                            <a:gd name="T15" fmla="*/ 77 h 182"/>
                            <a:gd name="T16" fmla="*/ 153 w 214"/>
                            <a:gd name="T17" fmla="*/ 69 h 182"/>
                            <a:gd name="T18" fmla="*/ 144 w 214"/>
                            <a:gd name="T19" fmla="*/ 58 h 182"/>
                            <a:gd name="T20" fmla="*/ 140 w 214"/>
                            <a:gd name="T21" fmla="*/ 51 h 182"/>
                            <a:gd name="T22" fmla="*/ 136 w 214"/>
                            <a:gd name="T23" fmla="*/ 41 h 182"/>
                            <a:gd name="T24" fmla="*/ 137 w 214"/>
                            <a:gd name="T25" fmla="*/ 33 h 182"/>
                            <a:gd name="T26" fmla="*/ 142 w 214"/>
                            <a:gd name="T27" fmla="*/ 42 h 182"/>
                            <a:gd name="T28" fmla="*/ 148 w 214"/>
                            <a:gd name="T29" fmla="*/ 51 h 182"/>
                            <a:gd name="T30" fmla="*/ 154 w 214"/>
                            <a:gd name="T31" fmla="*/ 62 h 182"/>
                            <a:gd name="T32" fmla="*/ 168 w 214"/>
                            <a:gd name="T33" fmla="*/ 74 h 182"/>
                            <a:gd name="T34" fmla="*/ 172 w 214"/>
                            <a:gd name="T35" fmla="*/ 63 h 182"/>
                            <a:gd name="T36" fmla="*/ 180 w 214"/>
                            <a:gd name="T37" fmla="*/ 42 h 182"/>
                            <a:gd name="T38" fmla="*/ 175 w 214"/>
                            <a:gd name="T39" fmla="*/ 28 h 182"/>
                            <a:gd name="T40" fmla="*/ 171 w 214"/>
                            <a:gd name="T41" fmla="*/ 16 h 182"/>
                            <a:gd name="T42" fmla="*/ 167 w 214"/>
                            <a:gd name="T43" fmla="*/ 6 h 182"/>
                            <a:gd name="T44" fmla="*/ 153 w 214"/>
                            <a:gd name="T45" fmla="*/ 10 h 182"/>
                            <a:gd name="T46" fmla="*/ 144 w 214"/>
                            <a:gd name="T47" fmla="*/ 10 h 182"/>
                            <a:gd name="T48" fmla="*/ 138 w 214"/>
                            <a:gd name="T49" fmla="*/ 11 h 182"/>
                            <a:gd name="T50" fmla="*/ 133 w 214"/>
                            <a:gd name="T51" fmla="*/ 8 h 182"/>
                            <a:gd name="T52" fmla="*/ 130 w 214"/>
                            <a:gd name="T53" fmla="*/ 10 h 182"/>
                            <a:gd name="T54" fmla="*/ 126 w 214"/>
                            <a:gd name="T55" fmla="*/ 5 h 182"/>
                            <a:gd name="T56" fmla="*/ 128 w 214"/>
                            <a:gd name="T57" fmla="*/ 3 h 182"/>
                            <a:gd name="T58" fmla="*/ 120 w 214"/>
                            <a:gd name="T59" fmla="*/ 4 h 182"/>
                            <a:gd name="T60" fmla="*/ 112 w 214"/>
                            <a:gd name="T61" fmla="*/ 3 h 182"/>
                            <a:gd name="T62" fmla="*/ 104 w 214"/>
                            <a:gd name="T63" fmla="*/ 5 h 182"/>
                            <a:gd name="T64" fmla="*/ 101 w 214"/>
                            <a:gd name="T65" fmla="*/ 4 h 182"/>
                            <a:gd name="T66" fmla="*/ 97 w 214"/>
                            <a:gd name="T67" fmla="*/ 8 h 182"/>
                            <a:gd name="T68" fmla="*/ 86 w 214"/>
                            <a:gd name="T69" fmla="*/ 12 h 182"/>
                            <a:gd name="T70" fmla="*/ 77 w 214"/>
                            <a:gd name="T71" fmla="*/ 16 h 182"/>
                            <a:gd name="T72" fmla="*/ 58 w 214"/>
                            <a:gd name="T73" fmla="*/ 11 h 182"/>
                            <a:gd name="T74" fmla="*/ 45 w 214"/>
                            <a:gd name="T75" fmla="*/ 6 h 182"/>
                            <a:gd name="T76" fmla="*/ 12 w 214"/>
                            <a:gd name="T77" fmla="*/ 3 h 182"/>
                            <a:gd name="T78" fmla="*/ 7 w 214"/>
                            <a:gd name="T79" fmla="*/ 2 h 182"/>
                            <a:gd name="T80" fmla="*/ 3 w 214"/>
                            <a:gd name="T81" fmla="*/ 9 h 182"/>
                            <a:gd name="T82" fmla="*/ 5 w 214"/>
                            <a:gd name="T83" fmla="*/ 19 h 182"/>
                            <a:gd name="T84" fmla="*/ 0 w 214"/>
                            <a:gd name="T85" fmla="*/ 28 h 182"/>
                            <a:gd name="T86" fmla="*/ 3 w 214"/>
                            <a:gd name="T87" fmla="*/ 40 h 182"/>
                            <a:gd name="T88" fmla="*/ 5 w 214"/>
                            <a:gd name="T89" fmla="*/ 52 h 182"/>
                            <a:gd name="T90" fmla="*/ 5 w 214"/>
                            <a:gd name="T91" fmla="*/ 69 h 182"/>
                            <a:gd name="T92" fmla="*/ 5 w 214"/>
                            <a:gd name="T93" fmla="*/ 86 h 182"/>
                            <a:gd name="T94" fmla="*/ 5 w 214"/>
                            <a:gd name="T95" fmla="*/ 103 h 182"/>
                            <a:gd name="T96" fmla="*/ 5 w 214"/>
                            <a:gd name="T97" fmla="*/ 120 h 182"/>
                            <a:gd name="T98" fmla="*/ 5 w 214"/>
                            <a:gd name="T99" fmla="*/ 136 h 182"/>
                            <a:gd name="T100" fmla="*/ 5 w 214"/>
                            <a:gd name="T101" fmla="*/ 153 h 182"/>
                            <a:gd name="T102" fmla="*/ 5 w 214"/>
                            <a:gd name="T103" fmla="*/ 169 h 182"/>
                            <a:gd name="T104" fmla="*/ 12 w 214"/>
                            <a:gd name="T105" fmla="*/ 182 h 182"/>
                            <a:gd name="T106" fmla="*/ 39 w 214"/>
                            <a:gd name="T107" fmla="*/ 182 h 182"/>
                            <a:gd name="T108" fmla="*/ 66 w 214"/>
                            <a:gd name="T109" fmla="*/ 182 h 182"/>
                            <a:gd name="T110" fmla="*/ 92 w 214"/>
                            <a:gd name="T111" fmla="*/ 182 h 182"/>
                            <a:gd name="T112" fmla="*/ 115 w 214"/>
                            <a:gd name="T113" fmla="*/ 182 h 182"/>
                            <a:gd name="T114" fmla="*/ 119 w 214"/>
                            <a:gd name="T115" fmla="*/ 178 h 182"/>
                            <a:gd name="T116" fmla="*/ 122 w 214"/>
                            <a:gd name="T117" fmla="*/ 182 h 182"/>
                            <a:gd name="T118" fmla="*/ 145 w 214"/>
                            <a:gd name="T119" fmla="*/ 182 h 182"/>
                            <a:gd name="T120" fmla="*/ 168 w 214"/>
                            <a:gd name="T121" fmla="*/ 182 h 182"/>
                            <a:gd name="T122" fmla="*/ 191 w 214"/>
                            <a:gd name="T123" fmla="*/ 182 h 182"/>
                            <a:gd name="T124" fmla="*/ 214 w 214"/>
                            <a:gd name="T125" fmla="*/ 182 h 182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  <a:cxn ang="0">
                              <a:pos x="T92" y="T93"/>
                            </a:cxn>
                            <a:cxn ang="0">
                              <a:pos x="T94" y="T95"/>
                            </a:cxn>
                            <a:cxn ang="0">
                              <a:pos x="T96" y="T97"/>
                            </a:cxn>
                            <a:cxn ang="0">
                              <a:pos x="T98" y="T99"/>
                            </a:cxn>
                            <a:cxn ang="0">
                              <a:pos x="T100" y="T101"/>
                            </a:cxn>
                            <a:cxn ang="0">
                              <a:pos x="T102" y="T103"/>
                            </a:cxn>
                            <a:cxn ang="0">
                              <a:pos x="T104" y="T105"/>
                            </a:cxn>
                            <a:cxn ang="0">
                              <a:pos x="T106" y="T107"/>
                            </a:cxn>
                            <a:cxn ang="0">
                              <a:pos x="T108" y="T109"/>
                            </a:cxn>
                            <a:cxn ang="0">
                              <a:pos x="T110" y="T111"/>
                            </a:cxn>
                            <a:cxn ang="0">
                              <a:pos x="T112" y="T113"/>
                            </a:cxn>
                            <a:cxn ang="0">
                              <a:pos x="T114" y="T115"/>
                            </a:cxn>
                            <a:cxn ang="0">
                              <a:pos x="T116" y="T117"/>
                            </a:cxn>
                            <a:cxn ang="0">
                              <a:pos x="T118" y="T119"/>
                            </a:cxn>
                            <a:cxn ang="0">
                              <a:pos x="T120" y="T121"/>
                            </a:cxn>
                            <a:cxn ang="0">
                              <a:pos x="T122" y="T123"/>
                            </a:cxn>
                            <a:cxn ang="0">
                              <a:pos x="T124" y="T125"/>
                            </a:cxn>
                          </a:cxnLst>
                          <a:rect l="0" t="0" r="r" b="b"/>
                          <a:pathLst>
                            <a:path w="214" h="182">
                              <a:moveTo>
                                <a:pt x="214" y="181"/>
                              </a:moveTo>
                              <a:lnTo>
                                <a:pt x="213" y="180"/>
                              </a:lnTo>
                              <a:lnTo>
                                <a:pt x="206" y="174"/>
                              </a:lnTo>
                              <a:lnTo>
                                <a:pt x="203" y="170"/>
                              </a:lnTo>
                              <a:lnTo>
                                <a:pt x="198" y="168"/>
                              </a:lnTo>
                              <a:lnTo>
                                <a:pt x="196" y="167"/>
                              </a:lnTo>
                              <a:lnTo>
                                <a:pt x="196" y="166"/>
                              </a:lnTo>
                              <a:lnTo>
                                <a:pt x="194" y="164"/>
                              </a:lnTo>
                              <a:lnTo>
                                <a:pt x="191" y="158"/>
                              </a:lnTo>
                              <a:lnTo>
                                <a:pt x="191" y="155"/>
                              </a:lnTo>
                              <a:lnTo>
                                <a:pt x="190" y="149"/>
                              </a:lnTo>
                              <a:lnTo>
                                <a:pt x="191" y="148"/>
                              </a:lnTo>
                              <a:lnTo>
                                <a:pt x="191" y="146"/>
                              </a:lnTo>
                              <a:lnTo>
                                <a:pt x="192" y="146"/>
                              </a:lnTo>
                              <a:lnTo>
                                <a:pt x="193" y="146"/>
                              </a:lnTo>
                              <a:lnTo>
                                <a:pt x="195" y="146"/>
                              </a:lnTo>
                              <a:lnTo>
                                <a:pt x="193" y="144"/>
                              </a:lnTo>
                              <a:lnTo>
                                <a:pt x="190" y="142"/>
                              </a:lnTo>
                              <a:lnTo>
                                <a:pt x="189" y="140"/>
                              </a:lnTo>
                              <a:lnTo>
                                <a:pt x="185" y="136"/>
                              </a:lnTo>
                              <a:lnTo>
                                <a:pt x="179" y="124"/>
                              </a:lnTo>
                              <a:lnTo>
                                <a:pt x="176" y="118"/>
                              </a:lnTo>
                              <a:lnTo>
                                <a:pt x="174" y="113"/>
                              </a:lnTo>
                              <a:lnTo>
                                <a:pt x="170" y="107"/>
                              </a:lnTo>
                              <a:lnTo>
                                <a:pt x="165" y="97"/>
                              </a:lnTo>
                              <a:lnTo>
                                <a:pt x="163" y="95"/>
                              </a:lnTo>
                              <a:lnTo>
                                <a:pt x="162" y="88"/>
                              </a:lnTo>
                              <a:lnTo>
                                <a:pt x="161" y="85"/>
                              </a:lnTo>
                              <a:lnTo>
                                <a:pt x="160" y="84"/>
                              </a:lnTo>
                              <a:lnTo>
                                <a:pt x="159" y="82"/>
                              </a:lnTo>
                              <a:lnTo>
                                <a:pt x="158" y="81"/>
                              </a:lnTo>
                              <a:lnTo>
                                <a:pt x="156" y="77"/>
                              </a:lnTo>
                              <a:lnTo>
                                <a:pt x="156" y="75"/>
                              </a:lnTo>
                              <a:lnTo>
                                <a:pt x="156" y="72"/>
                              </a:lnTo>
                              <a:lnTo>
                                <a:pt x="155" y="71"/>
                              </a:lnTo>
                              <a:lnTo>
                                <a:pt x="153" y="69"/>
                              </a:lnTo>
                              <a:lnTo>
                                <a:pt x="150" y="66"/>
                              </a:lnTo>
                              <a:lnTo>
                                <a:pt x="147" y="62"/>
                              </a:lnTo>
                              <a:lnTo>
                                <a:pt x="144" y="59"/>
                              </a:lnTo>
                              <a:lnTo>
                                <a:pt x="144" y="58"/>
                              </a:lnTo>
                              <a:lnTo>
                                <a:pt x="143" y="57"/>
                              </a:lnTo>
                              <a:lnTo>
                                <a:pt x="142" y="55"/>
                              </a:lnTo>
                              <a:lnTo>
                                <a:pt x="140" y="52"/>
                              </a:lnTo>
                              <a:lnTo>
                                <a:pt x="140" y="51"/>
                              </a:lnTo>
                              <a:lnTo>
                                <a:pt x="140" y="48"/>
                              </a:lnTo>
                              <a:lnTo>
                                <a:pt x="139" y="45"/>
                              </a:lnTo>
                              <a:lnTo>
                                <a:pt x="139" y="44"/>
                              </a:lnTo>
                              <a:lnTo>
                                <a:pt x="136" y="41"/>
                              </a:lnTo>
                              <a:lnTo>
                                <a:pt x="135" y="39"/>
                              </a:lnTo>
                              <a:lnTo>
                                <a:pt x="136" y="37"/>
                              </a:lnTo>
                              <a:lnTo>
                                <a:pt x="137" y="35"/>
                              </a:lnTo>
                              <a:lnTo>
                                <a:pt x="137" y="33"/>
                              </a:lnTo>
                              <a:lnTo>
                                <a:pt x="139" y="33"/>
                              </a:lnTo>
                              <a:lnTo>
                                <a:pt x="140" y="36"/>
                              </a:lnTo>
                              <a:lnTo>
                                <a:pt x="142" y="41"/>
                              </a:lnTo>
                              <a:lnTo>
                                <a:pt x="142" y="42"/>
                              </a:lnTo>
                              <a:lnTo>
                                <a:pt x="143" y="43"/>
                              </a:lnTo>
                              <a:lnTo>
                                <a:pt x="144" y="46"/>
                              </a:lnTo>
                              <a:lnTo>
                                <a:pt x="148" y="50"/>
                              </a:lnTo>
                              <a:lnTo>
                                <a:pt x="148" y="51"/>
                              </a:lnTo>
                              <a:lnTo>
                                <a:pt x="150" y="55"/>
                              </a:lnTo>
                              <a:lnTo>
                                <a:pt x="150" y="57"/>
                              </a:lnTo>
                              <a:lnTo>
                                <a:pt x="151" y="59"/>
                              </a:lnTo>
                              <a:lnTo>
                                <a:pt x="154" y="62"/>
                              </a:lnTo>
                              <a:lnTo>
                                <a:pt x="157" y="65"/>
                              </a:lnTo>
                              <a:lnTo>
                                <a:pt x="160" y="69"/>
                              </a:lnTo>
                              <a:lnTo>
                                <a:pt x="165" y="73"/>
                              </a:lnTo>
                              <a:lnTo>
                                <a:pt x="168" y="74"/>
                              </a:lnTo>
                              <a:lnTo>
                                <a:pt x="169" y="72"/>
                              </a:lnTo>
                              <a:lnTo>
                                <a:pt x="171" y="70"/>
                              </a:lnTo>
                              <a:lnTo>
                                <a:pt x="171" y="68"/>
                              </a:lnTo>
                              <a:lnTo>
                                <a:pt x="172" y="63"/>
                              </a:lnTo>
                              <a:lnTo>
                                <a:pt x="175" y="55"/>
                              </a:lnTo>
                              <a:lnTo>
                                <a:pt x="177" y="46"/>
                              </a:lnTo>
                              <a:lnTo>
                                <a:pt x="179" y="43"/>
                              </a:lnTo>
                              <a:lnTo>
                                <a:pt x="180" y="42"/>
                              </a:lnTo>
                              <a:lnTo>
                                <a:pt x="179" y="40"/>
                              </a:lnTo>
                              <a:lnTo>
                                <a:pt x="178" y="35"/>
                              </a:lnTo>
                              <a:lnTo>
                                <a:pt x="177" y="32"/>
                              </a:lnTo>
                              <a:lnTo>
                                <a:pt x="175" y="28"/>
                              </a:lnTo>
                              <a:lnTo>
                                <a:pt x="173" y="23"/>
                              </a:lnTo>
                              <a:lnTo>
                                <a:pt x="173" y="22"/>
                              </a:lnTo>
                              <a:lnTo>
                                <a:pt x="173" y="20"/>
                              </a:lnTo>
                              <a:lnTo>
                                <a:pt x="171" y="16"/>
                              </a:lnTo>
                              <a:lnTo>
                                <a:pt x="170" y="13"/>
                              </a:lnTo>
                              <a:lnTo>
                                <a:pt x="168" y="9"/>
                              </a:lnTo>
                              <a:lnTo>
                                <a:pt x="168" y="7"/>
                              </a:lnTo>
                              <a:lnTo>
                                <a:pt x="167" y="6"/>
                              </a:lnTo>
                              <a:lnTo>
                                <a:pt x="167" y="7"/>
                              </a:lnTo>
                              <a:lnTo>
                                <a:pt x="162" y="9"/>
                              </a:lnTo>
                              <a:lnTo>
                                <a:pt x="158" y="10"/>
                              </a:lnTo>
                              <a:lnTo>
                                <a:pt x="153" y="10"/>
                              </a:lnTo>
                              <a:lnTo>
                                <a:pt x="150" y="11"/>
                              </a:lnTo>
                              <a:lnTo>
                                <a:pt x="149" y="10"/>
                              </a:lnTo>
                              <a:lnTo>
                                <a:pt x="148" y="9"/>
                              </a:lnTo>
                              <a:lnTo>
                                <a:pt x="144" y="10"/>
                              </a:lnTo>
                              <a:lnTo>
                                <a:pt x="144" y="10"/>
                              </a:lnTo>
                              <a:lnTo>
                                <a:pt x="141" y="11"/>
                              </a:lnTo>
                              <a:lnTo>
                                <a:pt x="139" y="11"/>
                              </a:lnTo>
                              <a:lnTo>
                                <a:pt x="138" y="11"/>
                              </a:lnTo>
                              <a:lnTo>
                                <a:pt x="135" y="8"/>
                              </a:lnTo>
                              <a:lnTo>
                                <a:pt x="133" y="7"/>
                              </a:lnTo>
                              <a:lnTo>
                                <a:pt x="133" y="7"/>
                              </a:lnTo>
                              <a:lnTo>
                                <a:pt x="133" y="8"/>
                              </a:lnTo>
                              <a:lnTo>
                                <a:pt x="134" y="9"/>
                              </a:lnTo>
                              <a:lnTo>
                                <a:pt x="133" y="10"/>
                              </a:lnTo>
                              <a:lnTo>
                                <a:pt x="130" y="11"/>
                              </a:lnTo>
                              <a:lnTo>
                                <a:pt x="130" y="10"/>
                              </a:lnTo>
                              <a:lnTo>
                                <a:pt x="129" y="8"/>
                              </a:lnTo>
                              <a:lnTo>
                                <a:pt x="127" y="8"/>
                              </a:lnTo>
                              <a:lnTo>
                                <a:pt x="125" y="7"/>
                              </a:lnTo>
                              <a:lnTo>
                                <a:pt x="126" y="5"/>
                              </a:lnTo>
                              <a:lnTo>
                                <a:pt x="127" y="3"/>
                              </a:lnTo>
                              <a:lnTo>
                                <a:pt x="130" y="6"/>
                              </a:lnTo>
                              <a:lnTo>
                                <a:pt x="131" y="6"/>
                              </a:lnTo>
                              <a:lnTo>
                                <a:pt x="128" y="3"/>
                              </a:lnTo>
                              <a:lnTo>
                                <a:pt x="127" y="2"/>
                              </a:lnTo>
                              <a:lnTo>
                                <a:pt x="126" y="2"/>
                              </a:lnTo>
                              <a:lnTo>
                                <a:pt x="122" y="4"/>
                              </a:lnTo>
                              <a:lnTo>
                                <a:pt x="120" y="4"/>
                              </a:lnTo>
                              <a:lnTo>
                                <a:pt x="115" y="1"/>
                              </a:lnTo>
                              <a:lnTo>
                                <a:pt x="113" y="1"/>
                              </a:lnTo>
                              <a:lnTo>
                                <a:pt x="112" y="1"/>
                              </a:lnTo>
                              <a:lnTo>
                                <a:pt x="112" y="3"/>
                              </a:lnTo>
                              <a:lnTo>
                                <a:pt x="111" y="3"/>
                              </a:lnTo>
                              <a:lnTo>
                                <a:pt x="108" y="4"/>
                              </a:lnTo>
                              <a:lnTo>
                                <a:pt x="106" y="5"/>
                              </a:lnTo>
                              <a:lnTo>
                                <a:pt x="104" y="5"/>
                              </a:lnTo>
                              <a:lnTo>
                                <a:pt x="109" y="3"/>
                              </a:lnTo>
                              <a:lnTo>
                                <a:pt x="110" y="2"/>
                              </a:lnTo>
                              <a:lnTo>
                                <a:pt x="104" y="3"/>
                              </a:lnTo>
                              <a:lnTo>
                                <a:pt x="101" y="4"/>
                              </a:lnTo>
                              <a:lnTo>
                                <a:pt x="99" y="5"/>
                              </a:lnTo>
                              <a:lnTo>
                                <a:pt x="99" y="6"/>
                              </a:lnTo>
                              <a:lnTo>
                                <a:pt x="98" y="6"/>
                              </a:lnTo>
                              <a:lnTo>
                                <a:pt x="97" y="8"/>
                              </a:lnTo>
                              <a:lnTo>
                                <a:pt x="96" y="8"/>
                              </a:lnTo>
                              <a:lnTo>
                                <a:pt x="95" y="8"/>
                              </a:lnTo>
                              <a:lnTo>
                                <a:pt x="92" y="8"/>
                              </a:lnTo>
                              <a:lnTo>
                                <a:pt x="86" y="12"/>
                              </a:lnTo>
                              <a:lnTo>
                                <a:pt x="83" y="14"/>
                              </a:lnTo>
                              <a:lnTo>
                                <a:pt x="81" y="15"/>
                              </a:lnTo>
                              <a:lnTo>
                                <a:pt x="79" y="16"/>
                              </a:lnTo>
                              <a:lnTo>
                                <a:pt x="77" y="16"/>
                              </a:lnTo>
                              <a:lnTo>
                                <a:pt x="76" y="15"/>
                              </a:lnTo>
                              <a:lnTo>
                                <a:pt x="72" y="14"/>
                              </a:lnTo>
                              <a:lnTo>
                                <a:pt x="68" y="12"/>
                              </a:lnTo>
                              <a:lnTo>
                                <a:pt x="58" y="11"/>
                              </a:lnTo>
                              <a:lnTo>
                                <a:pt x="55" y="9"/>
                              </a:lnTo>
                              <a:lnTo>
                                <a:pt x="52" y="9"/>
                              </a:lnTo>
                              <a:lnTo>
                                <a:pt x="50" y="8"/>
                              </a:lnTo>
                              <a:lnTo>
                                <a:pt x="45" y="6"/>
                              </a:lnTo>
                              <a:lnTo>
                                <a:pt x="37" y="3"/>
                              </a:lnTo>
                              <a:lnTo>
                                <a:pt x="31" y="3"/>
                              </a:lnTo>
                              <a:lnTo>
                                <a:pt x="21" y="1"/>
                              </a:lnTo>
                              <a:lnTo>
                                <a:pt x="12" y="3"/>
                              </a:lnTo>
                              <a:lnTo>
                                <a:pt x="9" y="2"/>
                              </a:lnTo>
                              <a:lnTo>
                                <a:pt x="8" y="0"/>
                              </a:lnTo>
                              <a:lnTo>
                                <a:pt x="8" y="1"/>
                              </a:lnTo>
                              <a:lnTo>
                                <a:pt x="7" y="2"/>
                              </a:lnTo>
                              <a:lnTo>
                                <a:pt x="6" y="3"/>
                              </a:lnTo>
                              <a:lnTo>
                                <a:pt x="5" y="4"/>
                              </a:lnTo>
                              <a:lnTo>
                                <a:pt x="3" y="6"/>
                              </a:lnTo>
                              <a:lnTo>
                                <a:pt x="3" y="9"/>
                              </a:lnTo>
                              <a:lnTo>
                                <a:pt x="4" y="11"/>
                              </a:lnTo>
                              <a:lnTo>
                                <a:pt x="5" y="14"/>
                              </a:lnTo>
                              <a:lnTo>
                                <a:pt x="5" y="17"/>
                              </a:lnTo>
                              <a:lnTo>
                                <a:pt x="5" y="19"/>
                              </a:lnTo>
                              <a:lnTo>
                                <a:pt x="4" y="21"/>
                              </a:lnTo>
                              <a:lnTo>
                                <a:pt x="4" y="23"/>
                              </a:lnTo>
                              <a:lnTo>
                                <a:pt x="1" y="27"/>
                              </a:lnTo>
                              <a:lnTo>
                                <a:pt x="0" y="28"/>
                              </a:lnTo>
                              <a:lnTo>
                                <a:pt x="0" y="29"/>
                              </a:lnTo>
                              <a:lnTo>
                                <a:pt x="2" y="34"/>
                              </a:lnTo>
                              <a:lnTo>
                                <a:pt x="3" y="35"/>
                              </a:lnTo>
                              <a:lnTo>
                                <a:pt x="3" y="40"/>
                              </a:lnTo>
                              <a:lnTo>
                                <a:pt x="4" y="44"/>
                              </a:lnTo>
                              <a:lnTo>
                                <a:pt x="5" y="47"/>
                              </a:lnTo>
                              <a:lnTo>
                                <a:pt x="5" y="48"/>
                              </a:lnTo>
                              <a:lnTo>
                                <a:pt x="5" y="52"/>
                              </a:lnTo>
                              <a:lnTo>
                                <a:pt x="5" y="56"/>
                              </a:lnTo>
                              <a:lnTo>
                                <a:pt x="5" y="60"/>
                              </a:lnTo>
                              <a:lnTo>
                                <a:pt x="5" y="64"/>
                              </a:lnTo>
                              <a:lnTo>
                                <a:pt x="5" y="69"/>
                              </a:lnTo>
                              <a:lnTo>
                                <a:pt x="5" y="73"/>
                              </a:lnTo>
                              <a:lnTo>
                                <a:pt x="5" y="77"/>
                              </a:lnTo>
                              <a:lnTo>
                                <a:pt x="5" y="82"/>
                              </a:lnTo>
                              <a:lnTo>
                                <a:pt x="5" y="86"/>
                              </a:lnTo>
                              <a:lnTo>
                                <a:pt x="5" y="90"/>
                              </a:lnTo>
                              <a:lnTo>
                                <a:pt x="5" y="94"/>
                              </a:lnTo>
                              <a:lnTo>
                                <a:pt x="5" y="98"/>
                              </a:lnTo>
                              <a:lnTo>
                                <a:pt x="5" y="103"/>
                              </a:lnTo>
                              <a:lnTo>
                                <a:pt x="5" y="107"/>
                              </a:lnTo>
                              <a:lnTo>
                                <a:pt x="5" y="111"/>
                              </a:lnTo>
                              <a:lnTo>
                                <a:pt x="5" y="115"/>
                              </a:lnTo>
                              <a:lnTo>
                                <a:pt x="5" y="120"/>
                              </a:lnTo>
                              <a:lnTo>
                                <a:pt x="5" y="124"/>
                              </a:lnTo>
                              <a:lnTo>
                                <a:pt x="5" y="128"/>
                              </a:lnTo>
                              <a:lnTo>
                                <a:pt x="5" y="132"/>
                              </a:lnTo>
                              <a:lnTo>
                                <a:pt x="5" y="136"/>
                              </a:lnTo>
                              <a:lnTo>
                                <a:pt x="5" y="140"/>
                              </a:lnTo>
                              <a:lnTo>
                                <a:pt x="5" y="145"/>
                              </a:lnTo>
                              <a:lnTo>
                                <a:pt x="5" y="149"/>
                              </a:lnTo>
                              <a:lnTo>
                                <a:pt x="5" y="153"/>
                              </a:lnTo>
                              <a:lnTo>
                                <a:pt x="5" y="157"/>
                              </a:lnTo>
                              <a:lnTo>
                                <a:pt x="5" y="161"/>
                              </a:lnTo>
                              <a:lnTo>
                                <a:pt x="5" y="165"/>
                              </a:lnTo>
                              <a:lnTo>
                                <a:pt x="5" y="169"/>
                              </a:lnTo>
                              <a:lnTo>
                                <a:pt x="5" y="174"/>
                              </a:lnTo>
                              <a:lnTo>
                                <a:pt x="5" y="178"/>
                              </a:lnTo>
                              <a:lnTo>
                                <a:pt x="5" y="182"/>
                              </a:lnTo>
                              <a:lnTo>
                                <a:pt x="12" y="182"/>
                              </a:lnTo>
                              <a:lnTo>
                                <a:pt x="19" y="182"/>
                              </a:lnTo>
                              <a:lnTo>
                                <a:pt x="25" y="182"/>
                              </a:lnTo>
                              <a:lnTo>
                                <a:pt x="32" y="182"/>
                              </a:lnTo>
                              <a:lnTo>
                                <a:pt x="39" y="182"/>
                              </a:lnTo>
                              <a:lnTo>
                                <a:pt x="45" y="182"/>
                              </a:lnTo>
                              <a:lnTo>
                                <a:pt x="52" y="182"/>
                              </a:lnTo>
                              <a:lnTo>
                                <a:pt x="59" y="182"/>
                              </a:lnTo>
                              <a:lnTo>
                                <a:pt x="66" y="182"/>
                              </a:lnTo>
                              <a:lnTo>
                                <a:pt x="72" y="182"/>
                              </a:lnTo>
                              <a:lnTo>
                                <a:pt x="79" y="182"/>
                              </a:lnTo>
                              <a:lnTo>
                                <a:pt x="86" y="182"/>
                              </a:lnTo>
                              <a:lnTo>
                                <a:pt x="92" y="182"/>
                              </a:lnTo>
                              <a:lnTo>
                                <a:pt x="99" y="182"/>
                              </a:lnTo>
                              <a:lnTo>
                                <a:pt x="106" y="182"/>
                              </a:lnTo>
                              <a:lnTo>
                                <a:pt x="113" y="182"/>
                              </a:lnTo>
                              <a:lnTo>
                                <a:pt x="115" y="182"/>
                              </a:lnTo>
                              <a:lnTo>
                                <a:pt x="116" y="182"/>
                              </a:lnTo>
                              <a:lnTo>
                                <a:pt x="117" y="178"/>
                              </a:lnTo>
                              <a:lnTo>
                                <a:pt x="118" y="178"/>
                              </a:lnTo>
                              <a:lnTo>
                                <a:pt x="119" y="178"/>
                              </a:lnTo>
                              <a:lnTo>
                                <a:pt x="120" y="179"/>
                              </a:lnTo>
                              <a:lnTo>
                                <a:pt x="119" y="180"/>
                              </a:lnTo>
                              <a:lnTo>
                                <a:pt x="119" y="182"/>
                              </a:lnTo>
                              <a:lnTo>
                                <a:pt x="122" y="182"/>
                              </a:lnTo>
                              <a:lnTo>
                                <a:pt x="128" y="182"/>
                              </a:lnTo>
                              <a:lnTo>
                                <a:pt x="134" y="182"/>
                              </a:lnTo>
                              <a:lnTo>
                                <a:pt x="139" y="182"/>
                              </a:lnTo>
                              <a:lnTo>
                                <a:pt x="145" y="182"/>
                              </a:lnTo>
                              <a:lnTo>
                                <a:pt x="151" y="182"/>
                              </a:lnTo>
                              <a:lnTo>
                                <a:pt x="157" y="182"/>
                              </a:lnTo>
                              <a:lnTo>
                                <a:pt x="162" y="182"/>
                              </a:lnTo>
                              <a:lnTo>
                                <a:pt x="168" y="182"/>
                              </a:lnTo>
                              <a:lnTo>
                                <a:pt x="174" y="182"/>
                              </a:lnTo>
                              <a:lnTo>
                                <a:pt x="180" y="182"/>
                              </a:lnTo>
                              <a:lnTo>
                                <a:pt x="186" y="182"/>
                              </a:lnTo>
                              <a:lnTo>
                                <a:pt x="191" y="182"/>
                              </a:lnTo>
                              <a:lnTo>
                                <a:pt x="197" y="182"/>
                              </a:lnTo>
                              <a:lnTo>
                                <a:pt x="203" y="182"/>
                              </a:lnTo>
                              <a:lnTo>
                                <a:pt x="209" y="182"/>
                              </a:lnTo>
                              <a:lnTo>
                                <a:pt x="214" y="182"/>
                              </a:lnTo>
                              <a:lnTo>
                                <a:pt x="214" y="181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DCDCDC"/>
                        </a:solidFill>
                        <a:ln w="9525">
                          <a:solidFill>
                            <a:schemeClr val="bg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it-IT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89" name="Freeform 140">
                          <a:extLst>
                            <a:ext uri="{FF2B5EF4-FFF2-40B4-BE49-F238E27FC236}">
                              <a16:creationId xmlns:a16="http://schemas.microsoft.com/office/drawing/2014/main" id="{BC1C04FE-EA3C-449C-8FF9-CD3696DCD3F2}"/>
                            </a:ext>
                          </a:extLst>
                        </p:cNvPr>
                        <p:cNvSpPr>
                          <a:spLocks noEditPoints="1"/>
                        </p:cNvSpPr>
                        <p:nvPr/>
                      </p:nvSpPr>
                      <p:spPr bwMode="auto">
                        <a:xfrm>
                          <a:off x="6046788" y="2455863"/>
                          <a:ext cx="174625" cy="85725"/>
                        </a:xfrm>
                        <a:custGeom>
                          <a:avLst/>
                          <a:gdLst>
                            <a:gd name="T0" fmla="*/ 26 w 270"/>
                            <a:gd name="T1" fmla="*/ 58 h 132"/>
                            <a:gd name="T2" fmla="*/ 40 w 270"/>
                            <a:gd name="T3" fmla="*/ 53 h 132"/>
                            <a:gd name="T4" fmla="*/ 48 w 270"/>
                            <a:gd name="T5" fmla="*/ 45 h 132"/>
                            <a:gd name="T6" fmla="*/ 36 w 270"/>
                            <a:gd name="T7" fmla="*/ 35 h 132"/>
                            <a:gd name="T8" fmla="*/ 26 w 270"/>
                            <a:gd name="T9" fmla="*/ 42 h 132"/>
                            <a:gd name="T10" fmla="*/ 47 w 270"/>
                            <a:gd name="T11" fmla="*/ 65 h 132"/>
                            <a:gd name="T12" fmla="*/ 32 w 270"/>
                            <a:gd name="T13" fmla="*/ 64 h 132"/>
                            <a:gd name="T14" fmla="*/ 17 w 270"/>
                            <a:gd name="T15" fmla="*/ 71 h 132"/>
                            <a:gd name="T16" fmla="*/ 6 w 270"/>
                            <a:gd name="T17" fmla="*/ 71 h 132"/>
                            <a:gd name="T18" fmla="*/ 4 w 270"/>
                            <a:gd name="T19" fmla="*/ 81 h 132"/>
                            <a:gd name="T20" fmla="*/ 1 w 270"/>
                            <a:gd name="T21" fmla="*/ 87 h 132"/>
                            <a:gd name="T22" fmla="*/ 12 w 270"/>
                            <a:gd name="T23" fmla="*/ 96 h 132"/>
                            <a:gd name="T24" fmla="*/ 9 w 270"/>
                            <a:gd name="T25" fmla="*/ 107 h 132"/>
                            <a:gd name="T26" fmla="*/ 22 w 270"/>
                            <a:gd name="T27" fmla="*/ 89 h 132"/>
                            <a:gd name="T28" fmla="*/ 44 w 270"/>
                            <a:gd name="T29" fmla="*/ 84 h 132"/>
                            <a:gd name="T30" fmla="*/ 54 w 270"/>
                            <a:gd name="T31" fmla="*/ 76 h 132"/>
                            <a:gd name="T32" fmla="*/ 269 w 270"/>
                            <a:gd name="T33" fmla="*/ 15 h 132"/>
                            <a:gd name="T34" fmla="*/ 259 w 270"/>
                            <a:gd name="T35" fmla="*/ 14 h 132"/>
                            <a:gd name="T36" fmla="*/ 205 w 270"/>
                            <a:gd name="T37" fmla="*/ 5 h 132"/>
                            <a:gd name="T38" fmla="*/ 157 w 270"/>
                            <a:gd name="T39" fmla="*/ 0 h 132"/>
                            <a:gd name="T40" fmla="*/ 130 w 270"/>
                            <a:gd name="T41" fmla="*/ 7 h 132"/>
                            <a:gd name="T42" fmla="*/ 94 w 270"/>
                            <a:gd name="T43" fmla="*/ 17 h 132"/>
                            <a:gd name="T44" fmla="*/ 70 w 270"/>
                            <a:gd name="T45" fmla="*/ 28 h 132"/>
                            <a:gd name="T46" fmla="*/ 71 w 270"/>
                            <a:gd name="T47" fmla="*/ 40 h 132"/>
                            <a:gd name="T48" fmla="*/ 70 w 270"/>
                            <a:gd name="T49" fmla="*/ 53 h 132"/>
                            <a:gd name="T50" fmla="*/ 72 w 270"/>
                            <a:gd name="T51" fmla="*/ 58 h 132"/>
                            <a:gd name="T52" fmla="*/ 79 w 270"/>
                            <a:gd name="T53" fmla="*/ 76 h 132"/>
                            <a:gd name="T54" fmla="*/ 102 w 270"/>
                            <a:gd name="T55" fmla="*/ 85 h 132"/>
                            <a:gd name="T56" fmla="*/ 115 w 270"/>
                            <a:gd name="T57" fmla="*/ 81 h 132"/>
                            <a:gd name="T58" fmla="*/ 112 w 270"/>
                            <a:gd name="T59" fmla="*/ 96 h 132"/>
                            <a:gd name="T60" fmla="*/ 112 w 270"/>
                            <a:gd name="T61" fmla="*/ 109 h 132"/>
                            <a:gd name="T62" fmla="*/ 140 w 270"/>
                            <a:gd name="T63" fmla="*/ 99 h 132"/>
                            <a:gd name="T64" fmla="*/ 146 w 270"/>
                            <a:gd name="T65" fmla="*/ 102 h 132"/>
                            <a:gd name="T66" fmla="*/ 159 w 270"/>
                            <a:gd name="T67" fmla="*/ 107 h 132"/>
                            <a:gd name="T68" fmla="*/ 177 w 270"/>
                            <a:gd name="T69" fmla="*/ 113 h 132"/>
                            <a:gd name="T70" fmla="*/ 191 w 270"/>
                            <a:gd name="T71" fmla="*/ 128 h 132"/>
                            <a:gd name="T72" fmla="*/ 216 w 270"/>
                            <a:gd name="T73" fmla="*/ 127 h 132"/>
                            <a:gd name="T74" fmla="*/ 235 w 270"/>
                            <a:gd name="T75" fmla="*/ 132 h 132"/>
                            <a:gd name="T76" fmla="*/ 238 w 270"/>
                            <a:gd name="T77" fmla="*/ 124 h 132"/>
                            <a:gd name="T78" fmla="*/ 253 w 270"/>
                            <a:gd name="T79" fmla="*/ 113 h 132"/>
                            <a:gd name="T80" fmla="*/ 252 w 270"/>
                            <a:gd name="T81" fmla="*/ 109 h 132"/>
                            <a:gd name="T82" fmla="*/ 248 w 270"/>
                            <a:gd name="T83" fmla="*/ 102 h 132"/>
                            <a:gd name="T84" fmla="*/ 235 w 270"/>
                            <a:gd name="T85" fmla="*/ 78 h 132"/>
                            <a:gd name="T86" fmla="*/ 220 w 270"/>
                            <a:gd name="T87" fmla="*/ 47 h 132"/>
                            <a:gd name="T88" fmla="*/ 249 w 270"/>
                            <a:gd name="T89" fmla="*/ 41 h 132"/>
                            <a:gd name="T90" fmla="*/ 261 w 270"/>
                            <a:gd name="T91" fmla="*/ 21 h 132"/>
                            <a:gd name="T92" fmla="*/ 269 w 270"/>
                            <a:gd name="T93" fmla="*/ 17 h 132"/>
                            <a:gd name="T94" fmla="*/ 53 w 270"/>
                            <a:gd name="T95" fmla="*/ 62 h 132"/>
                            <a:gd name="T96" fmla="*/ 64 w 270"/>
                            <a:gd name="T97" fmla="*/ 67 h 132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  <a:cxn ang="0">
                              <a:pos x="T92" y="T93"/>
                            </a:cxn>
                            <a:cxn ang="0">
                              <a:pos x="T94" y="T95"/>
                            </a:cxn>
                            <a:cxn ang="0">
                              <a:pos x="T96" y="T97"/>
                            </a:cxn>
                          </a:cxnLst>
                          <a:rect l="0" t="0" r="r" b="b"/>
                          <a:pathLst>
                            <a:path w="270" h="132">
                              <a:moveTo>
                                <a:pt x="19" y="47"/>
                              </a:moveTo>
                              <a:lnTo>
                                <a:pt x="23" y="49"/>
                              </a:lnTo>
                              <a:lnTo>
                                <a:pt x="26" y="56"/>
                              </a:lnTo>
                              <a:lnTo>
                                <a:pt x="26" y="58"/>
                              </a:lnTo>
                              <a:lnTo>
                                <a:pt x="29" y="60"/>
                              </a:lnTo>
                              <a:lnTo>
                                <a:pt x="34" y="59"/>
                              </a:lnTo>
                              <a:lnTo>
                                <a:pt x="39" y="51"/>
                              </a:lnTo>
                              <a:lnTo>
                                <a:pt x="40" y="53"/>
                              </a:lnTo>
                              <a:lnTo>
                                <a:pt x="42" y="54"/>
                              </a:lnTo>
                              <a:lnTo>
                                <a:pt x="45" y="51"/>
                              </a:lnTo>
                              <a:lnTo>
                                <a:pt x="49" y="51"/>
                              </a:lnTo>
                              <a:lnTo>
                                <a:pt x="48" y="45"/>
                              </a:lnTo>
                              <a:lnTo>
                                <a:pt x="45" y="41"/>
                              </a:lnTo>
                              <a:lnTo>
                                <a:pt x="37" y="39"/>
                              </a:lnTo>
                              <a:lnTo>
                                <a:pt x="36" y="38"/>
                              </a:lnTo>
                              <a:lnTo>
                                <a:pt x="36" y="35"/>
                              </a:lnTo>
                              <a:lnTo>
                                <a:pt x="34" y="35"/>
                              </a:lnTo>
                              <a:lnTo>
                                <a:pt x="31" y="35"/>
                              </a:lnTo>
                              <a:lnTo>
                                <a:pt x="27" y="38"/>
                              </a:lnTo>
                              <a:lnTo>
                                <a:pt x="26" y="42"/>
                              </a:lnTo>
                              <a:lnTo>
                                <a:pt x="8" y="44"/>
                              </a:lnTo>
                              <a:lnTo>
                                <a:pt x="13" y="47"/>
                              </a:lnTo>
                              <a:lnTo>
                                <a:pt x="19" y="47"/>
                              </a:lnTo>
                              <a:close/>
                              <a:moveTo>
                                <a:pt x="47" y="65"/>
                              </a:moveTo>
                              <a:lnTo>
                                <a:pt x="41" y="64"/>
                              </a:lnTo>
                              <a:lnTo>
                                <a:pt x="38" y="65"/>
                              </a:lnTo>
                              <a:lnTo>
                                <a:pt x="35" y="66"/>
                              </a:lnTo>
                              <a:lnTo>
                                <a:pt x="32" y="64"/>
                              </a:lnTo>
                              <a:lnTo>
                                <a:pt x="29" y="64"/>
                              </a:lnTo>
                              <a:lnTo>
                                <a:pt x="26" y="65"/>
                              </a:lnTo>
                              <a:lnTo>
                                <a:pt x="20" y="67"/>
                              </a:lnTo>
                              <a:lnTo>
                                <a:pt x="17" y="71"/>
                              </a:lnTo>
                              <a:lnTo>
                                <a:pt x="15" y="70"/>
                              </a:lnTo>
                              <a:lnTo>
                                <a:pt x="13" y="71"/>
                              </a:lnTo>
                              <a:lnTo>
                                <a:pt x="9" y="73"/>
                              </a:lnTo>
                              <a:lnTo>
                                <a:pt x="6" y="71"/>
                              </a:lnTo>
                              <a:lnTo>
                                <a:pt x="3" y="71"/>
                              </a:lnTo>
                              <a:lnTo>
                                <a:pt x="0" y="72"/>
                              </a:lnTo>
                              <a:lnTo>
                                <a:pt x="5" y="79"/>
                              </a:lnTo>
                              <a:lnTo>
                                <a:pt x="4" y="81"/>
                              </a:lnTo>
                              <a:lnTo>
                                <a:pt x="3" y="83"/>
                              </a:lnTo>
                              <a:lnTo>
                                <a:pt x="1" y="84"/>
                              </a:lnTo>
                              <a:lnTo>
                                <a:pt x="0" y="84"/>
                              </a:lnTo>
                              <a:lnTo>
                                <a:pt x="1" y="87"/>
                              </a:lnTo>
                              <a:lnTo>
                                <a:pt x="7" y="90"/>
                              </a:lnTo>
                              <a:lnTo>
                                <a:pt x="10" y="92"/>
                              </a:lnTo>
                              <a:lnTo>
                                <a:pt x="14" y="93"/>
                              </a:lnTo>
                              <a:lnTo>
                                <a:pt x="12" y="96"/>
                              </a:lnTo>
                              <a:lnTo>
                                <a:pt x="5" y="103"/>
                              </a:lnTo>
                              <a:lnTo>
                                <a:pt x="5" y="105"/>
                              </a:lnTo>
                              <a:lnTo>
                                <a:pt x="6" y="107"/>
                              </a:lnTo>
                              <a:lnTo>
                                <a:pt x="9" y="107"/>
                              </a:lnTo>
                              <a:lnTo>
                                <a:pt x="12" y="105"/>
                              </a:lnTo>
                              <a:lnTo>
                                <a:pt x="16" y="100"/>
                              </a:lnTo>
                              <a:lnTo>
                                <a:pt x="17" y="93"/>
                              </a:lnTo>
                              <a:lnTo>
                                <a:pt x="22" y="89"/>
                              </a:lnTo>
                              <a:lnTo>
                                <a:pt x="27" y="88"/>
                              </a:lnTo>
                              <a:lnTo>
                                <a:pt x="37" y="89"/>
                              </a:lnTo>
                              <a:lnTo>
                                <a:pt x="38" y="87"/>
                              </a:lnTo>
                              <a:lnTo>
                                <a:pt x="44" y="84"/>
                              </a:lnTo>
                              <a:lnTo>
                                <a:pt x="48" y="80"/>
                              </a:lnTo>
                              <a:lnTo>
                                <a:pt x="50" y="80"/>
                              </a:lnTo>
                              <a:lnTo>
                                <a:pt x="52" y="78"/>
                              </a:lnTo>
                              <a:lnTo>
                                <a:pt x="54" y="76"/>
                              </a:lnTo>
                              <a:lnTo>
                                <a:pt x="63" y="75"/>
                              </a:lnTo>
                              <a:lnTo>
                                <a:pt x="61" y="73"/>
                              </a:lnTo>
                              <a:lnTo>
                                <a:pt x="47" y="65"/>
                              </a:lnTo>
                              <a:close/>
                              <a:moveTo>
                                <a:pt x="269" y="15"/>
                              </a:moveTo>
                              <a:lnTo>
                                <a:pt x="267" y="11"/>
                              </a:lnTo>
                              <a:lnTo>
                                <a:pt x="264" y="9"/>
                              </a:lnTo>
                              <a:lnTo>
                                <a:pt x="264" y="10"/>
                              </a:lnTo>
                              <a:lnTo>
                                <a:pt x="259" y="14"/>
                              </a:lnTo>
                              <a:lnTo>
                                <a:pt x="235" y="12"/>
                              </a:lnTo>
                              <a:lnTo>
                                <a:pt x="220" y="12"/>
                              </a:lnTo>
                              <a:lnTo>
                                <a:pt x="214" y="10"/>
                              </a:lnTo>
                              <a:lnTo>
                                <a:pt x="205" y="5"/>
                              </a:lnTo>
                              <a:lnTo>
                                <a:pt x="198" y="5"/>
                              </a:lnTo>
                              <a:lnTo>
                                <a:pt x="169" y="0"/>
                              </a:lnTo>
                              <a:lnTo>
                                <a:pt x="161" y="0"/>
                              </a:lnTo>
                              <a:lnTo>
                                <a:pt x="157" y="0"/>
                              </a:lnTo>
                              <a:lnTo>
                                <a:pt x="157" y="2"/>
                              </a:lnTo>
                              <a:lnTo>
                                <a:pt x="157" y="5"/>
                              </a:lnTo>
                              <a:lnTo>
                                <a:pt x="154" y="7"/>
                              </a:lnTo>
                              <a:lnTo>
                                <a:pt x="130" y="7"/>
                              </a:lnTo>
                              <a:lnTo>
                                <a:pt x="117" y="11"/>
                              </a:lnTo>
                              <a:lnTo>
                                <a:pt x="108" y="10"/>
                              </a:lnTo>
                              <a:lnTo>
                                <a:pt x="99" y="16"/>
                              </a:lnTo>
                              <a:lnTo>
                                <a:pt x="94" y="17"/>
                              </a:lnTo>
                              <a:lnTo>
                                <a:pt x="95" y="22"/>
                              </a:lnTo>
                              <a:lnTo>
                                <a:pt x="82" y="23"/>
                              </a:lnTo>
                              <a:lnTo>
                                <a:pt x="76" y="25"/>
                              </a:lnTo>
                              <a:lnTo>
                                <a:pt x="70" y="28"/>
                              </a:lnTo>
                              <a:lnTo>
                                <a:pt x="71" y="33"/>
                              </a:lnTo>
                              <a:lnTo>
                                <a:pt x="69" y="36"/>
                              </a:lnTo>
                              <a:lnTo>
                                <a:pt x="69" y="38"/>
                              </a:lnTo>
                              <a:lnTo>
                                <a:pt x="71" y="40"/>
                              </a:lnTo>
                              <a:lnTo>
                                <a:pt x="70" y="43"/>
                              </a:lnTo>
                              <a:lnTo>
                                <a:pt x="67" y="45"/>
                              </a:lnTo>
                              <a:lnTo>
                                <a:pt x="70" y="52"/>
                              </a:lnTo>
                              <a:lnTo>
                                <a:pt x="70" y="53"/>
                              </a:lnTo>
                              <a:lnTo>
                                <a:pt x="72" y="54"/>
                              </a:lnTo>
                              <a:lnTo>
                                <a:pt x="78" y="54"/>
                              </a:lnTo>
                              <a:lnTo>
                                <a:pt x="77" y="56"/>
                              </a:lnTo>
                              <a:lnTo>
                                <a:pt x="72" y="58"/>
                              </a:lnTo>
                              <a:lnTo>
                                <a:pt x="71" y="62"/>
                              </a:lnTo>
                              <a:lnTo>
                                <a:pt x="73" y="67"/>
                              </a:lnTo>
                              <a:lnTo>
                                <a:pt x="79" y="71"/>
                              </a:lnTo>
                              <a:lnTo>
                                <a:pt x="79" y="76"/>
                              </a:lnTo>
                              <a:lnTo>
                                <a:pt x="82" y="80"/>
                              </a:lnTo>
                              <a:lnTo>
                                <a:pt x="92" y="84"/>
                              </a:lnTo>
                              <a:lnTo>
                                <a:pt x="97" y="86"/>
                              </a:lnTo>
                              <a:lnTo>
                                <a:pt x="102" y="85"/>
                              </a:lnTo>
                              <a:lnTo>
                                <a:pt x="104" y="82"/>
                              </a:lnTo>
                              <a:lnTo>
                                <a:pt x="106" y="79"/>
                              </a:lnTo>
                              <a:lnTo>
                                <a:pt x="109" y="79"/>
                              </a:lnTo>
                              <a:lnTo>
                                <a:pt x="115" y="81"/>
                              </a:lnTo>
                              <a:lnTo>
                                <a:pt x="115" y="84"/>
                              </a:lnTo>
                              <a:lnTo>
                                <a:pt x="115" y="85"/>
                              </a:lnTo>
                              <a:lnTo>
                                <a:pt x="113" y="87"/>
                              </a:lnTo>
                              <a:lnTo>
                                <a:pt x="112" y="96"/>
                              </a:lnTo>
                              <a:lnTo>
                                <a:pt x="106" y="109"/>
                              </a:lnTo>
                              <a:lnTo>
                                <a:pt x="106" y="111"/>
                              </a:lnTo>
                              <a:lnTo>
                                <a:pt x="107" y="111"/>
                              </a:lnTo>
                              <a:lnTo>
                                <a:pt x="112" y="109"/>
                              </a:lnTo>
                              <a:lnTo>
                                <a:pt x="125" y="104"/>
                              </a:lnTo>
                              <a:lnTo>
                                <a:pt x="128" y="104"/>
                              </a:lnTo>
                              <a:lnTo>
                                <a:pt x="131" y="103"/>
                              </a:lnTo>
                              <a:lnTo>
                                <a:pt x="140" y="99"/>
                              </a:lnTo>
                              <a:lnTo>
                                <a:pt x="142" y="101"/>
                              </a:lnTo>
                              <a:lnTo>
                                <a:pt x="145" y="103"/>
                              </a:lnTo>
                              <a:lnTo>
                                <a:pt x="146" y="103"/>
                              </a:lnTo>
                              <a:lnTo>
                                <a:pt x="146" y="102"/>
                              </a:lnTo>
                              <a:lnTo>
                                <a:pt x="146" y="101"/>
                              </a:lnTo>
                              <a:lnTo>
                                <a:pt x="147" y="100"/>
                              </a:lnTo>
                              <a:lnTo>
                                <a:pt x="149" y="101"/>
                              </a:lnTo>
                              <a:lnTo>
                                <a:pt x="159" y="107"/>
                              </a:lnTo>
                              <a:lnTo>
                                <a:pt x="163" y="108"/>
                              </a:lnTo>
                              <a:lnTo>
                                <a:pt x="166" y="108"/>
                              </a:lnTo>
                              <a:lnTo>
                                <a:pt x="169" y="111"/>
                              </a:lnTo>
                              <a:lnTo>
                                <a:pt x="177" y="113"/>
                              </a:lnTo>
                              <a:lnTo>
                                <a:pt x="178" y="115"/>
                              </a:lnTo>
                              <a:lnTo>
                                <a:pt x="179" y="116"/>
                              </a:lnTo>
                              <a:lnTo>
                                <a:pt x="187" y="124"/>
                              </a:lnTo>
                              <a:lnTo>
                                <a:pt x="191" y="128"/>
                              </a:lnTo>
                              <a:lnTo>
                                <a:pt x="198" y="131"/>
                              </a:lnTo>
                              <a:lnTo>
                                <a:pt x="201" y="132"/>
                              </a:lnTo>
                              <a:lnTo>
                                <a:pt x="213" y="129"/>
                              </a:lnTo>
                              <a:lnTo>
                                <a:pt x="216" y="127"/>
                              </a:lnTo>
                              <a:lnTo>
                                <a:pt x="219" y="127"/>
                              </a:lnTo>
                              <a:lnTo>
                                <a:pt x="222" y="129"/>
                              </a:lnTo>
                              <a:lnTo>
                                <a:pt x="229" y="132"/>
                              </a:lnTo>
                              <a:lnTo>
                                <a:pt x="235" y="132"/>
                              </a:lnTo>
                              <a:lnTo>
                                <a:pt x="236" y="132"/>
                              </a:lnTo>
                              <a:lnTo>
                                <a:pt x="236" y="131"/>
                              </a:lnTo>
                              <a:lnTo>
                                <a:pt x="237" y="127"/>
                              </a:lnTo>
                              <a:lnTo>
                                <a:pt x="238" y="124"/>
                              </a:lnTo>
                              <a:lnTo>
                                <a:pt x="242" y="120"/>
                              </a:lnTo>
                              <a:lnTo>
                                <a:pt x="243" y="118"/>
                              </a:lnTo>
                              <a:lnTo>
                                <a:pt x="244" y="115"/>
                              </a:lnTo>
                              <a:lnTo>
                                <a:pt x="253" y="113"/>
                              </a:lnTo>
                              <a:lnTo>
                                <a:pt x="254" y="112"/>
                              </a:lnTo>
                              <a:lnTo>
                                <a:pt x="254" y="111"/>
                              </a:lnTo>
                              <a:lnTo>
                                <a:pt x="254" y="110"/>
                              </a:lnTo>
                              <a:lnTo>
                                <a:pt x="252" y="109"/>
                              </a:lnTo>
                              <a:lnTo>
                                <a:pt x="250" y="107"/>
                              </a:lnTo>
                              <a:lnTo>
                                <a:pt x="248" y="102"/>
                              </a:lnTo>
                              <a:lnTo>
                                <a:pt x="248" y="102"/>
                              </a:lnTo>
                              <a:lnTo>
                                <a:pt x="248" y="102"/>
                              </a:lnTo>
                              <a:lnTo>
                                <a:pt x="242" y="92"/>
                              </a:lnTo>
                              <a:lnTo>
                                <a:pt x="241" y="89"/>
                              </a:lnTo>
                              <a:lnTo>
                                <a:pt x="239" y="84"/>
                              </a:lnTo>
                              <a:lnTo>
                                <a:pt x="235" y="78"/>
                              </a:lnTo>
                              <a:lnTo>
                                <a:pt x="231" y="75"/>
                              </a:lnTo>
                              <a:lnTo>
                                <a:pt x="227" y="62"/>
                              </a:lnTo>
                              <a:lnTo>
                                <a:pt x="219" y="52"/>
                              </a:lnTo>
                              <a:lnTo>
                                <a:pt x="220" y="47"/>
                              </a:lnTo>
                              <a:lnTo>
                                <a:pt x="225" y="43"/>
                              </a:lnTo>
                              <a:lnTo>
                                <a:pt x="234" y="40"/>
                              </a:lnTo>
                              <a:lnTo>
                                <a:pt x="243" y="40"/>
                              </a:lnTo>
                              <a:lnTo>
                                <a:pt x="249" y="41"/>
                              </a:lnTo>
                              <a:lnTo>
                                <a:pt x="253" y="37"/>
                              </a:lnTo>
                              <a:lnTo>
                                <a:pt x="257" y="28"/>
                              </a:lnTo>
                              <a:lnTo>
                                <a:pt x="259" y="23"/>
                              </a:lnTo>
                              <a:lnTo>
                                <a:pt x="261" y="21"/>
                              </a:lnTo>
                              <a:lnTo>
                                <a:pt x="264" y="21"/>
                              </a:lnTo>
                              <a:lnTo>
                                <a:pt x="266" y="19"/>
                              </a:lnTo>
                              <a:lnTo>
                                <a:pt x="266" y="18"/>
                              </a:lnTo>
                              <a:lnTo>
                                <a:pt x="269" y="17"/>
                              </a:lnTo>
                              <a:lnTo>
                                <a:pt x="270" y="16"/>
                              </a:lnTo>
                              <a:lnTo>
                                <a:pt x="269" y="15"/>
                              </a:lnTo>
                              <a:close/>
                              <a:moveTo>
                                <a:pt x="56" y="61"/>
                              </a:moveTo>
                              <a:lnTo>
                                <a:pt x="53" y="62"/>
                              </a:lnTo>
                              <a:lnTo>
                                <a:pt x="52" y="65"/>
                              </a:lnTo>
                              <a:lnTo>
                                <a:pt x="60" y="69"/>
                              </a:lnTo>
                              <a:lnTo>
                                <a:pt x="64" y="69"/>
                              </a:lnTo>
                              <a:lnTo>
                                <a:pt x="64" y="67"/>
                              </a:lnTo>
                              <a:lnTo>
                                <a:pt x="63" y="62"/>
                              </a:lnTo>
                              <a:lnTo>
                                <a:pt x="56" y="61"/>
                              </a:lnTo>
                            </a:path>
                          </a:pathLst>
                        </a:custGeom>
                        <a:solidFill>
                          <a:srgbClr val="FBD113"/>
                        </a:solidFill>
                        <a:ln w="9525">
                          <a:solidFill>
                            <a:schemeClr val="bg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it-IT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90" name="Freeform 142">
                          <a:extLst>
                            <a:ext uri="{FF2B5EF4-FFF2-40B4-BE49-F238E27FC236}">
                              <a16:creationId xmlns:a16="http://schemas.microsoft.com/office/drawing/2014/main" id="{C9C610A2-3D93-45A0-9F7A-63F6BEE32F2E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194300" y="3268663"/>
                          <a:ext cx="574675" cy="546100"/>
                        </a:xfrm>
                        <a:custGeom>
                          <a:avLst/>
                          <a:gdLst>
                            <a:gd name="T0" fmla="*/ 348 w 362"/>
                            <a:gd name="T1" fmla="*/ 244 h 344"/>
                            <a:gd name="T2" fmla="*/ 332 w 362"/>
                            <a:gd name="T3" fmla="*/ 239 h 344"/>
                            <a:gd name="T4" fmla="*/ 321 w 362"/>
                            <a:gd name="T5" fmla="*/ 217 h 344"/>
                            <a:gd name="T6" fmla="*/ 326 w 362"/>
                            <a:gd name="T7" fmla="*/ 204 h 344"/>
                            <a:gd name="T8" fmla="*/ 324 w 362"/>
                            <a:gd name="T9" fmla="*/ 189 h 344"/>
                            <a:gd name="T10" fmla="*/ 325 w 362"/>
                            <a:gd name="T11" fmla="*/ 156 h 344"/>
                            <a:gd name="T12" fmla="*/ 317 w 362"/>
                            <a:gd name="T13" fmla="*/ 139 h 344"/>
                            <a:gd name="T14" fmla="*/ 317 w 362"/>
                            <a:gd name="T15" fmla="*/ 123 h 344"/>
                            <a:gd name="T16" fmla="*/ 311 w 362"/>
                            <a:gd name="T17" fmla="*/ 98 h 344"/>
                            <a:gd name="T18" fmla="*/ 297 w 362"/>
                            <a:gd name="T19" fmla="*/ 82 h 344"/>
                            <a:gd name="T20" fmla="*/ 288 w 362"/>
                            <a:gd name="T21" fmla="*/ 74 h 344"/>
                            <a:gd name="T22" fmla="*/ 285 w 362"/>
                            <a:gd name="T23" fmla="*/ 59 h 344"/>
                            <a:gd name="T24" fmla="*/ 296 w 362"/>
                            <a:gd name="T25" fmla="*/ 48 h 344"/>
                            <a:gd name="T26" fmla="*/ 299 w 362"/>
                            <a:gd name="T27" fmla="*/ 36 h 344"/>
                            <a:gd name="T28" fmla="*/ 297 w 362"/>
                            <a:gd name="T29" fmla="*/ 24 h 344"/>
                            <a:gd name="T30" fmla="*/ 297 w 362"/>
                            <a:gd name="T31" fmla="*/ 12 h 344"/>
                            <a:gd name="T32" fmla="*/ 304 w 362"/>
                            <a:gd name="T33" fmla="*/ 5 h 344"/>
                            <a:gd name="T34" fmla="*/ 286 w 362"/>
                            <a:gd name="T35" fmla="*/ 1 h 344"/>
                            <a:gd name="T36" fmla="*/ 268 w 362"/>
                            <a:gd name="T37" fmla="*/ 1 h 344"/>
                            <a:gd name="T38" fmla="*/ 248 w 362"/>
                            <a:gd name="T39" fmla="*/ 8 h 344"/>
                            <a:gd name="T40" fmla="*/ 218 w 362"/>
                            <a:gd name="T41" fmla="*/ 3 h 344"/>
                            <a:gd name="T42" fmla="*/ 187 w 362"/>
                            <a:gd name="T43" fmla="*/ 10 h 344"/>
                            <a:gd name="T44" fmla="*/ 155 w 362"/>
                            <a:gd name="T45" fmla="*/ 20 h 344"/>
                            <a:gd name="T46" fmla="*/ 136 w 362"/>
                            <a:gd name="T47" fmla="*/ 28 h 344"/>
                            <a:gd name="T48" fmla="*/ 119 w 362"/>
                            <a:gd name="T49" fmla="*/ 40 h 344"/>
                            <a:gd name="T50" fmla="*/ 121 w 362"/>
                            <a:gd name="T51" fmla="*/ 46 h 344"/>
                            <a:gd name="T52" fmla="*/ 122 w 362"/>
                            <a:gd name="T53" fmla="*/ 52 h 344"/>
                            <a:gd name="T54" fmla="*/ 122 w 362"/>
                            <a:gd name="T55" fmla="*/ 65 h 344"/>
                            <a:gd name="T56" fmla="*/ 126 w 362"/>
                            <a:gd name="T57" fmla="*/ 83 h 344"/>
                            <a:gd name="T58" fmla="*/ 133 w 362"/>
                            <a:gd name="T59" fmla="*/ 91 h 344"/>
                            <a:gd name="T60" fmla="*/ 130 w 362"/>
                            <a:gd name="T61" fmla="*/ 99 h 344"/>
                            <a:gd name="T62" fmla="*/ 109 w 362"/>
                            <a:gd name="T63" fmla="*/ 98 h 344"/>
                            <a:gd name="T64" fmla="*/ 100 w 362"/>
                            <a:gd name="T65" fmla="*/ 101 h 344"/>
                            <a:gd name="T66" fmla="*/ 86 w 362"/>
                            <a:gd name="T67" fmla="*/ 106 h 344"/>
                            <a:gd name="T68" fmla="*/ 86 w 362"/>
                            <a:gd name="T69" fmla="*/ 113 h 344"/>
                            <a:gd name="T70" fmla="*/ 87 w 362"/>
                            <a:gd name="T71" fmla="*/ 117 h 344"/>
                            <a:gd name="T72" fmla="*/ 84 w 362"/>
                            <a:gd name="T73" fmla="*/ 121 h 344"/>
                            <a:gd name="T74" fmla="*/ 68 w 362"/>
                            <a:gd name="T75" fmla="*/ 128 h 344"/>
                            <a:gd name="T76" fmla="*/ 54 w 362"/>
                            <a:gd name="T77" fmla="*/ 140 h 344"/>
                            <a:gd name="T78" fmla="*/ 39 w 362"/>
                            <a:gd name="T79" fmla="*/ 142 h 344"/>
                            <a:gd name="T80" fmla="*/ 37 w 362"/>
                            <a:gd name="T81" fmla="*/ 146 h 344"/>
                            <a:gd name="T82" fmla="*/ 27 w 362"/>
                            <a:gd name="T83" fmla="*/ 146 h 344"/>
                            <a:gd name="T84" fmla="*/ 18 w 362"/>
                            <a:gd name="T85" fmla="*/ 151 h 344"/>
                            <a:gd name="T86" fmla="*/ 5 w 362"/>
                            <a:gd name="T87" fmla="*/ 160 h 344"/>
                            <a:gd name="T88" fmla="*/ 0 w 362"/>
                            <a:gd name="T89" fmla="*/ 171 h 344"/>
                            <a:gd name="T90" fmla="*/ 3 w 362"/>
                            <a:gd name="T91" fmla="*/ 193 h 344"/>
                            <a:gd name="T92" fmla="*/ 23 w 362"/>
                            <a:gd name="T93" fmla="*/ 205 h 344"/>
                            <a:gd name="T94" fmla="*/ 43 w 362"/>
                            <a:gd name="T95" fmla="*/ 217 h 344"/>
                            <a:gd name="T96" fmla="*/ 64 w 362"/>
                            <a:gd name="T97" fmla="*/ 231 h 344"/>
                            <a:gd name="T98" fmla="*/ 95 w 362"/>
                            <a:gd name="T99" fmla="*/ 252 h 344"/>
                            <a:gd name="T100" fmla="*/ 129 w 362"/>
                            <a:gd name="T101" fmla="*/ 276 h 344"/>
                            <a:gd name="T102" fmla="*/ 164 w 362"/>
                            <a:gd name="T103" fmla="*/ 299 h 344"/>
                            <a:gd name="T104" fmla="*/ 173 w 362"/>
                            <a:gd name="T105" fmla="*/ 310 h 344"/>
                            <a:gd name="T106" fmla="*/ 182 w 362"/>
                            <a:gd name="T107" fmla="*/ 318 h 344"/>
                            <a:gd name="T108" fmla="*/ 194 w 362"/>
                            <a:gd name="T109" fmla="*/ 324 h 344"/>
                            <a:gd name="T110" fmla="*/ 207 w 362"/>
                            <a:gd name="T111" fmla="*/ 328 h 344"/>
                            <a:gd name="T112" fmla="*/ 209 w 362"/>
                            <a:gd name="T113" fmla="*/ 336 h 344"/>
                            <a:gd name="T114" fmla="*/ 207 w 362"/>
                            <a:gd name="T115" fmla="*/ 341 h 344"/>
                            <a:gd name="T116" fmla="*/ 212 w 362"/>
                            <a:gd name="T117" fmla="*/ 344 h 344"/>
                            <a:gd name="T118" fmla="*/ 234 w 362"/>
                            <a:gd name="T119" fmla="*/ 339 h 344"/>
                            <a:gd name="T120" fmla="*/ 262 w 362"/>
                            <a:gd name="T121" fmla="*/ 328 h 344"/>
                            <a:gd name="T122" fmla="*/ 290 w 362"/>
                            <a:gd name="T123" fmla="*/ 306 h 344"/>
                            <a:gd name="T124" fmla="*/ 344 w 362"/>
                            <a:gd name="T125" fmla="*/ 272 h 34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  <a:cxn ang="0">
                              <a:pos x="T92" y="T93"/>
                            </a:cxn>
                            <a:cxn ang="0">
                              <a:pos x="T94" y="T95"/>
                            </a:cxn>
                            <a:cxn ang="0">
                              <a:pos x="T96" y="T97"/>
                            </a:cxn>
                            <a:cxn ang="0">
                              <a:pos x="T98" y="T99"/>
                            </a:cxn>
                            <a:cxn ang="0">
                              <a:pos x="T100" y="T101"/>
                            </a:cxn>
                            <a:cxn ang="0">
                              <a:pos x="T102" y="T103"/>
                            </a:cxn>
                            <a:cxn ang="0">
                              <a:pos x="T104" y="T105"/>
                            </a:cxn>
                            <a:cxn ang="0">
                              <a:pos x="T106" y="T107"/>
                            </a:cxn>
                            <a:cxn ang="0">
                              <a:pos x="T108" y="T109"/>
                            </a:cxn>
                            <a:cxn ang="0">
                              <a:pos x="T110" y="T111"/>
                            </a:cxn>
                            <a:cxn ang="0">
                              <a:pos x="T112" y="T113"/>
                            </a:cxn>
                            <a:cxn ang="0">
                              <a:pos x="T114" y="T115"/>
                            </a:cxn>
                            <a:cxn ang="0">
                              <a:pos x="T116" y="T117"/>
                            </a:cxn>
                            <a:cxn ang="0">
                              <a:pos x="T118" y="T119"/>
                            </a:cxn>
                            <a:cxn ang="0">
                              <a:pos x="T120" y="T121"/>
                            </a:cxn>
                            <a:cxn ang="0">
                              <a:pos x="T122" y="T123"/>
                            </a:cxn>
                            <a:cxn ang="0">
                              <a:pos x="T124" y="T125"/>
                            </a:cxn>
                          </a:cxnLst>
                          <a:rect l="0" t="0" r="r" b="b"/>
                          <a:pathLst>
                            <a:path w="362" h="344">
                              <a:moveTo>
                                <a:pt x="361" y="257"/>
                              </a:moveTo>
                              <a:lnTo>
                                <a:pt x="359" y="254"/>
                              </a:lnTo>
                              <a:lnTo>
                                <a:pt x="357" y="249"/>
                              </a:lnTo>
                              <a:lnTo>
                                <a:pt x="355" y="246"/>
                              </a:lnTo>
                              <a:lnTo>
                                <a:pt x="355" y="246"/>
                              </a:lnTo>
                              <a:lnTo>
                                <a:pt x="348" y="244"/>
                              </a:lnTo>
                              <a:lnTo>
                                <a:pt x="340" y="242"/>
                              </a:lnTo>
                              <a:lnTo>
                                <a:pt x="336" y="243"/>
                              </a:lnTo>
                              <a:lnTo>
                                <a:pt x="335" y="243"/>
                              </a:lnTo>
                              <a:lnTo>
                                <a:pt x="334" y="242"/>
                              </a:lnTo>
                              <a:lnTo>
                                <a:pt x="333" y="241"/>
                              </a:lnTo>
                              <a:lnTo>
                                <a:pt x="332" y="239"/>
                              </a:lnTo>
                              <a:lnTo>
                                <a:pt x="330" y="237"/>
                              </a:lnTo>
                              <a:lnTo>
                                <a:pt x="328" y="232"/>
                              </a:lnTo>
                              <a:lnTo>
                                <a:pt x="328" y="228"/>
                              </a:lnTo>
                              <a:lnTo>
                                <a:pt x="328" y="227"/>
                              </a:lnTo>
                              <a:lnTo>
                                <a:pt x="324" y="222"/>
                              </a:lnTo>
                              <a:lnTo>
                                <a:pt x="321" y="217"/>
                              </a:lnTo>
                              <a:lnTo>
                                <a:pt x="318" y="213"/>
                              </a:lnTo>
                              <a:lnTo>
                                <a:pt x="318" y="212"/>
                              </a:lnTo>
                              <a:lnTo>
                                <a:pt x="318" y="210"/>
                              </a:lnTo>
                              <a:lnTo>
                                <a:pt x="319" y="208"/>
                              </a:lnTo>
                              <a:lnTo>
                                <a:pt x="322" y="206"/>
                              </a:lnTo>
                              <a:lnTo>
                                <a:pt x="326" y="204"/>
                              </a:lnTo>
                              <a:lnTo>
                                <a:pt x="326" y="203"/>
                              </a:lnTo>
                              <a:lnTo>
                                <a:pt x="326" y="199"/>
                              </a:lnTo>
                              <a:lnTo>
                                <a:pt x="325" y="198"/>
                              </a:lnTo>
                              <a:lnTo>
                                <a:pt x="324" y="195"/>
                              </a:lnTo>
                              <a:lnTo>
                                <a:pt x="324" y="192"/>
                              </a:lnTo>
                              <a:lnTo>
                                <a:pt x="324" y="189"/>
                              </a:lnTo>
                              <a:lnTo>
                                <a:pt x="325" y="185"/>
                              </a:lnTo>
                              <a:lnTo>
                                <a:pt x="326" y="181"/>
                              </a:lnTo>
                              <a:lnTo>
                                <a:pt x="326" y="176"/>
                              </a:lnTo>
                              <a:lnTo>
                                <a:pt x="325" y="166"/>
                              </a:lnTo>
                              <a:lnTo>
                                <a:pt x="325" y="159"/>
                              </a:lnTo>
                              <a:lnTo>
                                <a:pt x="325" y="156"/>
                              </a:lnTo>
                              <a:lnTo>
                                <a:pt x="325" y="155"/>
                              </a:lnTo>
                              <a:lnTo>
                                <a:pt x="324" y="151"/>
                              </a:lnTo>
                              <a:lnTo>
                                <a:pt x="322" y="147"/>
                              </a:lnTo>
                              <a:lnTo>
                                <a:pt x="322" y="146"/>
                              </a:lnTo>
                              <a:lnTo>
                                <a:pt x="320" y="143"/>
                              </a:lnTo>
                              <a:lnTo>
                                <a:pt x="317" y="139"/>
                              </a:lnTo>
                              <a:lnTo>
                                <a:pt x="316" y="137"/>
                              </a:lnTo>
                              <a:lnTo>
                                <a:pt x="318" y="135"/>
                              </a:lnTo>
                              <a:lnTo>
                                <a:pt x="319" y="135"/>
                              </a:lnTo>
                              <a:lnTo>
                                <a:pt x="319" y="130"/>
                              </a:lnTo>
                              <a:lnTo>
                                <a:pt x="317" y="126"/>
                              </a:lnTo>
                              <a:lnTo>
                                <a:pt x="317" y="123"/>
                              </a:lnTo>
                              <a:lnTo>
                                <a:pt x="315" y="117"/>
                              </a:lnTo>
                              <a:lnTo>
                                <a:pt x="315" y="113"/>
                              </a:lnTo>
                              <a:lnTo>
                                <a:pt x="313" y="108"/>
                              </a:lnTo>
                              <a:lnTo>
                                <a:pt x="312" y="103"/>
                              </a:lnTo>
                              <a:lnTo>
                                <a:pt x="311" y="99"/>
                              </a:lnTo>
                              <a:lnTo>
                                <a:pt x="311" y="98"/>
                              </a:lnTo>
                              <a:lnTo>
                                <a:pt x="308" y="96"/>
                              </a:lnTo>
                              <a:lnTo>
                                <a:pt x="305" y="94"/>
                              </a:lnTo>
                              <a:lnTo>
                                <a:pt x="302" y="92"/>
                              </a:lnTo>
                              <a:lnTo>
                                <a:pt x="299" y="90"/>
                              </a:lnTo>
                              <a:lnTo>
                                <a:pt x="298" y="87"/>
                              </a:lnTo>
                              <a:lnTo>
                                <a:pt x="297" y="82"/>
                              </a:lnTo>
                              <a:lnTo>
                                <a:pt x="295" y="80"/>
                              </a:lnTo>
                              <a:lnTo>
                                <a:pt x="294" y="79"/>
                              </a:lnTo>
                              <a:lnTo>
                                <a:pt x="291" y="77"/>
                              </a:lnTo>
                              <a:lnTo>
                                <a:pt x="289" y="76"/>
                              </a:lnTo>
                              <a:lnTo>
                                <a:pt x="288" y="76"/>
                              </a:lnTo>
                              <a:lnTo>
                                <a:pt x="288" y="74"/>
                              </a:lnTo>
                              <a:lnTo>
                                <a:pt x="286" y="70"/>
                              </a:lnTo>
                              <a:lnTo>
                                <a:pt x="285" y="67"/>
                              </a:lnTo>
                              <a:lnTo>
                                <a:pt x="284" y="64"/>
                              </a:lnTo>
                              <a:lnTo>
                                <a:pt x="284" y="62"/>
                              </a:lnTo>
                              <a:lnTo>
                                <a:pt x="284" y="60"/>
                              </a:lnTo>
                              <a:lnTo>
                                <a:pt x="285" y="59"/>
                              </a:lnTo>
                              <a:lnTo>
                                <a:pt x="288" y="56"/>
                              </a:lnTo>
                              <a:lnTo>
                                <a:pt x="290" y="53"/>
                              </a:lnTo>
                              <a:lnTo>
                                <a:pt x="292" y="52"/>
                              </a:lnTo>
                              <a:lnTo>
                                <a:pt x="294" y="51"/>
                              </a:lnTo>
                              <a:lnTo>
                                <a:pt x="295" y="50"/>
                              </a:lnTo>
                              <a:lnTo>
                                <a:pt x="296" y="48"/>
                              </a:lnTo>
                              <a:lnTo>
                                <a:pt x="297" y="47"/>
                              </a:lnTo>
                              <a:lnTo>
                                <a:pt x="297" y="45"/>
                              </a:lnTo>
                              <a:lnTo>
                                <a:pt x="298" y="42"/>
                              </a:lnTo>
                              <a:lnTo>
                                <a:pt x="298" y="40"/>
                              </a:lnTo>
                              <a:lnTo>
                                <a:pt x="300" y="37"/>
                              </a:lnTo>
                              <a:lnTo>
                                <a:pt x="299" y="36"/>
                              </a:lnTo>
                              <a:lnTo>
                                <a:pt x="298" y="34"/>
                              </a:lnTo>
                              <a:lnTo>
                                <a:pt x="299" y="30"/>
                              </a:lnTo>
                              <a:lnTo>
                                <a:pt x="299" y="28"/>
                              </a:lnTo>
                              <a:lnTo>
                                <a:pt x="298" y="27"/>
                              </a:lnTo>
                              <a:lnTo>
                                <a:pt x="297" y="25"/>
                              </a:lnTo>
                              <a:lnTo>
                                <a:pt x="297" y="24"/>
                              </a:lnTo>
                              <a:lnTo>
                                <a:pt x="298" y="21"/>
                              </a:lnTo>
                              <a:lnTo>
                                <a:pt x="298" y="18"/>
                              </a:lnTo>
                              <a:lnTo>
                                <a:pt x="299" y="14"/>
                              </a:lnTo>
                              <a:lnTo>
                                <a:pt x="299" y="13"/>
                              </a:lnTo>
                              <a:lnTo>
                                <a:pt x="298" y="12"/>
                              </a:lnTo>
                              <a:lnTo>
                                <a:pt x="297" y="12"/>
                              </a:lnTo>
                              <a:lnTo>
                                <a:pt x="297" y="11"/>
                              </a:lnTo>
                              <a:lnTo>
                                <a:pt x="297" y="11"/>
                              </a:lnTo>
                              <a:lnTo>
                                <a:pt x="299" y="9"/>
                              </a:lnTo>
                              <a:lnTo>
                                <a:pt x="301" y="6"/>
                              </a:lnTo>
                              <a:lnTo>
                                <a:pt x="302" y="6"/>
                              </a:lnTo>
                              <a:lnTo>
                                <a:pt x="304" y="5"/>
                              </a:lnTo>
                              <a:lnTo>
                                <a:pt x="304" y="4"/>
                              </a:lnTo>
                              <a:lnTo>
                                <a:pt x="303" y="3"/>
                              </a:lnTo>
                              <a:lnTo>
                                <a:pt x="295" y="3"/>
                              </a:lnTo>
                              <a:lnTo>
                                <a:pt x="291" y="4"/>
                              </a:lnTo>
                              <a:lnTo>
                                <a:pt x="289" y="4"/>
                              </a:lnTo>
                              <a:lnTo>
                                <a:pt x="286" y="1"/>
                              </a:lnTo>
                              <a:lnTo>
                                <a:pt x="283" y="0"/>
                              </a:lnTo>
                              <a:lnTo>
                                <a:pt x="279" y="0"/>
                              </a:lnTo>
                              <a:lnTo>
                                <a:pt x="279" y="2"/>
                              </a:lnTo>
                              <a:lnTo>
                                <a:pt x="278" y="3"/>
                              </a:lnTo>
                              <a:lnTo>
                                <a:pt x="274" y="3"/>
                              </a:lnTo>
                              <a:lnTo>
                                <a:pt x="268" y="1"/>
                              </a:lnTo>
                              <a:lnTo>
                                <a:pt x="266" y="0"/>
                              </a:lnTo>
                              <a:lnTo>
                                <a:pt x="263" y="0"/>
                              </a:lnTo>
                              <a:lnTo>
                                <a:pt x="262" y="3"/>
                              </a:lnTo>
                              <a:lnTo>
                                <a:pt x="259" y="4"/>
                              </a:lnTo>
                              <a:lnTo>
                                <a:pt x="253" y="5"/>
                              </a:lnTo>
                              <a:lnTo>
                                <a:pt x="248" y="8"/>
                              </a:lnTo>
                              <a:lnTo>
                                <a:pt x="245" y="9"/>
                              </a:lnTo>
                              <a:lnTo>
                                <a:pt x="243" y="8"/>
                              </a:lnTo>
                              <a:lnTo>
                                <a:pt x="240" y="5"/>
                              </a:lnTo>
                              <a:lnTo>
                                <a:pt x="238" y="4"/>
                              </a:lnTo>
                              <a:lnTo>
                                <a:pt x="236" y="3"/>
                              </a:lnTo>
                              <a:lnTo>
                                <a:pt x="218" y="3"/>
                              </a:lnTo>
                              <a:lnTo>
                                <a:pt x="214" y="5"/>
                              </a:lnTo>
                              <a:lnTo>
                                <a:pt x="205" y="6"/>
                              </a:lnTo>
                              <a:lnTo>
                                <a:pt x="202" y="7"/>
                              </a:lnTo>
                              <a:lnTo>
                                <a:pt x="198" y="9"/>
                              </a:lnTo>
                              <a:lnTo>
                                <a:pt x="194" y="9"/>
                              </a:lnTo>
                              <a:lnTo>
                                <a:pt x="187" y="10"/>
                              </a:lnTo>
                              <a:lnTo>
                                <a:pt x="174" y="11"/>
                              </a:lnTo>
                              <a:lnTo>
                                <a:pt x="169" y="13"/>
                              </a:lnTo>
                              <a:lnTo>
                                <a:pt x="166" y="14"/>
                              </a:lnTo>
                              <a:lnTo>
                                <a:pt x="161" y="16"/>
                              </a:lnTo>
                              <a:lnTo>
                                <a:pt x="158" y="18"/>
                              </a:lnTo>
                              <a:lnTo>
                                <a:pt x="155" y="20"/>
                              </a:lnTo>
                              <a:lnTo>
                                <a:pt x="153" y="23"/>
                              </a:lnTo>
                              <a:lnTo>
                                <a:pt x="151" y="25"/>
                              </a:lnTo>
                              <a:lnTo>
                                <a:pt x="149" y="25"/>
                              </a:lnTo>
                              <a:lnTo>
                                <a:pt x="146" y="24"/>
                              </a:lnTo>
                              <a:lnTo>
                                <a:pt x="145" y="24"/>
                              </a:lnTo>
                              <a:lnTo>
                                <a:pt x="136" y="28"/>
                              </a:lnTo>
                              <a:lnTo>
                                <a:pt x="133" y="30"/>
                              </a:lnTo>
                              <a:lnTo>
                                <a:pt x="131" y="32"/>
                              </a:lnTo>
                              <a:lnTo>
                                <a:pt x="129" y="34"/>
                              </a:lnTo>
                              <a:lnTo>
                                <a:pt x="126" y="35"/>
                              </a:lnTo>
                              <a:lnTo>
                                <a:pt x="123" y="38"/>
                              </a:lnTo>
                              <a:lnTo>
                                <a:pt x="119" y="40"/>
                              </a:lnTo>
                              <a:lnTo>
                                <a:pt x="117" y="40"/>
                              </a:lnTo>
                              <a:lnTo>
                                <a:pt x="113" y="39"/>
                              </a:lnTo>
                              <a:lnTo>
                                <a:pt x="114" y="41"/>
                              </a:lnTo>
                              <a:lnTo>
                                <a:pt x="115" y="42"/>
                              </a:lnTo>
                              <a:lnTo>
                                <a:pt x="118" y="45"/>
                              </a:lnTo>
                              <a:lnTo>
                                <a:pt x="121" y="46"/>
                              </a:lnTo>
                              <a:lnTo>
                                <a:pt x="121" y="47"/>
                              </a:lnTo>
                              <a:lnTo>
                                <a:pt x="120" y="48"/>
                              </a:lnTo>
                              <a:lnTo>
                                <a:pt x="120" y="49"/>
                              </a:lnTo>
                              <a:lnTo>
                                <a:pt x="120" y="50"/>
                              </a:lnTo>
                              <a:lnTo>
                                <a:pt x="122" y="51"/>
                              </a:lnTo>
                              <a:lnTo>
                                <a:pt x="122" y="52"/>
                              </a:lnTo>
                              <a:lnTo>
                                <a:pt x="122" y="53"/>
                              </a:lnTo>
                              <a:lnTo>
                                <a:pt x="121" y="54"/>
                              </a:lnTo>
                              <a:lnTo>
                                <a:pt x="122" y="58"/>
                              </a:lnTo>
                              <a:lnTo>
                                <a:pt x="122" y="61"/>
                              </a:lnTo>
                              <a:lnTo>
                                <a:pt x="122" y="64"/>
                              </a:lnTo>
                              <a:lnTo>
                                <a:pt x="122" y="65"/>
                              </a:lnTo>
                              <a:lnTo>
                                <a:pt x="122" y="67"/>
                              </a:lnTo>
                              <a:lnTo>
                                <a:pt x="124" y="70"/>
                              </a:lnTo>
                              <a:lnTo>
                                <a:pt x="123" y="74"/>
                              </a:lnTo>
                              <a:lnTo>
                                <a:pt x="124" y="77"/>
                              </a:lnTo>
                              <a:lnTo>
                                <a:pt x="125" y="79"/>
                              </a:lnTo>
                              <a:lnTo>
                                <a:pt x="126" y="83"/>
                              </a:lnTo>
                              <a:lnTo>
                                <a:pt x="127" y="85"/>
                              </a:lnTo>
                              <a:lnTo>
                                <a:pt x="129" y="87"/>
                              </a:lnTo>
                              <a:lnTo>
                                <a:pt x="129" y="87"/>
                              </a:lnTo>
                              <a:lnTo>
                                <a:pt x="131" y="88"/>
                              </a:lnTo>
                              <a:lnTo>
                                <a:pt x="133" y="90"/>
                              </a:lnTo>
                              <a:lnTo>
                                <a:pt x="133" y="91"/>
                              </a:lnTo>
                              <a:lnTo>
                                <a:pt x="132" y="92"/>
                              </a:lnTo>
                              <a:lnTo>
                                <a:pt x="131" y="94"/>
                              </a:lnTo>
                              <a:lnTo>
                                <a:pt x="130" y="95"/>
                              </a:lnTo>
                              <a:lnTo>
                                <a:pt x="131" y="97"/>
                              </a:lnTo>
                              <a:lnTo>
                                <a:pt x="131" y="98"/>
                              </a:lnTo>
                              <a:lnTo>
                                <a:pt x="130" y="99"/>
                              </a:lnTo>
                              <a:lnTo>
                                <a:pt x="126" y="99"/>
                              </a:lnTo>
                              <a:lnTo>
                                <a:pt x="124" y="98"/>
                              </a:lnTo>
                              <a:lnTo>
                                <a:pt x="120" y="98"/>
                              </a:lnTo>
                              <a:lnTo>
                                <a:pt x="116" y="98"/>
                              </a:lnTo>
                              <a:lnTo>
                                <a:pt x="113" y="98"/>
                              </a:lnTo>
                              <a:lnTo>
                                <a:pt x="109" y="98"/>
                              </a:lnTo>
                              <a:lnTo>
                                <a:pt x="108" y="98"/>
                              </a:lnTo>
                              <a:lnTo>
                                <a:pt x="104" y="98"/>
                              </a:lnTo>
                              <a:lnTo>
                                <a:pt x="102" y="99"/>
                              </a:lnTo>
                              <a:lnTo>
                                <a:pt x="102" y="99"/>
                              </a:lnTo>
                              <a:lnTo>
                                <a:pt x="101" y="99"/>
                              </a:lnTo>
                              <a:lnTo>
                                <a:pt x="100" y="101"/>
                              </a:lnTo>
                              <a:lnTo>
                                <a:pt x="99" y="103"/>
                              </a:lnTo>
                              <a:lnTo>
                                <a:pt x="99" y="104"/>
                              </a:lnTo>
                              <a:lnTo>
                                <a:pt x="92" y="106"/>
                              </a:lnTo>
                              <a:lnTo>
                                <a:pt x="89" y="106"/>
                              </a:lnTo>
                              <a:lnTo>
                                <a:pt x="87" y="106"/>
                              </a:lnTo>
                              <a:lnTo>
                                <a:pt x="86" y="106"/>
                              </a:lnTo>
                              <a:lnTo>
                                <a:pt x="85" y="107"/>
                              </a:lnTo>
                              <a:lnTo>
                                <a:pt x="85" y="108"/>
                              </a:lnTo>
                              <a:lnTo>
                                <a:pt x="84" y="109"/>
                              </a:lnTo>
                              <a:lnTo>
                                <a:pt x="85" y="110"/>
                              </a:lnTo>
                              <a:lnTo>
                                <a:pt x="86" y="111"/>
                              </a:lnTo>
                              <a:lnTo>
                                <a:pt x="86" y="113"/>
                              </a:lnTo>
                              <a:lnTo>
                                <a:pt x="85" y="114"/>
                              </a:lnTo>
                              <a:lnTo>
                                <a:pt x="85" y="115"/>
                              </a:lnTo>
                              <a:lnTo>
                                <a:pt x="85" y="116"/>
                              </a:lnTo>
                              <a:lnTo>
                                <a:pt x="85" y="117"/>
                              </a:lnTo>
                              <a:lnTo>
                                <a:pt x="86" y="117"/>
                              </a:lnTo>
                              <a:lnTo>
                                <a:pt x="87" y="117"/>
                              </a:lnTo>
                              <a:lnTo>
                                <a:pt x="88" y="117"/>
                              </a:lnTo>
                              <a:lnTo>
                                <a:pt x="88" y="118"/>
                              </a:lnTo>
                              <a:lnTo>
                                <a:pt x="88" y="119"/>
                              </a:lnTo>
                              <a:lnTo>
                                <a:pt x="88" y="120"/>
                              </a:lnTo>
                              <a:lnTo>
                                <a:pt x="87" y="121"/>
                              </a:lnTo>
                              <a:lnTo>
                                <a:pt x="84" y="121"/>
                              </a:lnTo>
                              <a:lnTo>
                                <a:pt x="82" y="121"/>
                              </a:lnTo>
                              <a:lnTo>
                                <a:pt x="79" y="123"/>
                              </a:lnTo>
                              <a:lnTo>
                                <a:pt x="76" y="126"/>
                              </a:lnTo>
                              <a:lnTo>
                                <a:pt x="73" y="127"/>
                              </a:lnTo>
                              <a:lnTo>
                                <a:pt x="71" y="127"/>
                              </a:lnTo>
                              <a:lnTo>
                                <a:pt x="68" y="128"/>
                              </a:lnTo>
                              <a:lnTo>
                                <a:pt x="65" y="130"/>
                              </a:lnTo>
                              <a:lnTo>
                                <a:pt x="63" y="133"/>
                              </a:lnTo>
                              <a:lnTo>
                                <a:pt x="61" y="136"/>
                              </a:lnTo>
                              <a:lnTo>
                                <a:pt x="59" y="138"/>
                              </a:lnTo>
                              <a:lnTo>
                                <a:pt x="57" y="140"/>
                              </a:lnTo>
                              <a:lnTo>
                                <a:pt x="54" y="140"/>
                              </a:lnTo>
                              <a:lnTo>
                                <a:pt x="51" y="141"/>
                              </a:lnTo>
                              <a:lnTo>
                                <a:pt x="47" y="142"/>
                              </a:lnTo>
                              <a:lnTo>
                                <a:pt x="44" y="142"/>
                              </a:lnTo>
                              <a:lnTo>
                                <a:pt x="43" y="142"/>
                              </a:lnTo>
                              <a:lnTo>
                                <a:pt x="41" y="142"/>
                              </a:lnTo>
                              <a:lnTo>
                                <a:pt x="39" y="142"/>
                              </a:lnTo>
                              <a:lnTo>
                                <a:pt x="38" y="142"/>
                              </a:lnTo>
                              <a:lnTo>
                                <a:pt x="38" y="142"/>
                              </a:lnTo>
                              <a:lnTo>
                                <a:pt x="38" y="143"/>
                              </a:lnTo>
                              <a:lnTo>
                                <a:pt x="38" y="144"/>
                              </a:lnTo>
                              <a:lnTo>
                                <a:pt x="38" y="145"/>
                              </a:lnTo>
                              <a:lnTo>
                                <a:pt x="37" y="146"/>
                              </a:lnTo>
                              <a:lnTo>
                                <a:pt x="36" y="147"/>
                              </a:lnTo>
                              <a:lnTo>
                                <a:pt x="36" y="147"/>
                              </a:lnTo>
                              <a:lnTo>
                                <a:pt x="34" y="147"/>
                              </a:lnTo>
                              <a:lnTo>
                                <a:pt x="32" y="146"/>
                              </a:lnTo>
                              <a:lnTo>
                                <a:pt x="28" y="146"/>
                              </a:lnTo>
                              <a:lnTo>
                                <a:pt x="27" y="146"/>
                              </a:lnTo>
                              <a:lnTo>
                                <a:pt x="26" y="146"/>
                              </a:lnTo>
                              <a:lnTo>
                                <a:pt x="25" y="147"/>
                              </a:lnTo>
                              <a:lnTo>
                                <a:pt x="23" y="148"/>
                              </a:lnTo>
                              <a:lnTo>
                                <a:pt x="22" y="150"/>
                              </a:lnTo>
                              <a:lnTo>
                                <a:pt x="21" y="151"/>
                              </a:lnTo>
                              <a:lnTo>
                                <a:pt x="18" y="151"/>
                              </a:lnTo>
                              <a:lnTo>
                                <a:pt x="17" y="151"/>
                              </a:lnTo>
                              <a:lnTo>
                                <a:pt x="12" y="155"/>
                              </a:lnTo>
                              <a:lnTo>
                                <a:pt x="12" y="155"/>
                              </a:lnTo>
                              <a:lnTo>
                                <a:pt x="7" y="158"/>
                              </a:lnTo>
                              <a:lnTo>
                                <a:pt x="5" y="159"/>
                              </a:lnTo>
                              <a:lnTo>
                                <a:pt x="5" y="160"/>
                              </a:lnTo>
                              <a:lnTo>
                                <a:pt x="2" y="162"/>
                              </a:lnTo>
                              <a:lnTo>
                                <a:pt x="0" y="163"/>
                              </a:lnTo>
                              <a:lnTo>
                                <a:pt x="0" y="164"/>
                              </a:lnTo>
                              <a:lnTo>
                                <a:pt x="0" y="165"/>
                              </a:lnTo>
                              <a:lnTo>
                                <a:pt x="0" y="168"/>
                              </a:lnTo>
                              <a:lnTo>
                                <a:pt x="0" y="171"/>
                              </a:lnTo>
                              <a:lnTo>
                                <a:pt x="0" y="175"/>
                              </a:lnTo>
                              <a:lnTo>
                                <a:pt x="0" y="179"/>
                              </a:lnTo>
                              <a:lnTo>
                                <a:pt x="0" y="183"/>
                              </a:lnTo>
                              <a:lnTo>
                                <a:pt x="0" y="187"/>
                              </a:lnTo>
                              <a:lnTo>
                                <a:pt x="0" y="190"/>
                              </a:lnTo>
                              <a:lnTo>
                                <a:pt x="3" y="193"/>
                              </a:lnTo>
                              <a:lnTo>
                                <a:pt x="6" y="195"/>
                              </a:lnTo>
                              <a:lnTo>
                                <a:pt x="10" y="197"/>
                              </a:lnTo>
                              <a:lnTo>
                                <a:pt x="13" y="199"/>
                              </a:lnTo>
                              <a:lnTo>
                                <a:pt x="16" y="201"/>
                              </a:lnTo>
                              <a:lnTo>
                                <a:pt x="19" y="203"/>
                              </a:lnTo>
                              <a:lnTo>
                                <a:pt x="23" y="205"/>
                              </a:lnTo>
                              <a:lnTo>
                                <a:pt x="26" y="207"/>
                              </a:lnTo>
                              <a:lnTo>
                                <a:pt x="29" y="209"/>
                              </a:lnTo>
                              <a:lnTo>
                                <a:pt x="32" y="211"/>
                              </a:lnTo>
                              <a:lnTo>
                                <a:pt x="36" y="213"/>
                              </a:lnTo>
                              <a:lnTo>
                                <a:pt x="39" y="215"/>
                              </a:lnTo>
                              <a:lnTo>
                                <a:pt x="43" y="217"/>
                              </a:lnTo>
                              <a:lnTo>
                                <a:pt x="46" y="220"/>
                              </a:lnTo>
                              <a:lnTo>
                                <a:pt x="49" y="222"/>
                              </a:lnTo>
                              <a:lnTo>
                                <a:pt x="52" y="224"/>
                              </a:lnTo>
                              <a:lnTo>
                                <a:pt x="55" y="225"/>
                              </a:lnTo>
                              <a:lnTo>
                                <a:pt x="59" y="228"/>
                              </a:lnTo>
                              <a:lnTo>
                                <a:pt x="64" y="231"/>
                              </a:lnTo>
                              <a:lnTo>
                                <a:pt x="68" y="233"/>
                              </a:lnTo>
                              <a:lnTo>
                                <a:pt x="73" y="237"/>
                              </a:lnTo>
                              <a:lnTo>
                                <a:pt x="78" y="240"/>
                              </a:lnTo>
                              <a:lnTo>
                                <a:pt x="84" y="244"/>
                              </a:lnTo>
                              <a:lnTo>
                                <a:pt x="89" y="248"/>
                              </a:lnTo>
                              <a:lnTo>
                                <a:pt x="95" y="252"/>
                              </a:lnTo>
                              <a:lnTo>
                                <a:pt x="101" y="256"/>
                              </a:lnTo>
                              <a:lnTo>
                                <a:pt x="106" y="260"/>
                              </a:lnTo>
                              <a:lnTo>
                                <a:pt x="112" y="264"/>
                              </a:lnTo>
                              <a:lnTo>
                                <a:pt x="118" y="268"/>
                              </a:lnTo>
                              <a:lnTo>
                                <a:pt x="124" y="272"/>
                              </a:lnTo>
                              <a:lnTo>
                                <a:pt x="129" y="276"/>
                              </a:lnTo>
                              <a:lnTo>
                                <a:pt x="135" y="280"/>
                              </a:lnTo>
                              <a:lnTo>
                                <a:pt x="141" y="284"/>
                              </a:lnTo>
                              <a:lnTo>
                                <a:pt x="147" y="288"/>
                              </a:lnTo>
                              <a:lnTo>
                                <a:pt x="153" y="292"/>
                              </a:lnTo>
                              <a:lnTo>
                                <a:pt x="158" y="295"/>
                              </a:lnTo>
                              <a:lnTo>
                                <a:pt x="164" y="299"/>
                              </a:lnTo>
                              <a:lnTo>
                                <a:pt x="170" y="303"/>
                              </a:lnTo>
                              <a:lnTo>
                                <a:pt x="172" y="305"/>
                              </a:lnTo>
                              <a:lnTo>
                                <a:pt x="173" y="306"/>
                              </a:lnTo>
                              <a:lnTo>
                                <a:pt x="173" y="307"/>
                              </a:lnTo>
                              <a:lnTo>
                                <a:pt x="173" y="309"/>
                              </a:lnTo>
                              <a:lnTo>
                                <a:pt x="173" y="310"/>
                              </a:lnTo>
                              <a:lnTo>
                                <a:pt x="174" y="311"/>
                              </a:lnTo>
                              <a:lnTo>
                                <a:pt x="175" y="312"/>
                              </a:lnTo>
                              <a:lnTo>
                                <a:pt x="180" y="315"/>
                              </a:lnTo>
                              <a:lnTo>
                                <a:pt x="181" y="316"/>
                              </a:lnTo>
                              <a:lnTo>
                                <a:pt x="181" y="317"/>
                              </a:lnTo>
                              <a:lnTo>
                                <a:pt x="182" y="318"/>
                              </a:lnTo>
                              <a:lnTo>
                                <a:pt x="183" y="319"/>
                              </a:lnTo>
                              <a:lnTo>
                                <a:pt x="185" y="320"/>
                              </a:lnTo>
                              <a:lnTo>
                                <a:pt x="186" y="320"/>
                              </a:lnTo>
                              <a:lnTo>
                                <a:pt x="191" y="321"/>
                              </a:lnTo>
                              <a:lnTo>
                                <a:pt x="192" y="321"/>
                              </a:lnTo>
                              <a:lnTo>
                                <a:pt x="194" y="324"/>
                              </a:lnTo>
                              <a:lnTo>
                                <a:pt x="196" y="324"/>
                              </a:lnTo>
                              <a:lnTo>
                                <a:pt x="199" y="325"/>
                              </a:lnTo>
                              <a:lnTo>
                                <a:pt x="202" y="326"/>
                              </a:lnTo>
                              <a:lnTo>
                                <a:pt x="203" y="326"/>
                              </a:lnTo>
                              <a:lnTo>
                                <a:pt x="205" y="327"/>
                              </a:lnTo>
                              <a:lnTo>
                                <a:pt x="207" y="328"/>
                              </a:lnTo>
                              <a:lnTo>
                                <a:pt x="209" y="329"/>
                              </a:lnTo>
                              <a:lnTo>
                                <a:pt x="209" y="329"/>
                              </a:lnTo>
                              <a:lnTo>
                                <a:pt x="209" y="330"/>
                              </a:lnTo>
                              <a:lnTo>
                                <a:pt x="209" y="333"/>
                              </a:lnTo>
                              <a:lnTo>
                                <a:pt x="209" y="335"/>
                              </a:lnTo>
                              <a:lnTo>
                                <a:pt x="209" y="336"/>
                              </a:lnTo>
                              <a:lnTo>
                                <a:pt x="209" y="337"/>
                              </a:lnTo>
                              <a:lnTo>
                                <a:pt x="209" y="337"/>
                              </a:lnTo>
                              <a:lnTo>
                                <a:pt x="208" y="338"/>
                              </a:lnTo>
                              <a:lnTo>
                                <a:pt x="208" y="339"/>
                              </a:lnTo>
                              <a:lnTo>
                                <a:pt x="207" y="339"/>
                              </a:lnTo>
                              <a:lnTo>
                                <a:pt x="207" y="341"/>
                              </a:lnTo>
                              <a:lnTo>
                                <a:pt x="207" y="341"/>
                              </a:lnTo>
                              <a:lnTo>
                                <a:pt x="208" y="342"/>
                              </a:lnTo>
                              <a:lnTo>
                                <a:pt x="209" y="343"/>
                              </a:lnTo>
                              <a:lnTo>
                                <a:pt x="211" y="344"/>
                              </a:lnTo>
                              <a:lnTo>
                                <a:pt x="211" y="344"/>
                              </a:lnTo>
                              <a:lnTo>
                                <a:pt x="212" y="344"/>
                              </a:lnTo>
                              <a:lnTo>
                                <a:pt x="213" y="344"/>
                              </a:lnTo>
                              <a:lnTo>
                                <a:pt x="217" y="343"/>
                              </a:lnTo>
                              <a:lnTo>
                                <a:pt x="221" y="342"/>
                              </a:lnTo>
                              <a:lnTo>
                                <a:pt x="227" y="341"/>
                              </a:lnTo>
                              <a:lnTo>
                                <a:pt x="230" y="340"/>
                              </a:lnTo>
                              <a:lnTo>
                                <a:pt x="234" y="339"/>
                              </a:lnTo>
                              <a:lnTo>
                                <a:pt x="240" y="338"/>
                              </a:lnTo>
                              <a:lnTo>
                                <a:pt x="246" y="337"/>
                              </a:lnTo>
                              <a:lnTo>
                                <a:pt x="253" y="335"/>
                              </a:lnTo>
                              <a:lnTo>
                                <a:pt x="255" y="335"/>
                              </a:lnTo>
                              <a:lnTo>
                                <a:pt x="260" y="330"/>
                              </a:lnTo>
                              <a:lnTo>
                                <a:pt x="262" y="328"/>
                              </a:lnTo>
                              <a:lnTo>
                                <a:pt x="267" y="324"/>
                              </a:lnTo>
                              <a:lnTo>
                                <a:pt x="270" y="321"/>
                              </a:lnTo>
                              <a:lnTo>
                                <a:pt x="275" y="317"/>
                              </a:lnTo>
                              <a:lnTo>
                                <a:pt x="280" y="312"/>
                              </a:lnTo>
                              <a:lnTo>
                                <a:pt x="284" y="309"/>
                              </a:lnTo>
                              <a:lnTo>
                                <a:pt x="290" y="306"/>
                              </a:lnTo>
                              <a:lnTo>
                                <a:pt x="299" y="300"/>
                              </a:lnTo>
                              <a:lnTo>
                                <a:pt x="308" y="294"/>
                              </a:lnTo>
                              <a:lnTo>
                                <a:pt x="317" y="289"/>
                              </a:lnTo>
                              <a:lnTo>
                                <a:pt x="326" y="283"/>
                              </a:lnTo>
                              <a:lnTo>
                                <a:pt x="335" y="278"/>
                              </a:lnTo>
                              <a:lnTo>
                                <a:pt x="344" y="272"/>
                              </a:lnTo>
                              <a:lnTo>
                                <a:pt x="353" y="266"/>
                              </a:lnTo>
                              <a:lnTo>
                                <a:pt x="362" y="261"/>
                              </a:lnTo>
                              <a:lnTo>
                                <a:pt x="361" y="257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DCDCDC"/>
                        </a:solidFill>
                        <a:ln w="9525">
                          <a:solidFill>
                            <a:schemeClr val="bg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it-IT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91" name="Freeform 145">
                          <a:extLst>
                            <a:ext uri="{FF2B5EF4-FFF2-40B4-BE49-F238E27FC236}">
                              <a16:creationId xmlns:a16="http://schemas.microsoft.com/office/drawing/2014/main" id="{3AC0A276-D7CA-4ABE-B7CE-A99FDE456BB0}"/>
                            </a:ext>
                          </a:extLst>
                        </p:cNvPr>
                        <p:cNvSpPr>
                          <a:spLocks noEditPoints="1"/>
                        </p:cNvSpPr>
                        <p:nvPr/>
                      </p:nvSpPr>
                      <p:spPr bwMode="auto">
                        <a:xfrm>
                          <a:off x="5599113" y="2638425"/>
                          <a:ext cx="255588" cy="287338"/>
                        </a:xfrm>
                        <a:custGeom>
                          <a:avLst/>
                          <a:gdLst>
                            <a:gd name="T0" fmla="*/ 337 w 394"/>
                            <a:gd name="T1" fmla="*/ 40 h 442"/>
                            <a:gd name="T2" fmla="*/ 325 w 394"/>
                            <a:gd name="T3" fmla="*/ 21 h 442"/>
                            <a:gd name="T4" fmla="*/ 346 w 394"/>
                            <a:gd name="T5" fmla="*/ 63 h 442"/>
                            <a:gd name="T6" fmla="*/ 342 w 394"/>
                            <a:gd name="T7" fmla="*/ 55 h 442"/>
                            <a:gd name="T8" fmla="*/ 223 w 394"/>
                            <a:gd name="T9" fmla="*/ 32 h 442"/>
                            <a:gd name="T10" fmla="*/ 117 w 394"/>
                            <a:gd name="T11" fmla="*/ 20 h 442"/>
                            <a:gd name="T12" fmla="*/ 382 w 394"/>
                            <a:gd name="T13" fmla="*/ 200 h 442"/>
                            <a:gd name="T14" fmla="*/ 382 w 394"/>
                            <a:gd name="T15" fmla="*/ 174 h 442"/>
                            <a:gd name="T16" fmla="*/ 376 w 394"/>
                            <a:gd name="T17" fmla="*/ 148 h 442"/>
                            <a:gd name="T18" fmla="*/ 368 w 394"/>
                            <a:gd name="T19" fmla="*/ 108 h 442"/>
                            <a:gd name="T20" fmla="*/ 344 w 394"/>
                            <a:gd name="T21" fmla="*/ 71 h 442"/>
                            <a:gd name="T22" fmla="*/ 280 w 394"/>
                            <a:gd name="T23" fmla="*/ 42 h 442"/>
                            <a:gd name="T24" fmla="*/ 217 w 394"/>
                            <a:gd name="T25" fmla="*/ 63 h 442"/>
                            <a:gd name="T26" fmla="*/ 187 w 394"/>
                            <a:gd name="T27" fmla="*/ 38 h 442"/>
                            <a:gd name="T28" fmla="*/ 167 w 394"/>
                            <a:gd name="T29" fmla="*/ 15 h 442"/>
                            <a:gd name="T30" fmla="*/ 131 w 394"/>
                            <a:gd name="T31" fmla="*/ 9 h 442"/>
                            <a:gd name="T32" fmla="*/ 128 w 394"/>
                            <a:gd name="T33" fmla="*/ 37 h 442"/>
                            <a:gd name="T34" fmla="*/ 131 w 394"/>
                            <a:gd name="T35" fmla="*/ 65 h 442"/>
                            <a:gd name="T36" fmla="*/ 149 w 394"/>
                            <a:gd name="T37" fmla="*/ 73 h 442"/>
                            <a:gd name="T38" fmla="*/ 113 w 394"/>
                            <a:gd name="T39" fmla="*/ 91 h 442"/>
                            <a:gd name="T40" fmla="*/ 92 w 394"/>
                            <a:gd name="T41" fmla="*/ 81 h 442"/>
                            <a:gd name="T42" fmla="*/ 57 w 394"/>
                            <a:gd name="T43" fmla="*/ 110 h 442"/>
                            <a:gd name="T44" fmla="*/ 36 w 394"/>
                            <a:gd name="T45" fmla="*/ 144 h 442"/>
                            <a:gd name="T46" fmla="*/ 49 w 394"/>
                            <a:gd name="T47" fmla="*/ 155 h 442"/>
                            <a:gd name="T48" fmla="*/ 37 w 394"/>
                            <a:gd name="T49" fmla="*/ 176 h 442"/>
                            <a:gd name="T50" fmla="*/ 21 w 394"/>
                            <a:gd name="T51" fmla="*/ 189 h 442"/>
                            <a:gd name="T52" fmla="*/ 10 w 394"/>
                            <a:gd name="T53" fmla="*/ 200 h 442"/>
                            <a:gd name="T54" fmla="*/ 9 w 394"/>
                            <a:gd name="T55" fmla="*/ 226 h 442"/>
                            <a:gd name="T56" fmla="*/ 1 w 394"/>
                            <a:gd name="T57" fmla="*/ 237 h 442"/>
                            <a:gd name="T58" fmla="*/ 13 w 394"/>
                            <a:gd name="T59" fmla="*/ 262 h 442"/>
                            <a:gd name="T60" fmla="*/ 11 w 394"/>
                            <a:gd name="T61" fmla="*/ 286 h 442"/>
                            <a:gd name="T62" fmla="*/ 27 w 394"/>
                            <a:gd name="T63" fmla="*/ 306 h 442"/>
                            <a:gd name="T64" fmla="*/ 29 w 394"/>
                            <a:gd name="T65" fmla="*/ 326 h 442"/>
                            <a:gd name="T66" fmla="*/ 47 w 394"/>
                            <a:gd name="T67" fmla="*/ 337 h 442"/>
                            <a:gd name="T68" fmla="*/ 68 w 394"/>
                            <a:gd name="T69" fmla="*/ 340 h 442"/>
                            <a:gd name="T70" fmla="*/ 89 w 394"/>
                            <a:gd name="T71" fmla="*/ 365 h 442"/>
                            <a:gd name="T72" fmla="*/ 72 w 394"/>
                            <a:gd name="T73" fmla="*/ 416 h 442"/>
                            <a:gd name="T74" fmla="*/ 110 w 394"/>
                            <a:gd name="T75" fmla="*/ 426 h 442"/>
                            <a:gd name="T76" fmla="*/ 110 w 394"/>
                            <a:gd name="T77" fmla="*/ 422 h 442"/>
                            <a:gd name="T78" fmla="*/ 126 w 394"/>
                            <a:gd name="T79" fmla="*/ 419 h 442"/>
                            <a:gd name="T80" fmla="*/ 151 w 394"/>
                            <a:gd name="T81" fmla="*/ 421 h 442"/>
                            <a:gd name="T82" fmla="*/ 180 w 394"/>
                            <a:gd name="T83" fmla="*/ 433 h 442"/>
                            <a:gd name="T84" fmla="*/ 191 w 394"/>
                            <a:gd name="T85" fmla="*/ 441 h 442"/>
                            <a:gd name="T86" fmla="*/ 215 w 394"/>
                            <a:gd name="T87" fmla="*/ 430 h 442"/>
                            <a:gd name="T88" fmla="*/ 237 w 394"/>
                            <a:gd name="T89" fmla="*/ 433 h 442"/>
                            <a:gd name="T90" fmla="*/ 275 w 394"/>
                            <a:gd name="T91" fmla="*/ 419 h 442"/>
                            <a:gd name="T92" fmla="*/ 297 w 394"/>
                            <a:gd name="T93" fmla="*/ 426 h 442"/>
                            <a:gd name="T94" fmla="*/ 308 w 394"/>
                            <a:gd name="T95" fmla="*/ 420 h 442"/>
                            <a:gd name="T96" fmla="*/ 297 w 394"/>
                            <a:gd name="T97" fmla="*/ 397 h 442"/>
                            <a:gd name="T98" fmla="*/ 327 w 394"/>
                            <a:gd name="T99" fmla="*/ 372 h 442"/>
                            <a:gd name="T100" fmla="*/ 341 w 394"/>
                            <a:gd name="T101" fmla="*/ 362 h 442"/>
                            <a:gd name="T102" fmla="*/ 319 w 394"/>
                            <a:gd name="T103" fmla="*/ 343 h 442"/>
                            <a:gd name="T104" fmla="*/ 288 w 394"/>
                            <a:gd name="T105" fmla="*/ 316 h 442"/>
                            <a:gd name="T106" fmla="*/ 286 w 394"/>
                            <a:gd name="T107" fmla="*/ 298 h 442"/>
                            <a:gd name="T108" fmla="*/ 268 w 394"/>
                            <a:gd name="T109" fmla="*/ 275 h 442"/>
                            <a:gd name="T110" fmla="*/ 287 w 394"/>
                            <a:gd name="T111" fmla="*/ 270 h 442"/>
                            <a:gd name="T112" fmla="*/ 315 w 394"/>
                            <a:gd name="T113" fmla="*/ 264 h 442"/>
                            <a:gd name="T114" fmla="*/ 329 w 394"/>
                            <a:gd name="T115" fmla="*/ 253 h 442"/>
                            <a:gd name="T116" fmla="*/ 363 w 394"/>
                            <a:gd name="T117" fmla="*/ 239 h 442"/>
                            <a:gd name="T118" fmla="*/ 375 w 394"/>
                            <a:gd name="T119" fmla="*/ 241 h 442"/>
                            <a:gd name="T120" fmla="*/ 389 w 394"/>
                            <a:gd name="T121" fmla="*/ 235 h 442"/>
                            <a:gd name="T122" fmla="*/ 109 w 394"/>
                            <a:gd name="T123" fmla="*/ 4 h 442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  <a:cxn ang="0">
                              <a:pos x="T92" y="T93"/>
                            </a:cxn>
                            <a:cxn ang="0">
                              <a:pos x="T94" y="T95"/>
                            </a:cxn>
                            <a:cxn ang="0">
                              <a:pos x="T96" y="T97"/>
                            </a:cxn>
                            <a:cxn ang="0">
                              <a:pos x="T98" y="T99"/>
                            </a:cxn>
                            <a:cxn ang="0">
                              <a:pos x="T100" y="T101"/>
                            </a:cxn>
                            <a:cxn ang="0">
                              <a:pos x="T102" y="T103"/>
                            </a:cxn>
                            <a:cxn ang="0">
                              <a:pos x="T104" y="T105"/>
                            </a:cxn>
                            <a:cxn ang="0">
                              <a:pos x="T106" y="T107"/>
                            </a:cxn>
                            <a:cxn ang="0">
                              <a:pos x="T108" y="T109"/>
                            </a:cxn>
                            <a:cxn ang="0">
                              <a:pos x="T110" y="T111"/>
                            </a:cxn>
                            <a:cxn ang="0">
                              <a:pos x="T112" y="T113"/>
                            </a:cxn>
                            <a:cxn ang="0">
                              <a:pos x="T114" y="T115"/>
                            </a:cxn>
                            <a:cxn ang="0">
                              <a:pos x="T116" y="T117"/>
                            </a:cxn>
                            <a:cxn ang="0">
                              <a:pos x="T118" y="T119"/>
                            </a:cxn>
                            <a:cxn ang="0">
                              <a:pos x="T120" y="T121"/>
                            </a:cxn>
                            <a:cxn ang="0">
                              <a:pos x="T122" y="T123"/>
                            </a:cxn>
                          </a:cxnLst>
                          <a:rect l="0" t="0" r="r" b="b"/>
                          <a:pathLst>
                            <a:path w="394" h="442">
                              <a:moveTo>
                                <a:pt x="314" y="41"/>
                              </a:moveTo>
                              <a:lnTo>
                                <a:pt x="315" y="43"/>
                              </a:lnTo>
                              <a:lnTo>
                                <a:pt x="323" y="48"/>
                              </a:lnTo>
                              <a:lnTo>
                                <a:pt x="325" y="48"/>
                              </a:lnTo>
                              <a:lnTo>
                                <a:pt x="328" y="43"/>
                              </a:lnTo>
                              <a:lnTo>
                                <a:pt x="332" y="42"/>
                              </a:lnTo>
                              <a:lnTo>
                                <a:pt x="337" y="46"/>
                              </a:lnTo>
                              <a:lnTo>
                                <a:pt x="338" y="44"/>
                              </a:lnTo>
                              <a:lnTo>
                                <a:pt x="337" y="40"/>
                              </a:lnTo>
                              <a:lnTo>
                                <a:pt x="333" y="37"/>
                              </a:lnTo>
                              <a:lnTo>
                                <a:pt x="332" y="35"/>
                              </a:lnTo>
                              <a:lnTo>
                                <a:pt x="333" y="34"/>
                              </a:lnTo>
                              <a:lnTo>
                                <a:pt x="336" y="31"/>
                              </a:lnTo>
                              <a:lnTo>
                                <a:pt x="335" y="29"/>
                              </a:lnTo>
                              <a:lnTo>
                                <a:pt x="334" y="28"/>
                              </a:lnTo>
                              <a:lnTo>
                                <a:pt x="328" y="26"/>
                              </a:lnTo>
                              <a:lnTo>
                                <a:pt x="326" y="24"/>
                              </a:lnTo>
                              <a:lnTo>
                                <a:pt x="325" y="21"/>
                              </a:lnTo>
                              <a:lnTo>
                                <a:pt x="321" y="21"/>
                              </a:lnTo>
                              <a:lnTo>
                                <a:pt x="317" y="25"/>
                              </a:lnTo>
                              <a:lnTo>
                                <a:pt x="317" y="28"/>
                              </a:lnTo>
                              <a:lnTo>
                                <a:pt x="314" y="30"/>
                              </a:lnTo>
                              <a:lnTo>
                                <a:pt x="315" y="32"/>
                              </a:lnTo>
                              <a:lnTo>
                                <a:pt x="314" y="39"/>
                              </a:lnTo>
                              <a:lnTo>
                                <a:pt x="314" y="41"/>
                              </a:lnTo>
                              <a:close/>
                              <a:moveTo>
                                <a:pt x="344" y="60"/>
                              </a:moveTo>
                              <a:lnTo>
                                <a:pt x="346" y="63"/>
                              </a:lnTo>
                              <a:lnTo>
                                <a:pt x="346" y="66"/>
                              </a:lnTo>
                              <a:lnTo>
                                <a:pt x="347" y="70"/>
                              </a:lnTo>
                              <a:lnTo>
                                <a:pt x="352" y="71"/>
                              </a:lnTo>
                              <a:lnTo>
                                <a:pt x="357" y="70"/>
                              </a:lnTo>
                              <a:lnTo>
                                <a:pt x="359" y="70"/>
                              </a:lnTo>
                              <a:lnTo>
                                <a:pt x="358" y="67"/>
                              </a:lnTo>
                              <a:lnTo>
                                <a:pt x="359" y="65"/>
                              </a:lnTo>
                              <a:lnTo>
                                <a:pt x="352" y="60"/>
                              </a:lnTo>
                              <a:lnTo>
                                <a:pt x="342" y="55"/>
                              </a:lnTo>
                              <a:lnTo>
                                <a:pt x="342" y="57"/>
                              </a:lnTo>
                              <a:lnTo>
                                <a:pt x="342" y="59"/>
                              </a:lnTo>
                              <a:lnTo>
                                <a:pt x="344" y="60"/>
                              </a:lnTo>
                              <a:close/>
                              <a:moveTo>
                                <a:pt x="226" y="38"/>
                              </a:moveTo>
                              <a:lnTo>
                                <a:pt x="233" y="38"/>
                              </a:lnTo>
                              <a:lnTo>
                                <a:pt x="233" y="37"/>
                              </a:lnTo>
                              <a:lnTo>
                                <a:pt x="231" y="33"/>
                              </a:lnTo>
                              <a:lnTo>
                                <a:pt x="225" y="31"/>
                              </a:lnTo>
                              <a:lnTo>
                                <a:pt x="223" y="32"/>
                              </a:lnTo>
                              <a:lnTo>
                                <a:pt x="221" y="35"/>
                              </a:lnTo>
                              <a:lnTo>
                                <a:pt x="224" y="35"/>
                              </a:lnTo>
                              <a:lnTo>
                                <a:pt x="226" y="38"/>
                              </a:lnTo>
                              <a:close/>
                              <a:moveTo>
                                <a:pt x="112" y="18"/>
                              </a:moveTo>
                              <a:lnTo>
                                <a:pt x="110" y="19"/>
                              </a:lnTo>
                              <a:lnTo>
                                <a:pt x="109" y="20"/>
                              </a:lnTo>
                              <a:lnTo>
                                <a:pt x="111" y="22"/>
                              </a:lnTo>
                              <a:lnTo>
                                <a:pt x="116" y="22"/>
                              </a:lnTo>
                              <a:lnTo>
                                <a:pt x="117" y="20"/>
                              </a:lnTo>
                              <a:lnTo>
                                <a:pt x="117" y="18"/>
                              </a:lnTo>
                              <a:lnTo>
                                <a:pt x="114" y="17"/>
                              </a:lnTo>
                              <a:lnTo>
                                <a:pt x="112" y="18"/>
                              </a:lnTo>
                              <a:close/>
                              <a:moveTo>
                                <a:pt x="391" y="214"/>
                              </a:moveTo>
                              <a:lnTo>
                                <a:pt x="390" y="211"/>
                              </a:lnTo>
                              <a:lnTo>
                                <a:pt x="389" y="210"/>
                              </a:lnTo>
                              <a:lnTo>
                                <a:pt x="381" y="206"/>
                              </a:lnTo>
                              <a:lnTo>
                                <a:pt x="380" y="205"/>
                              </a:lnTo>
                              <a:lnTo>
                                <a:pt x="382" y="200"/>
                              </a:lnTo>
                              <a:lnTo>
                                <a:pt x="381" y="198"/>
                              </a:lnTo>
                              <a:lnTo>
                                <a:pt x="379" y="196"/>
                              </a:lnTo>
                              <a:lnTo>
                                <a:pt x="377" y="192"/>
                              </a:lnTo>
                              <a:lnTo>
                                <a:pt x="376" y="188"/>
                              </a:lnTo>
                              <a:lnTo>
                                <a:pt x="379" y="184"/>
                              </a:lnTo>
                              <a:lnTo>
                                <a:pt x="380" y="181"/>
                              </a:lnTo>
                              <a:lnTo>
                                <a:pt x="381" y="177"/>
                              </a:lnTo>
                              <a:lnTo>
                                <a:pt x="382" y="175"/>
                              </a:lnTo>
                              <a:lnTo>
                                <a:pt x="382" y="174"/>
                              </a:lnTo>
                              <a:lnTo>
                                <a:pt x="380" y="173"/>
                              </a:lnTo>
                              <a:lnTo>
                                <a:pt x="380" y="170"/>
                              </a:lnTo>
                              <a:lnTo>
                                <a:pt x="380" y="167"/>
                              </a:lnTo>
                              <a:lnTo>
                                <a:pt x="379" y="164"/>
                              </a:lnTo>
                              <a:lnTo>
                                <a:pt x="376" y="163"/>
                              </a:lnTo>
                              <a:lnTo>
                                <a:pt x="375" y="161"/>
                              </a:lnTo>
                              <a:lnTo>
                                <a:pt x="374" y="158"/>
                              </a:lnTo>
                              <a:lnTo>
                                <a:pt x="374" y="154"/>
                              </a:lnTo>
                              <a:lnTo>
                                <a:pt x="376" y="148"/>
                              </a:lnTo>
                              <a:lnTo>
                                <a:pt x="372" y="142"/>
                              </a:lnTo>
                              <a:lnTo>
                                <a:pt x="361" y="134"/>
                              </a:lnTo>
                              <a:lnTo>
                                <a:pt x="355" y="128"/>
                              </a:lnTo>
                              <a:lnTo>
                                <a:pt x="356" y="125"/>
                              </a:lnTo>
                              <a:lnTo>
                                <a:pt x="358" y="122"/>
                              </a:lnTo>
                              <a:lnTo>
                                <a:pt x="362" y="119"/>
                              </a:lnTo>
                              <a:lnTo>
                                <a:pt x="366" y="115"/>
                              </a:lnTo>
                              <a:lnTo>
                                <a:pt x="368" y="109"/>
                              </a:lnTo>
                              <a:lnTo>
                                <a:pt x="368" y="108"/>
                              </a:lnTo>
                              <a:lnTo>
                                <a:pt x="368" y="104"/>
                              </a:lnTo>
                              <a:lnTo>
                                <a:pt x="363" y="89"/>
                              </a:lnTo>
                              <a:lnTo>
                                <a:pt x="362" y="85"/>
                              </a:lnTo>
                              <a:lnTo>
                                <a:pt x="361" y="80"/>
                              </a:lnTo>
                              <a:lnTo>
                                <a:pt x="361" y="78"/>
                              </a:lnTo>
                              <a:lnTo>
                                <a:pt x="361" y="78"/>
                              </a:lnTo>
                              <a:lnTo>
                                <a:pt x="351" y="76"/>
                              </a:lnTo>
                              <a:lnTo>
                                <a:pt x="348" y="74"/>
                              </a:lnTo>
                              <a:lnTo>
                                <a:pt x="344" y="71"/>
                              </a:lnTo>
                              <a:lnTo>
                                <a:pt x="342" y="61"/>
                              </a:lnTo>
                              <a:lnTo>
                                <a:pt x="338" y="53"/>
                              </a:lnTo>
                              <a:lnTo>
                                <a:pt x="326" y="54"/>
                              </a:lnTo>
                              <a:lnTo>
                                <a:pt x="313" y="46"/>
                              </a:lnTo>
                              <a:lnTo>
                                <a:pt x="308" y="38"/>
                              </a:lnTo>
                              <a:lnTo>
                                <a:pt x="302" y="37"/>
                              </a:lnTo>
                              <a:lnTo>
                                <a:pt x="297" y="36"/>
                              </a:lnTo>
                              <a:lnTo>
                                <a:pt x="289" y="35"/>
                              </a:lnTo>
                              <a:lnTo>
                                <a:pt x="280" y="42"/>
                              </a:lnTo>
                              <a:lnTo>
                                <a:pt x="277" y="46"/>
                              </a:lnTo>
                              <a:lnTo>
                                <a:pt x="271" y="49"/>
                              </a:lnTo>
                              <a:lnTo>
                                <a:pt x="269" y="53"/>
                              </a:lnTo>
                              <a:lnTo>
                                <a:pt x="255" y="54"/>
                              </a:lnTo>
                              <a:lnTo>
                                <a:pt x="251" y="56"/>
                              </a:lnTo>
                              <a:lnTo>
                                <a:pt x="241" y="65"/>
                              </a:lnTo>
                              <a:lnTo>
                                <a:pt x="238" y="66"/>
                              </a:lnTo>
                              <a:lnTo>
                                <a:pt x="225" y="62"/>
                              </a:lnTo>
                              <a:lnTo>
                                <a:pt x="217" y="63"/>
                              </a:lnTo>
                              <a:lnTo>
                                <a:pt x="215" y="62"/>
                              </a:lnTo>
                              <a:lnTo>
                                <a:pt x="213" y="58"/>
                              </a:lnTo>
                              <a:lnTo>
                                <a:pt x="221" y="52"/>
                              </a:lnTo>
                              <a:lnTo>
                                <a:pt x="224" y="46"/>
                              </a:lnTo>
                              <a:lnTo>
                                <a:pt x="221" y="40"/>
                              </a:lnTo>
                              <a:lnTo>
                                <a:pt x="219" y="40"/>
                              </a:lnTo>
                              <a:lnTo>
                                <a:pt x="209" y="44"/>
                              </a:lnTo>
                              <a:lnTo>
                                <a:pt x="193" y="37"/>
                              </a:lnTo>
                              <a:lnTo>
                                <a:pt x="187" y="38"/>
                              </a:lnTo>
                              <a:lnTo>
                                <a:pt x="185" y="36"/>
                              </a:lnTo>
                              <a:lnTo>
                                <a:pt x="184" y="34"/>
                              </a:lnTo>
                              <a:lnTo>
                                <a:pt x="172" y="35"/>
                              </a:lnTo>
                              <a:lnTo>
                                <a:pt x="175" y="32"/>
                              </a:lnTo>
                              <a:lnTo>
                                <a:pt x="179" y="28"/>
                              </a:lnTo>
                              <a:lnTo>
                                <a:pt x="179" y="23"/>
                              </a:lnTo>
                              <a:lnTo>
                                <a:pt x="176" y="19"/>
                              </a:lnTo>
                              <a:lnTo>
                                <a:pt x="173" y="16"/>
                              </a:lnTo>
                              <a:lnTo>
                                <a:pt x="167" y="15"/>
                              </a:lnTo>
                              <a:lnTo>
                                <a:pt x="167" y="14"/>
                              </a:lnTo>
                              <a:lnTo>
                                <a:pt x="166" y="14"/>
                              </a:lnTo>
                              <a:lnTo>
                                <a:pt x="163" y="13"/>
                              </a:lnTo>
                              <a:lnTo>
                                <a:pt x="161" y="12"/>
                              </a:lnTo>
                              <a:lnTo>
                                <a:pt x="156" y="13"/>
                              </a:lnTo>
                              <a:lnTo>
                                <a:pt x="150" y="15"/>
                              </a:lnTo>
                              <a:lnTo>
                                <a:pt x="146" y="15"/>
                              </a:lnTo>
                              <a:lnTo>
                                <a:pt x="143" y="12"/>
                              </a:lnTo>
                              <a:lnTo>
                                <a:pt x="131" y="9"/>
                              </a:lnTo>
                              <a:lnTo>
                                <a:pt x="129" y="9"/>
                              </a:lnTo>
                              <a:lnTo>
                                <a:pt x="121" y="9"/>
                              </a:lnTo>
                              <a:lnTo>
                                <a:pt x="121" y="9"/>
                              </a:lnTo>
                              <a:lnTo>
                                <a:pt x="121" y="16"/>
                              </a:lnTo>
                              <a:lnTo>
                                <a:pt x="126" y="21"/>
                              </a:lnTo>
                              <a:lnTo>
                                <a:pt x="130" y="27"/>
                              </a:lnTo>
                              <a:lnTo>
                                <a:pt x="133" y="31"/>
                              </a:lnTo>
                              <a:lnTo>
                                <a:pt x="133" y="35"/>
                              </a:lnTo>
                              <a:lnTo>
                                <a:pt x="128" y="37"/>
                              </a:lnTo>
                              <a:lnTo>
                                <a:pt x="120" y="39"/>
                              </a:lnTo>
                              <a:lnTo>
                                <a:pt x="119" y="42"/>
                              </a:lnTo>
                              <a:lnTo>
                                <a:pt x="120" y="45"/>
                              </a:lnTo>
                              <a:lnTo>
                                <a:pt x="124" y="45"/>
                              </a:lnTo>
                              <a:lnTo>
                                <a:pt x="125" y="44"/>
                              </a:lnTo>
                              <a:lnTo>
                                <a:pt x="129" y="45"/>
                              </a:lnTo>
                              <a:lnTo>
                                <a:pt x="131" y="47"/>
                              </a:lnTo>
                              <a:lnTo>
                                <a:pt x="131" y="62"/>
                              </a:lnTo>
                              <a:lnTo>
                                <a:pt x="131" y="65"/>
                              </a:lnTo>
                              <a:lnTo>
                                <a:pt x="134" y="67"/>
                              </a:lnTo>
                              <a:lnTo>
                                <a:pt x="138" y="68"/>
                              </a:lnTo>
                              <a:lnTo>
                                <a:pt x="144" y="69"/>
                              </a:lnTo>
                              <a:lnTo>
                                <a:pt x="148" y="71"/>
                              </a:lnTo>
                              <a:lnTo>
                                <a:pt x="162" y="86"/>
                              </a:lnTo>
                              <a:lnTo>
                                <a:pt x="169" y="89"/>
                              </a:lnTo>
                              <a:lnTo>
                                <a:pt x="164" y="88"/>
                              </a:lnTo>
                              <a:lnTo>
                                <a:pt x="160" y="86"/>
                              </a:lnTo>
                              <a:lnTo>
                                <a:pt x="149" y="73"/>
                              </a:lnTo>
                              <a:lnTo>
                                <a:pt x="144" y="71"/>
                              </a:lnTo>
                              <a:lnTo>
                                <a:pt x="130" y="72"/>
                              </a:lnTo>
                              <a:lnTo>
                                <a:pt x="119" y="70"/>
                              </a:lnTo>
                              <a:lnTo>
                                <a:pt x="117" y="72"/>
                              </a:lnTo>
                              <a:lnTo>
                                <a:pt x="115" y="75"/>
                              </a:lnTo>
                              <a:lnTo>
                                <a:pt x="114" y="82"/>
                              </a:lnTo>
                              <a:lnTo>
                                <a:pt x="115" y="88"/>
                              </a:lnTo>
                              <a:lnTo>
                                <a:pt x="113" y="98"/>
                              </a:lnTo>
                              <a:lnTo>
                                <a:pt x="113" y="91"/>
                              </a:lnTo>
                              <a:lnTo>
                                <a:pt x="111" y="89"/>
                              </a:lnTo>
                              <a:lnTo>
                                <a:pt x="106" y="86"/>
                              </a:lnTo>
                              <a:lnTo>
                                <a:pt x="105" y="87"/>
                              </a:lnTo>
                              <a:lnTo>
                                <a:pt x="104" y="91"/>
                              </a:lnTo>
                              <a:lnTo>
                                <a:pt x="102" y="95"/>
                              </a:lnTo>
                              <a:lnTo>
                                <a:pt x="101" y="96"/>
                              </a:lnTo>
                              <a:lnTo>
                                <a:pt x="97" y="94"/>
                              </a:lnTo>
                              <a:lnTo>
                                <a:pt x="99" y="89"/>
                              </a:lnTo>
                              <a:lnTo>
                                <a:pt x="92" y="81"/>
                              </a:lnTo>
                              <a:lnTo>
                                <a:pt x="76" y="80"/>
                              </a:lnTo>
                              <a:lnTo>
                                <a:pt x="61" y="81"/>
                              </a:lnTo>
                              <a:lnTo>
                                <a:pt x="58" y="83"/>
                              </a:lnTo>
                              <a:lnTo>
                                <a:pt x="54" y="88"/>
                              </a:lnTo>
                              <a:lnTo>
                                <a:pt x="52" y="93"/>
                              </a:lnTo>
                              <a:lnTo>
                                <a:pt x="51" y="99"/>
                              </a:lnTo>
                              <a:lnTo>
                                <a:pt x="55" y="102"/>
                              </a:lnTo>
                              <a:lnTo>
                                <a:pt x="57" y="105"/>
                              </a:lnTo>
                              <a:lnTo>
                                <a:pt x="57" y="110"/>
                              </a:lnTo>
                              <a:lnTo>
                                <a:pt x="57" y="121"/>
                              </a:lnTo>
                              <a:lnTo>
                                <a:pt x="57" y="123"/>
                              </a:lnTo>
                              <a:lnTo>
                                <a:pt x="54" y="128"/>
                              </a:lnTo>
                              <a:lnTo>
                                <a:pt x="51" y="136"/>
                              </a:lnTo>
                              <a:lnTo>
                                <a:pt x="50" y="141"/>
                              </a:lnTo>
                              <a:lnTo>
                                <a:pt x="49" y="142"/>
                              </a:lnTo>
                              <a:lnTo>
                                <a:pt x="38" y="142"/>
                              </a:lnTo>
                              <a:lnTo>
                                <a:pt x="36" y="143"/>
                              </a:lnTo>
                              <a:lnTo>
                                <a:pt x="36" y="144"/>
                              </a:lnTo>
                              <a:lnTo>
                                <a:pt x="37" y="146"/>
                              </a:lnTo>
                              <a:lnTo>
                                <a:pt x="37" y="147"/>
                              </a:lnTo>
                              <a:lnTo>
                                <a:pt x="36" y="148"/>
                              </a:lnTo>
                              <a:lnTo>
                                <a:pt x="36" y="150"/>
                              </a:lnTo>
                              <a:lnTo>
                                <a:pt x="38" y="152"/>
                              </a:lnTo>
                              <a:lnTo>
                                <a:pt x="42" y="153"/>
                              </a:lnTo>
                              <a:lnTo>
                                <a:pt x="46" y="153"/>
                              </a:lnTo>
                              <a:lnTo>
                                <a:pt x="48" y="153"/>
                              </a:lnTo>
                              <a:lnTo>
                                <a:pt x="49" y="155"/>
                              </a:lnTo>
                              <a:lnTo>
                                <a:pt x="50" y="157"/>
                              </a:lnTo>
                              <a:lnTo>
                                <a:pt x="50" y="160"/>
                              </a:lnTo>
                              <a:lnTo>
                                <a:pt x="50" y="164"/>
                              </a:lnTo>
                              <a:lnTo>
                                <a:pt x="48" y="167"/>
                              </a:lnTo>
                              <a:lnTo>
                                <a:pt x="43" y="171"/>
                              </a:lnTo>
                              <a:lnTo>
                                <a:pt x="40" y="172"/>
                              </a:lnTo>
                              <a:lnTo>
                                <a:pt x="38" y="173"/>
                              </a:lnTo>
                              <a:lnTo>
                                <a:pt x="37" y="174"/>
                              </a:lnTo>
                              <a:lnTo>
                                <a:pt x="37" y="176"/>
                              </a:lnTo>
                              <a:lnTo>
                                <a:pt x="37" y="177"/>
                              </a:lnTo>
                              <a:lnTo>
                                <a:pt x="40" y="180"/>
                              </a:lnTo>
                              <a:lnTo>
                                <a:pt x="40" y="181"/>
                              </a:lnTo>
                              <a:lnTo>
                                <a:pt x="39" y="182"/>
                              </a:lnTo>
                              <a:lnTo>
                                <a:pt x="38" y="184"/>
                              </a:lnTo>
                              <a:lnTo>
                                <a:pt x="28" y="187"/>
                              </a:lnTo>
                              <a:lnTo>
                                <a:pt x="24" y="187"/>
                              </a:lnTo>
                              <a:lnTo>
                                <a:pt x="22" y="189"/>
                              </a:lnTo>
                              <a:lnTo>
                                <a:pt x="21" y="189"/>
                              </a:lnTo>
                              <a:lnTo>
                                <a:pt x="19" y="187"/>
                              </a:lnTo>
                              <a:lnTo>
                                <a:pt x="13" y="186"/>
                              </a:lnTo>
                              <a:lnTo>
                                <a:pt x="11" y="186"/>
                              </a:lnTo>
                              <a:lnTo>
                                <a:pt x="10" y="187"/>
                              </a:lnTo>
                              <a:lnTo>
                                <a:pt x="6" y="188"/>
                              </a:lnTo>
                              <a:lnTo>
                                <a:pt x="4" y="190"/>
                              </a:lnTo>
                              <a:lnTo>
                                <a:pt x="4" y="192"/>
                              </a:lnTo>
                              <a:lnTo>
                                <a:pt x="8" y="198"/>
                              </a:lnTo>
                              <a:lnTo>
                                <a:pt x="10" y="200"/>
                              </a:lnTo>
                              <a:lnTo>
                                <a:pt x="10" y="202"/>
                              </a:lnTo>
                              <a:lnTo>
                                <a:pt x="12" y="205"/>
                              </a:lnTo>
                              <a:lnTo>
                                <a:pt x="14" y="208"/>
                              </a:lnTo>
                              <a:lnTo>
                                <a:pt x="14" y="210"/>
                              </a:lnTo>
                              <a:lnTo>
                                <a:pt x="14" y="213"/>
                              </a:lnTo>
                              <a:lnTo>
                                <a:pt x="13" y="216"/>
                              </a:lnTo>
                              <a:lnTo>
                                <a:pt x="9" y="223"/>
                              </a:lnTo>
                              <a:lnTo>
                                <a:pt x="9" y="225"/>
                              </a:lnTo>
                              <a:lnTo>
                                <a:pt x="9" y="226"/>
                              </a:lnTo>
                              <a:lnTo>
                                <a:pt x="11" y="226"/>
                              </a:lnTo>
                              <a:lnTo>
                                <a:pt x="12" y="227"/>
                              </a:lnTo>
                              <a:lnTo>
                                <a:pt x="12" y="228"/>
                              </a:lnTo>
                              <a:lnTo>
                                <a:pt x="4" y="233"/>
                              </a:lnTo>
                              <a:lnTo>
                                <a:pt x="3" y="234"/>
                              </a:lnTo>
                              <a:lnTo>
                                <a:pt x="0" y="233"/>
                              </a:lnTo>
                              <a:lnTo>
                                <a:pt x="0" y="234"/>
                              </a:lnTo>
                              <a:lnTo>
                                <a:pt x="0" y="236"/>
                              </a:lnTo>
                              <a:lnTo>
                                <a:pt x="1" y="237"/>
                              </a:lnTo>
                              <a:lnTo>
                                <a:pt x="4" y="237"/>
                              </a:lnTo>
                              <a:lnTo>
                                <a:pt x="6" y="239"/>
                              </a:lnTo>
                              <a:lnTo>
                                <a:pt x="8" y="241"/>
                              </a:lnTo>
                              <a:lnTo>
                                <a:pt x="6" y="250"/>
                              </a:lnTo>
                              <a:lnTo>
                                <a:pt x="6" y="251"/>
                              </a:lnTo>
                              <a:lnTo>
                                <a:pt x="11" y="254"/>
                              </a:lnTo>
                              <a:lnTo>
                                <a:pt x="13" y="256"/>
                              </a:lnTo>
                              <a:lnTo>
                                <a:pt x="16" y="259"/>
                              </a:lnTo>
                              <a:lnTo>
                                <a:pt x="13" y="262"/>
                              </a:lnTo>
                              <a:lnTo>
                                <a:pt x="14" y="263"/>
                              </a:lnTo>
                              <a:lnTo>
                                <a:pt x="15" y="264"/>
                              </a:lnTo>
                              <a:lnTo>
                                <a:pt x="19" y="265"/>
                              </a:lnTo>
                              <a:lnTo>
                                <a:pt x="21" y="267"/>
                              </a:lnTo>
                              <a:lnTo>
                                <a:pt x="21" y="270"/>
                              </a:lnTo>
                              <a:lnTo>
                                <a:pt x="22" y="275"/>
                              </a:lnTo>
                              <a:lnTo>
                                <a:pt x="13" y="279"/>
                              </a:lnTo>
                              <a:lnTo>
                                <a:pt x="11" y="285"/>
                              </a:lnTo>
                              <a:lnTo>
                                <a:pt x="11" y="286"/>
                              </a:lnTo>
                              <a:lnTo>
                                <a:pt x="11" y="287"/>
                              </a:lnTo>
                              <a:lnTo>
                                <a:pt x="11" y="290"/>
                              </a:lnTo>
                              <a:lnTo>
                                <a:pt x="12" y="294"/>
                              </a:lnTo>
                              <a:lnTo>
                                <a:pt x="15" y="297"/>
                              </a:lnTo>
                              <a:lnTo>
                                <a:pt x="17" y="300"/>
                              </a:lnTo>
                              <a:lnTo>
                                <a:pt x="20" y="301"/>
                              </a:lnTo>
                              <a:lnTo>
                                <a:pt x="25" y="303"/>
                              </a:lnTo>
                              <a:lnTo>
                                <a:pt x="27" y="304"/>
                              </a:lnTo>
                              <a:lnTo>
                                <a:pt x="27" y="306"/>
                              </a:lnTo>
                              <a:lnTo>
                                <a:pt x="27" y="309"/>
                              </a:lnTo>
                              <a:lnTo>
                                <a:pt x="25" y="310"/>
                              </a:lnTo>
                              <a:lnTo>
                                <a:pt x="23" y="312"/>
                              </a:lnTo>
                              <a:lnTo>
                                <a:pt x="22" y="315"/>
                              </a:lnTo>
                              <a:lnTo>
                                <a:pt x="21" y="320"/>
                              </a:lnTo>
                              <a:lnTo>
                                <a:pt x="21" y="323"/>
                              </a:lnTo>
                              <a:lnTo>
                                <a:pt x="22" y="323"/>
                              </a:lnTo>
                              <a:lnTo>
                                <a:pt x="26" y="323"/>
                              </a:lnTo>
                              <a:lnTo>
                                <a:pt x="29" y="326"/>
                              </a:lnTo>
                              <a:lnTo>
                                <a:pt x="30" y="329"/>
                              </a:lnTo>
                              <a:lnTo>
                                <a:pt x="31" y="330"/>
                              </a:lnTo>
                              <a:lnTo>
                                <a:pt x="32" y="332"/>
                              </a:lnTo>
                              <a:lnTo>
                                <a:pt x="38" y="339"/>
                              </a:lnTo>
                              <a:lnTo>
                                <a:pt x="39" y="340"/>
                              </a:lnTo>
                              <a:lnTo>
                                <a:pt x="41" y="338"/>
                              </a:lnTo>
                              <a:lnTo>
                                <a:pt x="42" y="337"/>
                              </a:lnTo>
                              <a:lnTo>
                                <a:pt x="44" y="337"/>
                              </a:lnTo>
                              <a:lnTo>
                                <a:pt x="47" y="337"/>
                              </a:lnTo>
                              <a:lnTo>
                                <a:pt x="49" y="338"/>
                              </a:lnTo>
                              <a:lnTo>
                                <a:pt x="50" y="341"/>
                              </a:lnTo>
                              <a:lnTo>
                                <a:pt x="50" y="342"/>
                              </a:lnTo>
                              <a:lnTo>
                                <a:pt x="52" y="341"/>
                              </a:lnTo>
                              <a:lnTo>
                                <a:pt x="54" y="341"/>
                              </a:lnTo>
                              <a:lnTo>
                                <a:pt x="58" y="342"/>
                              </a:lnTo>
                              <a:lnTo>
                                <a:pt x="62" y="341"/>
                              </a:lnTo>
                              <a:lnTo>
                                <a:pt x="66" y="340"/>
                              </a:lnTo>
                              <a:lnTo>
                                <a:pt x="68" y="340"/>
                              </a:lnTo>
                              <a:lnTo>
                                <a:pt x="72" y="343"/>
                              </a:lnTo>
                              <a:lnTo>
                                <a:pt x="75" y="345"/>
                              </a:lnTo>
                              <a:lnTo>
                                <a:pt x="83" y="346"/>
                              </a:lnTo>
                              <a:lnTo>
                                <a:pt x="92" y="347"/>
                              </a:lnTo>
                              <a:lnTo>
                                <a:pt x="95" y="349"/>
                              </a:lnTo>
                              <a:lnTo>
                                <a:pt x="98" y="350"/>
                              </a:lnTo>
                              <a:lnTo>
                                <a:pt x="98" y="354"/>
                              </a:lnTo>
                              <a:lnTo>
                                <a:pt x="97" y="355"/>
                              </a:lnTo>
                              <a:lnTo>
                                <a:pt x="89" y="365"/>
                              </a:lnTo>
                              <a:lnTo>
                                <a:pt x="85" y="368"/>
                              </a:lnTo>
                              <a:lnTo>
                                <a:pt x="83" y="373"/>
                              </a:lnTo>
                              <a:lnTo>
                                <a:pt x="82" y="381"/>
                              </a:lnTo>
                              <a:lnTo>
                                <a:pt x="79" y="388"/>
                              </a:lnTo>
                              <a:lnTo>
                                <a:pt x="75" y="395"/>
                              </a:lnTo>
                              <a:lnTo>
                                <a:pt x="74" y="400"/>
                              </a:lnTo>
                              <a:lnTo>
                                <a:pt x="75" y="403"/>
                              </a:lnTo>
                              <a:lnTo>
                                <a:pt x="74" y="408"/>
                              </a:lnTo>
                              <a:lnTo>
                                <a:pt x="72" y="416"/>
                              </a:lnTo>
                              <a:lnTo>
                                <a:pt x="72" y="421"/>
                              </a:lnTo>
                              <a:lnTo>
                                <a:pt x="73" y="425"/>
                              </a:lnTo>
                              <a:lnTo>
                                <a:pt x="75" y="425"/>
                              </a:lnTo>
                              <a:lnTo>
                                <a:pt x="79" y="427"/>
                              </a:lnTo>
                              <a:lnTo>
                                <a:pt x="89" y="427"/>
                              </a:lnTo>
                              <a:lnTo>
                                <a:pt x="96" y="426"/>
                              </a:lnTo>
                              <a:lnTo>
                                <a:pt x="100" y="425"/>
                              </a:lnTo>
                              <a:lnTo>
                                <a:pt x="106" y="425"/>
                              </a:lnTo>
                              <a:lnTo>
                                <a:pt x="110" y="426"/>
                              </a:lnTo>
                              <a:lnTo>
                                <a:pt x="110" y="425"/>
                              </a:lnTo>
                              <a:lnTo>
                                <a:pt x="111" y="425"/>
                              </a:lnTo>
                              <a:lnTo>
                                <a:pt x="112" y="424"/>
                              </a:lnTo>
                              <a:lnTo>
                                <a:pt x="116" y="424"/>
                              </a:lnTo>
                              <a:lnTo>
                                <a:pt x="116" y="423"/>
                              </a:lnTo>
                              <a:lnTo>
                                <a:pt x="116" y="422"/>
                              </a:lnTo>
                              <a:lnTo>
                                <a:pt x="116" y="422"/>
                              </a:lnTo>
                              <a:lnTo>
                                <a:pt x="111" y="422"/>
                              </a:lnTo>
                              <a:lnTo>
                                <a:pt x="110" y="422"/>
                              </a:lnTo>
                              <a:lnTo>
                                <a:pt x="109" y="420"/>
                              </a:lnTo>
                              <a:lnTo>
                                <a:pt x="111" y="418"/>
                              </a:lnTo>
                              <a:lnTo>
                                <a:pt x="114" y="416"/>
                              </a:lnTo>
                              <a:lnTo>
                                <a:pt x="117" y="415"/>
                              </a:lnTo>
                              <a:lnTo>
                                <a:pt x="118" y="416"/>
                              </a:lnTo>
                              <a:lnTo>
                                <a:pt x="123" y="420"/>
                              </a:lnTo>
                              <a:lnTo>
                                <a:pt x="124" y="420"/>
                              </a:lnTo>
                              <a:lnTo>
                                <a:pt x="125" y="419"/>
                              </a:lnTo>
                              <a:lnTo>
                                <a:pt x="126" y="419"/>
                              </a:lnTo>
                              <a:lnTo>
                                <a:pt x="128" y="419"/>
                              </a:lnTo>
                              <a:lnTo>
                                <a:pt x="129" y="422"/>
                              </a:lnTo>
                              <a:lnTo>
                                <a:pt x="130" y="422"/>
                              </a:lnTo>
                              <a:lnTo>
                                <a:pt x="140" y="421"/>
                              </a:lnTo>
                              <a:lnTo>
                                <a:pt x="143" y="421"/>
                              </a:lnTo>
                              <a:lnTo>
                                <a:pt x="140" y="416"/>
                              </a:lnTo>
                              <a:lnTo>
                                <a:pt x="141" y="415"/>
                              </a:lnTo>
                              <a:lnTo>
                                <a:pt x="145" y="418"/>
                              </a:lnTo>
                              <a:lnTo>
                                <a:pt x="151" y="421"/>
                              </a:lnTo>
                              <a:lnTo>
                                <a:pt x="157" y="424"/>
                              </a:lnTo>
                              <a:lnTo>
                                <a:pt x="163" y="427"/>
                              </a:lnTo>
                              <a:lnTo>
                                <a:pt x="165" y="428"/>
                              </a:lnTo>
                              <a:lnTo>
                                <a:pt x="166" y="428"/>
                              </a:lnTo>
                              <a:lnTo>
                                <a:pt x="167" y="426"/>
                              </a:lnTo>
                              <a:lnTo>
                                <a:pt x="171" y="428"/>
                              </a:lnTo>
                              <a:lnTo>
                                <a:pt x="177" y="430"/>
                              </a:lnTo>
                              <a:lnTo>
                                <a:pt x="179" y="432"/>
                              </a:lnTo>
                              <a:lnTo>
                                <a:pt x="180" y="433"/>
                              </a:lnTo>
                              <a:lnTo>
                                <a:pt x="181" y="434"/>
                              </a:lnTo>
                              <a:lnTo>
                                <a:pt x="181" y="436"/>
                              </a:lnTo>
                              <a:lnTo>
                                <a:pt x="182" y="437"/>
                              </a:lnTo>
                              <a:lnTo>
                                <a:pt x="185" y="437"/>
                              </a:lnTo>
                              <a:lnTo>
                                <a:pt x="187" y="438"/>
                              </a:lnTo>
                              <a:lnTo>
                                <a:pt x="186" y="440"/>
                              </a:lnTo>
                              <a:lnTo>
                                <a:pt x="186" y="442"/>
                              </a:lnTo>
                              <a:lnTo>
                                <a:pt x="188" y="442"/>
                              </a:lnTo>
                              <a:lnTo>
                                <a:pt x="191" y="441"/>
                              </a:lnTo>
                              <a:lnTo>
                                <a:pt x="194" y="438"/>
                              </a:lnTo>
                              <a:lnTo>
                                <a:pt x="195" y="435"/>
                              </a:lnTo>
                              <a:lnTo>
                                <a:pt x="196" y="428"/>
                              </a:lnTo>
                              <a:lnTo>
                                <a:pt x="197" y="428"/>
                              </a:lnTo>
                              <a:lnTo>
                                <a:pt x="199" y="428"/>
                              </a:lnTo>
                              <a:lnTo>
                                <a:pt x="206" y="428"/>
                              </a:lnTo>
                              <a:lnTo>
                                <a:pt x="210" y="429"/>
                              </a:lnTo>
                              <a:lnTo>
                                <a:pt x="215" y="429"/>
                              </a:lnTo>
                              <a:lnTo>
                                <a:pt x="215" y="430"/>
                              </a:lnTo>
                              <a:lnTo>
                                <a:pt x="216" y="432"/>
                              </a:lnTo>
                              <a:lnTo>
                                <a:pt x="219" y="434"/>
                              </a:lnTo>
                              <a:lnTo>
                                <a:pt x="220" y="436"/>
                              </a:lnTo>
                              <a:lnTo>
                                <a:pt x="223" y="436"/>
                              </a:lnTo>
                              <a:lnTo>
                                <a:pt x="227" y="435"/>
                              </a:lnTo>
                              <a:lnTo>
                                <a:pt x="229" y="435"/>
                              </a:lnTo>
                              <a:lnTo>
                                <a:pt x="230" y="435"/>
                              </a:lnTo>
                              <a:lnTo>
                                <a:pt x="234" y="435"/>
                              </a:lnTo>
                              <a:lnTo>
                                <a:pt x="237" y="433"/>
                              </a:lnTo>
                              <a:lnTo>
                                <a:pt x="238" y="431"/>
                              </a:lnTo>
                              <a:lnTo>
                                <a:pt x="241" y="430"/>
                              </a:lnTo>
                              <a:lnTo>
                                <a:pt x="246" y="428"/>
                              </a:lnTo>
                              <a:lnTo>
                                <a:pt x="252" y="426"/>
                              </a:lnTo>
                              <a:lnTo>
                                <a:pt x="272" y="424"/>
                              </a:lnTo>
                              <a:lnTo>
                                <a:pt x="273" y="422"/>
                              </a:lnTo>
                              <a:lnTo>
                                <a:pt x="272" y="419"/>
                              </a:lnTo>
                              <a:lnTo>
                                <a:pt x="273" y="419"/>
                              </a:lnTo>
                              <a:lnTo>
                                <a:pt x="275" y="419"/>
                              </a:lnTo>
                              <a:lnTo>
                                <a:pt x="279" y="420"/>
                              </a:lnTo>
                              <a:lnTo>
                                <a:pt x="283" y="421"/>
                              </a:lnTo>
                              <a:lnTo>
                                <a:pt x="285" y="423"/>
                              </a:lnTo>
                              <a:lnTo>
                                <a:pt x="287" y="423"/>
                              </a:lnTo>
                              <a:lnTo>
                                <a:pt x="289" y="422"/>
                              </a:lnTo>
                              <a:lnTo>
                                <a:pt x="293" y="421"/>
                              </a:lnTo>
                              <a:lnTo>
                                <a:pt x="297" y="423"/>
                              </a:lnTo>
                              <a:lnTo>
                                <a:pt x="298" y="425"/>
                              </a:lnTo>
                              <a:lnTo>
                                <a:pt x="297" y="426"/>
                              </a:lnTo>
                              <a:lnTo>
                                <a:pt x="298" y="427"/>
                              </a:lnTo>
                              <a:lnTo>
                                <a:pt x="299" y="428"/>
                              </a:lnTo>
                              <a:lnTo>
                                <a:pt x="302" y="430"/>
                              </a:lnTo>
                              <a:lnTo>
                                <a:pt x="305" y="432"/>
                              </a:lnTo>
                              <a:lnTo>
                                <a:pt x="307" y="432"/>
                              </a:lnTo>
                              <a:lnTo>
                                <a:pt x="308" y="430"/>
                              </a:lnTo>
                              <a:lnTo>
                                <a:pt x="309" y="426"/>
                              </a:lnTo>
                              <a:lnTo>
                                <a:pt x="309" y="422"/>
                              </a:lnTo>
                              <a:lnTo>
                                <a:pt x="308" y="420"/>
                              </a:lnTo>
                              <a:lnTo>
                                <a:pt x="306" y="419"/>
                              </a:lnTo>
                              <a:lnTo>
                                <a:pt x="304" y="419"/>
                              </a:lnTo>
                              <a:lnTo>
                                <a:pt x="302" y="418"/>
                              </a:lnTo>
                              <a:lnTo>
                                <a:pt x="303" y="417"/>
                              </a:lnTo>
                              <a:lnTo>
                                <a:pt x="305" y="414"/>
                              </a:lnTo>
                              <a:lnTo>
                                <a:pt x="305" y="409"/>
                              </a:lnTo>
                              <a:lnTo>
                                <a:pt x="300" y="404"/>
                              </a:lnTo>
                              <a:lnTo>
                                <a:pt x="297" y="399"/>
                              </a:lnTo>
                              <a:lnTo>
                                <a:pt x="297" y="397"/>
                              </a:lnTo>
                              <a:lnTo>
                                <a:pt x="299" y="394"/>
                              </a:lnTo>
                              <a:lnTo>
                                <a:pt x="302" y="392"/>
                              </a:lnTo>
                              <a:lnTo>
                                <a:pt x="310" y="388"/>
                              </a:lnTo>
                              <a:lnTo>
                                <a:pt x="313" y="387"/>
                              </a:lnTo>
                              <a:lnTo>
                                <a:pt x="316" y="387"/>
                              </a:lnTo>
                              <a:lnTo>
                                <a:pt x="321" y="385"/>
                              </a:lnTo>
                              <a:lnTo>
                                <a:pt x="323" y="383"/>
                              </a:lnTo>
                              <a:lnTo>
                                <a:pt x="324" y="382"/>
                              </a:lnTo>
                              <a:lnTo>
                                <a:pt x="327" y="372"/>
                              </a:lnTo>
                              <a:lnTo>
                                <a:pt x="327" y="372"/>
                              </a:lnTo>
                              <a:lnTo>
                                <a:pt x="328" y="371"/>
                              </a:lnTo>
                              <a:lnTo>
                                <a:pt x="336" y="374"/>
                              </a:lnTo>
                              <a:lnTo>
                                <a:pt x="337" y="374"/>
                              </a:lnTo>
                              <a:lnTo>
                                <a:pt x="338" y="373"/>
                              </a:lnTo>
                              <a:lnTo>
                                <a:pt x="341" y="371"/>
                              </a:lnTo>
                              <a:lnTo>
                                <a:pt x="341" y="369"/>
                              </a:lnTo>
                              <a:lnTo>
                                <a:pt x="341" y="365"/>
                              </a:lnTo>
                              <a:lnTo>
                                <a:pt x="341" y="362"/>
                              </a:lnTo>
                              <a:lnTo>
                                <a:pt x="342" y="361"/>
                              </a:lnTo>
                              <a:lnTo>
                                <a:pt x="340" y="358"/>
                              </a:lnTo>
                              <a:lnTo>
                                <a:pt x="336" y="355"/>
                              </a:lnTo>
                              <a:lnTo>
                                <a:pt x="330" y="350"/>
                              </a:lnTo>
                              <a:lnTo>
                                <a:pt x="326" y="351"/>
                              </a:lnTo>
                              <a:lnTo>
                                <a:pt x="324" y="349"/>
                              </a:lnTo>
                              <a:lnTo>
                                <a:pt x="323" y="348"/>
                              </a:lnTo>
                              <a:lnTo>
                                <a:pt x="321" y="345"/>
                              </a:lnTo>
                              <a:lnTo>
                                <a:pt x="319" y="343"/>
                              </a:lnTo>
                              <a:lnTo>
                                <a:pt x="317" y="342"/>
                              </a:lnTo>
                              <a:lnTo>
                                <a:pt x="313" y="339"/>
                              </a:lnTo>
                              <a:lnTo>
                                <a:pt x="308" y="334"/>
                              </a:lnTo>
                              <a:lnTo>
                                <a:pt x="303" y="330"/>
                              </a:lnTo>
                              <a:lnTo>
                                <a:pt x="299" y="330"/>
                              </a:lnTo>
                              <a:lnTo>
                                <a:pt x="296" y="328"/>
                              </a:lnTo>
                              <a:lnTo>
                                <a:pt x="293" y="325"/>
                              </a:lnTo>
                              <a:lnTo>
                                <a:pt x="291" y="322"/>
                              </a:lnTo>
                              <a:lnTo>
                                <a:pt x="288" y="316"/>
                              </a:lnTo>
                              <a:lnTo>
                                <a:pt x="285" y="312"/>
                              </a:lnTo>
                              <a:lnTo>
                                <a:pt x="284" y="310"/>
                              </a:lnTo>
                              <a:lnTo>
                                <a:pt x="281" y="308"/>
                              </a:lnTo>
                              <a:lnTo>
                                <a:pt x="281" y="307"/>
                              </a:lnTo>
                              <a:lnTo>
                                <a:pt x="283" y="304"/>
                              </a:lnTo>
                              <a:lnTo>
                                <a:pt x="284" y="302"/>
                              </a:lnTo>
                              <a:lnTo>
                                <a:pt x="285" y="301"/>
                              </a:lnTo>
                              <a:lnTo>
                                <a:pt x="286" y="299"/>
                              </a:lnTo>
                              <a:lnTo>
                                <a:pt x="286" y="298"/>
                              </a:lnTo>
                              <a:lnTo>
                                <a:pt x="284" y="295"/>
                              </a:lnTo>
                              <a:lnTo>
                                <a:pt x="280" y="292"/>
                              </a:lnTo>
                              <a:lnTo>
                                <a:pt x="276" y="290"/>
                              </a:lnTo>
                              <a:lnTo>
                                <a:pt x="273" y="287"/>
                              </a:lnTo>
                              <a:lnTo>
                                <a:pt x="272" y="284"/>
                              </a:lnTo>
                              <a:lnTo>
                                <a:pt x="271" y="282"/>
                              </a:lnTo>
                              <a:lnTo>
                                <a:pt x="269" y="280"/>
                              </a:lnTo>
                              <a:lnTo>
                                <a:pt x="268" y="277"/>
                              </a:lnTo>
                              <a:lnTo>
                                <a:pt x="268" y="275"/>
                              </a:lnTo>
                              <a:lnTo>
                                <a:pt x="268" y="275"/>
                              </a:lnTo>
                              <a:lnTo>
                                <a:pt x="270" y="275"/>
                              </a:lnTo>
                              <a:lnTo>
                                <a:pt x="271" y="276"/>
                              </a:lnTo>
                              <a:lnTo>
                                <a:pt x="274" y="279"/>
                              </a:lnTo>
                              <a:lnTo>
                                <a:pt x="276" y="282"/>
                              </a:lnTo>
                              <a:lnTo>
                                <a:pt x="277" y="281"/>
                              </a:lnTo>
                              <a:lnTo>
                                <a:pt x="279" y="277"/>
                              </a:lnTo>
                              <a:lnTo>
                                <a:pt x="283" y="273"/>
                              </a:lnTo>
                              <a:lnTo>
                                <a:pt x="287" y="270"/>
                              </a:lnTo>
                              <a:lnTo>
                                <a:pt x="291" y="270"/>
                              </a:lnTo>
                              <a:lnTo>
                                <a:pt x="294" y="269"/>
                              </a:lnTo>
                              <a:lnTo>
                                <a:pt x="297" y="268"/>
                              </a:lnTo>
                              <a:lnTo>
                                <a:pt x="301" y="269"/>
                              </a:lnTo>
                              <a:lnTo>
                                <a:pt x="304" y="269"/>
                              </a:lnTo>
                              <a:lnTo>
                                <a:pt x="305" y="269"/>
                              </a:lnTo>
                              <a:lnTo>
                                <a:pt x="307" y="267"/>
                              </a:lnTo>
                              <a:lnTo>
                                <a:pt x="308" y="265"/>
                              </a:lnTo>
                              <a:lnTo>
                                <a:pt x="315" y="264"/>
                              </a:lnTo>
                              <a:lnTo>
                                <a:pt x="317" y="260"/>
                              </a:lnTo>
                              <a:lnTo>
                                <a:pt x="318" y="260"/>
                              </a:lnTo>
                              <a:lnTo>
                                <a:pt x="320" y="259"/>
                              </a:lnTo>
                              <a:lnTo>
                                <a:pt x="322" y="258"/>
                              </a:lnTo>
                              <a:lnTo>
                                <a:pt x="323" y="257"/>
                              </a:lnTo>
                              <a:lnTo>
                                <a:pt x="324" y="258"/>
                              </a:lnTo>
                              <a:lnTo>
                                <a:pt x="326" y="259"/>
                              </a:lnTo>
                              <a:lnTo>
                                <a:pt x="327" y="258"/>
                              </a:lnTo>
                              <a:lnTo>
                                <a:pt x="329" y="253"/>
                              </a:lnTo>
                              <a:lnTo>
                                <a:pt x="331" y="253"/>
                              </a:lnTo>
                              <a:lnTo>
                                <a:pt x="337" y="252"/>
                              </a:lnTo>
                              <a:lnTo>
                                <a:pt x="345" y="249"/>
                              </a:lnTo>
                              <a:lnTo>
                                <a:pt x="350" y="247"/>
                              </a:lnTo>
                              <a:lnTo>
                                <a:pt x="354" y="246"/>
                              </a:lnTo>
                              <a:lnTo>
                                <a:pt x="359" y="244"/>
                              </a:lnTo>
                              <a:lnTo>
                                <a:pt x="366" y="242"/>
                              </a:lnTo>
                              <a:lnTo>
                                <a:pt x="366" y="241"/>
                              </a:lnTo>
                              <a:lnTo>
                                <a:pt x="363" y="239"/>
                              </a:lnTo>
                              <a:lnTo>
                                <a:pt x="362" y="237"/>
                              </a:lnTo>
                              <a:lnTo>
                                <a:pt x="361" y="236"/>
                              </a:lnTo>
                              <a:lnTo>
                                <a:pt x="362" y="234"/>
                              </a:lnTo>
                              <a:lnTo>
                                <a:pt x="364" y="234"/>
                              </a:lnTo>
                              <a:lnTo>
                                <a:pt x="366" y="234"/>
                              </a:lnTo>
                              <a:lnTo>
                                <a:pt x="372" y="235"/>
                              </a:lnTo>
                              <a:lnTo>
                                <a:pt x="373" y="236"/>
                              </a:lnTo>
                              <a:lnTo>
                                <a:pt x="374" y="238"/>
                              </a:lnTo>
                              <a:lnTo>
                                <a:pt x="375" y="241"/>
                              </a:lnTo>
                              <a:lnTo>
                                <a:pt x="377" y="241"/>
                              </a:lnTo>
                              <a:lnTo>
                                <a:pt x="376" y="244"/>
                              </a:lnTo>
                              <a:lnTo>
                                <a:pt x="378" y="245"/>
                              </a:lnTo>
                              <a:lnTo>
                                <a:pt x="381" y="246"/>
                              </a:lnTo>
                              <a:lnTo>
                                <a:pt x="383" y="246"/>
                              </a:lnTo>
                              <a:lnTo>
                                <a:pt x="384" y="245"/>
                              </a:lnTo>
                              <a:lnTo>
                                <a:pt x="385" y="244"/>
                              </a:lnTo>
                              <a:lnTo>
                                <a:pt x="385" y="243"/>
                              </a:lnTo>
                              <a:lnTo>
                                <a:pt x="389" y="235"/>
                              </a:lnTo>
                              <a:lnTo>
                                <a:pt x="391" y="231"/>
                              </a:lnTo>
                              <a:lnTo>
                                <a:pt x="394" y="222"/>
                              </a:lnTo>
                              <a:lnTo>
                                <a:pt x="391" y="214"/>
                              </a:lnTo>
                              <a:close/>
                              <a:moveTo>
                                <a:pt x="107" y="12"/>
                              </a:moveTo>
                              <a:lnTo>
                                <a:pt x="118" y="11"/>
                              </a:lnTo>
                              <a:lnTo>
                                <a:pt x="119" y="10"/>
                              </a:lnTo>
                              <a:lnTo>
                                <a:pt x="108" y="9"/>
                              </a:lnTo>
                              <a:lnTo>
                                <a:pt x="108" y="7"/>
                              </a:lnTo>
                              <a:lnTo>
                                <a:pt x="109" y="4"/>
                              </a:lnTo>
                              <a:lnTo>
                                <a:pt x="109" y="2"/>
                              </a:lnTo>
                              <a:lnTo>
                                <a:pt x="111" y="0"/>
                              </a:lnTo>
                              <a:lnTo>
                                <a:pt x="109" y="0"/>
                              </a:lnTo>
                              <a:lnTo>
                                <a:pt x="105" y="9"/>
                              </a:lnTo>
                              <a:lnTo>
                                <a:pt x="104" y="17"/>
                              </a:lnTo>
                              <a:lnTo>
                                <a:pt x="105" y="16"/>
                              </a:lnTo>
                              <a:lnTo>
                                <a:pt x="107" y="12"/>
                              </a:lnTo>
                            </a:path>
                          </a:pathLst>
                        </a:custGeom>
                        <a:solidFill>
                          <a:srgbClr val="FBD113"/>
                        </a:solidFill>
                        <a:ln w="9525">
                          <a:solidFill>
                            <a:schemeClr val="bg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it-IT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92" name="Freeform 146">
                          <a:extLst>
                            <a:ext uri="{FF2B5EF4-FFF2-40B4-BE49-F238E27FC236}">
                              <a16:creationId xmlns:a16="http://schemas.microsoft.com/office/drawing/2014/main" id="{461AF7C0-0EE2-4746-905C-8E156E61CD22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773738" y="2790825"/>
                          <a:ext cx="187325" cy="88900"/>
                        </a:xfrm>
                        <a:custGeom>
                          <a:avLst/>
                          <a:gdLst>
                            <a:gd name="T0" fmla="*/ 114 w 118"/>
                            <a:gd name="T1" fmla="*/ 28 h 56"/>
                            <a:gd name="T2" fmla="*/ 110 w 118"/>
                            <a:gd name="T3" fmla="*/ 25 h 56"/>
                            <a:gd name="T4" fmla="*/ 105 w 118"/>
                            <a:gd name="T5" fmla="*/ 24 h 56"/>
                            <a:gd name="T6" fmla="*/ 104 w 118"/>
                            <a:gd name="T7" fmla="*/ 23 h 56"/>
                            <a:gd name="T8" fmla="*/ 100 w 118"/>
                            <a:gd name="T9" fmla="*/ 24 h 56"/>
                            <a:gd name="T10" fmla="*/ 96 w 118"/>
                            <a:gd name="T11" fmla="*/ 21 h 56"/>
                            <a:gd name="T12" fmla="*/ 99 w 118"/>
                            <a:gd name="T13" fmla="*/ 17 h 56"/>
                            <a:gd name="T14" fmla="*/ 94 w 118"/>
                            <a:gd name="T15" fmla="*/ 18 h 56"/>
                            <a:gd name="T16" fmla="*/ 84 w 118"/>
                            <a:gd name="T17" fmla="*/ 14 h 56"/>
                            <a:gd name="T18" fmla="*/ 86 w 118"/>
                            <a:gd name="T19" fmla="*/ 19 h 56"/>
                            <a:gd name="T20" fmla="*/ 81 w 118"/>
                            <a:gd name="T21" fmla="*/ 21 h 56"/>
                            <a:gd name="T22" fmla="*/ 77 w 118"/>
                            <a:gd name="T23" fmla="*/ 18 h 56"/>
                            <a:gd name="T24" fmla="*/ 73 w 118"/>
                            <a:gd name="T25" fmla="*/ 15 h 56"/>
                            <a:gd name="T26" fmla="*/ 75 w 118"/>
                            <a:gd name="T27" fmla="*/ 12 h 56"/>
                            <a:gd name="T28" fmla="*/ 76 w 118"/>
                            <a:gd name="T29" fmla="*/ 10 h 56"/>
                            <a:gd name="T30" fmla="*/ 69 w 118"/>
                            <a:gd name="T31" fmla="*/ 10 h 56"/>
                            <a:gd name="T32" fmla="*/ 65 w 118"/>
                            <a:gd name="T33" fmla="*/ 7 h 56"/>
                            <a:gd name="T34" fmla="*/ 58 w 118"/>
                            <a:gd name="T35" fmla="*/ 5 h 56"/>
                            <a:gd name="T36" fmla="*/ 55 w 118"/>
                            <a:gd name="T37" fmla="*/ 2 h 56"/>
                            <a:gd name="T38" fmla="*/ 51 w 118"/>
                            <a:gd name="T39" fmla="*/ 3 h 56"/>
                            <a:gd name="T40" fmla="*/ 47 w 118"/>
                            <a:gd name="T41" fmla="*/ 5 h 56"/>
                            <a:gd name="T42" fmla="*/ 44 w 118"/>
                            <a:gd name="T43" fmla="*/ 4 h 56"/>
                            <a:gd name="T44" fmla="*/ 43 w 118"/>
                            <a:gd name="T45" fmla="*/ 1 h 56"/>
                            <a:gd name="T46" fmla="*/ 38 w 118"/>
                            <a:gd name="T47" fmla="*/ 0 h 56"/>
                            <a:gd name="T48" fmla="*/ 40 w 118"/>
                            <a:gd name="T49" fmla="*/ 3 h 56"/>
                            <a:gd name="T50" fmla="*/ 33 w 118"/>
                            <a:gd name="T51" fmla="*/ 5 h 56"/>
                            <a:gd name="T52" fmla="*/ 25 w 118"/>
                            <a:gd name="T53" fmla="*/ 8 h 56"/>
                            <a:gd name="T54" fmla="*/ 22 w 118"/>
                            <a:gd name="T55" fmla="*/ 10 h 56"/>
                            <a:gd name="T56" fmla="*/ 20 w 118"/>
                            <a:gd name="T57" fmla="*/ 11 h 56"/>
                            <a:gd name="T58" fmla="*/ 15 w 118"/>
                            <a:gd name="T59" fmla="*/ 14 h 56"/>
                            <a:gd name="T60" fmla="*/ 10 w 118"/>
                            <a:gd name="T61" fmla="*/ 14 h 56"/>
                            <a:gd name="T62" fmla="*/ 4 w 118"/>
                            <a:gd name="T63" fmla="*/ 18 h 56"/>
                            <a:gd name="T64" fmla="*/ 1 w 118"/>
                            <a:gd name="T65" fmla="*/ 17 h 56"/>
                            <a:gd name="T66" fmla="*/ 0 w 118"/>
                            <a:gd name="T67" fmla="*/ 18 h 56"/>
                            <a:gd name="T68" fmla="*/ 2 w 118"/>
                            <a:gd name="T69" fmla="*/ 22 h 56"/>
                            <a:gd name="T70" fmla="*/ 7 w 118"/>
                            <a:gd name="T71" fmla="*/ 26 h 56"/>
                            <a:gd name="T72" fmla="*/ 6 w 118"/>
                            <a:gd name="T73" fmla="*/ 29 h 56"/>
                            <a:gd name="T74" fmla="*/ 7 w 118"/>
                            <a:gd name="T75" fmla="*/ 32 h 56"/>
                            <a:gd name="T76" fmla="*/ 11 w 118"/>
                            <a:gd name="T77" fmla="*/ 39 h 56"/>
                            <a:gd name="T78" fmla="*/ 18 w 118"/>
                            <a:gd name="T79" fmla="*/ 43 h 56"/>
                            <a:gd name="T80" fmla="*/ 22 w 118"/>
                            <a:gd name="T81" fmla="*/ 47 h 56"/>
                            <a:gd name="T82" fmla="*/ 28 w 118"/>
                            <a:gd name="T83" fmla="*/ 50 h 56"/>
                            <a:gd name="T84" fmla="*/ 32 w 118"/>
                            <a:gd name="T85" fmla="*/ 53 h 56"/>
                            <a:gd name="T86" fmla="*/ 40 w 118"/>
                            <a:gd name="T87" fmla="*/ 56 h 56"/>
                            <a:gd name="T88" fmla="*/ 46 w 118"/>
                            <a:gd name="T89" fmla="*/ 56 h 56"/>
                            <a:gd name="T90" fmla="*/ 50 w 118"/>
                            <a:gd name="T91" fmla="*/ 52 h 56"/>
                            <a:gd name="T92" fmla="*/ 52 w 118"/>
                            <a:gd name="T93" fmla="*/ 47 h 56"/>
                            <a:gd name="T94" fmla="*/ 55 w 118"/>
                            <a:gd name="T95" fmla="*/ 48 h 56"/>
                            <a:gd name="T96" fmla="*/ 63 w 118"/>
                            <a:gd name="T97" fmla="*/ 50 h 56"/>
                            <a:gd name="T98" fmla="*/ 72 w 118"/>
                            <a:gd name="T99" fmla="*/ 52 h 56"/>
                            <a:gd name="T100" fmla="*/ 78 w 118"/>
                            <a:gd name="T101" fmla="*/ 51 h 56"/>
                            <a:gd name="T102" fmla="*/ 83 w 118"/>
                            <a:gd name="T103" fmla="*/ 53 h 56"/>
                            <a:gd name="T104" fmla="*/ 86 w 118"/>
                            <a:gd name="T105" fmla="*/ 54 h 56"/>
                            <a:gd name="T106" fmla="*/ 91 w 118"/>
                            <a:gd name="T107" fmla="*/ 50 h 56"/>
                            <a:gd name="T108" fmla="*/ 101 w 118"/>
                            <a:gd name="T109" fmla="*/ 48 h 56"/>
                            <a:gd name="T110" fmla="*/ 105 w 118"/>
                            <a:gd name="T111" fmla="*/ 46 h 56"/>
                            <a:gd name="T112" fmla="*/ 106 w 118"/>
                            <a:gd name="T113" fmla="*/ 42 h 56"/>
                            <a:gd name="T114" fmla="*/ 111 w 118"/>
                            <a:gd name="T115" fmla="*/ 38 h 56"/>
                            <a:gd name="T116" fmla="*/ 116 w 118"/>
                            <a:gd name="T117" fmla="*/ 36 h 56"/>
                            <a:gd name="T118" fmla="*/ 118 w 118"/>
                            <a:gd name="T119" fmla="*/ 34 h 56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  <a:cxn ang="0">
                              <a:pos x="T92" y="T93"/>
                            </a:cxn>
                            <a:cxn ang="0">
                              <a:pos x="T94" y="T95"/>
                            </a:cxn>
                            <a:cxn ang="0">
                              <a:pos x="T96" y="T97"/>
                            </a:cxn>
                            <a:cxn ang="0">
                              <a:pos x="T98" y="T99"/>
                            </a:cxn>
                            <a:cxn ang="0">
                              <a:pos x="T100" y="T101"/>
                            </a:cxn>
                            <a:cxn ang="0">
                              <a:pos x="T102" y="T103"/>
                            </a:cxn>
                            <a:cxn ang="0">
                              <a:pos x="T104" y="T105"/>
                            </a:cxn>
                            <a:cxn ang="0">
                              <a:pos x="T106" y="T107"/>
                            </a:cxn>
                            <a:cxn ang="0">
                              <a:pos x="T108" y="T109"/>
                            </a:cxn>
                            <a:cxn ang="0">
                              <a:pos x="T110" y="T111"/>
                            </a:cxn>
                            <a:cxn ang="0">
                              <a:pos x="T112" y="T113"/>
                            </a:cxn>
                            <a:cxn ang="0">
                              <a:pos x="T114" y="T115"/>
                            </a:cxn>
                            <a:cxn ang="0">
                              <a:pos x="T116" y="T117"/>
                            </a:cxn>
                            <a:cxn ang="0">
                              <a:pos x="T118" y="T119"/>
                            </a:cxn>
                          </a:cxnLst>
                          <a:rect l="0" t="0" r="r" b="b"/>
                          <a:pathLst>
                            <a:path w="118" h="56">
                              <a:moveTo>
                                <a:pt x="118" y="34"/>
                              </a:moveTo>
                              <a:lnTo>
                                <a:pt x="118" y="33"/>
                              </a:lnTo>
                              <a:lnTo>
                                <a:pt x="114" y="30"/>
                              </a:lnTo>
                              <a:lnTo>
                                <a:pt x="114" y="28"/>
                              </a:lnTo>
                              <a:lnTo>
                                <a:pt x="114" y="28"/>
                              </a:lnTo>
                              <a:lnTo>
                                <a:pt x="114" y="27"/>
                              </a:lnTo>
                              <a:lnTo>
                                <a:pt x="113" y="26"/>
                              </a:lnTo>
                              <a:lnTo>
                                <a:pt x="110" y="25"/>
                              </a:lnTo>
                              <a:lnTo>
                                <a:pt x="109" y="26"/>
                              </a:lnTo>
                              <a:lnTo>
                                <a:pt x="108" y="25"/>
                              </a:lnTo>
                              <a:lnTo>
                                <a:pt x="107" y="25"/>
                              </a:lnTo>
                              <a:lnTo>
                                <a:pt x="105" y="24"/>
                              </a:lnTo>
                              <a:lnTo>
                                <a:pt x="105" y="24"/>
                              </a:lnTo>
                              <a:lnTo>
                                <a:pt x="105" y="23"/>
                              </a:lnTo>
                              <a:lnTo>
                                <a:pt x="104" y="23"/>
                              </a:lnTo>
                              <a:lnTo>
                                <a:pt x="104" y="23"/>
                              </a:lnTo>
                              <a:lnTo>
                                <a:pt x="103" y="24"/>
                              </a:lnTo>
                              <a:lnTo>
                                <a:pt x="101" y="25"/>
                              </a:lnTo>
                              <a:lnTo>
                                <a:pt x="101" y="24"/>
                              </a:lnTo>
                              <a:lnTo>
                                <a:pt x="100" y="24"/>
                              </a:lnTo>
                              <a:lnTo>
                                <a:pt x="99" y="23"/>
                              </a:lnTo>
                              <a:lnTo>
                                <a:pt x="98" y="22"/>
                              </a:lnTo>
                              <a:lnTo>
                                <a:pt x="97" y="21"/>
                              </a:lnTo>
                              <a:lnTo>
                                <a:pt x="96" y="21"/>
                              </a:lnTo>
                              <a:lnTo>
                                <a:pt x="96" y="20"/>
                              </a:lnTo>
                              <a:lnTo>
                                <a:pt x="98" y="19"/>
                              </a:lnTo>
                              <a:lnTo>
                                <a:pt x="99" y="19"/>
                              </a:lnTo>
                              <a:lnTo>
                                <a:pt x="99" y="17"/>
                              </a:lnTo>
                              <a:lnTo>
                                <a:pt x="98" y="17"/>
                              </a:lnTo>
                              <a:lnTo>
                                <a:pt x="98" y="17"/>
                              </a:lnTo>
                              <a:lnTo>
                                <a:pt x="96" y="18"/>
                              </a:lnTo>
                              <a:lnTo>
                                <a:pt x="94" y="18"/>
                              </a:lnTo>
                              <a:lnTo>
                                <a:pt x="93" y="18"/>
                              </a:lnTo>
                              <a:lnTo>
                                <a:pt x="89" y="15"/>
                              </a:lnTo>
                              <a:lnTo>
                                <a:pt x="86" y="14"/>
                              </a:lnTo>
                              <a:lnTo>
                                <a:pt x="84" y="14"/>
                              </a:lnTo>
                              <a:lnTo>
                                <a:pt x="84" y="14"/>
                              </a:lnTo>
                              <a:lnTo>
                                <a:pt x="84" y="16"/>
                              </a:lnTo>
                              <a:lnTo>
                                <a:pt x="86" y="18"/>
                              </a:lnTo>
                              <a:lnTo>
                                <a:pt x="86" y="19"/>
                              </a:lnTo>
                              <a:lnTo>
                                <a:pt x="84" y="19"/>
                              </a:lnTo>
                              <a:lnTo>
                                <a:pt x="83" y="20"/>
                              </a:lnTo>
                              <a:lnTo>
                                <a:pt x="82" y="21"/>
                              </a:lnTo>
                              <a:lnTo>
                                <a:pt x="81" y="21"/>
                              </a:lnTo>
                              <a:lnTo>
                                <a:pt x="80" y="22"/>
                              </a:lnTo>
                              <a:lnTo>
                                <a:pt x="80" y="22"/>
                              </a:lnTo>
                              <a:lnTo>
                                <a:pt x="79" y="21"/>
                              </a:lnTo>
                              <a:lnTo>
                                <a:pt x="77" y="18"/>
                              </a:lnTo>
                              <a:lnTo>
                                <a:pt x="75" y="16"/>
                              </a:lnTo>
                              <a:lnTo>
                                <a:pt x="74" y="16"/>
                              </a:lnTo>
                              <a:lnTo>
                                <a:pt x="73" y="15"/>
                              </a:lnTo>
                              <a:lnTo>
                                <a:pt x="73" y="15"/>
                              </a:lnTo>
                              <a:lnTo>
                                <a:pt x="72" y="14"/>
                              </a:lnTo>
                              <a:lnTo>
                                <a:pt x="73" y="14"/>
                              </a:lnTo>
                              <a:lnTo>
                                <a:pt x="73" y="13"/>
                              </a:lnTo>
                              <a:lnTo>
                                <a:pt x="75" y="12"/>
                              </a:lnTo>
                              <a:lnTo>
                                <a:pt x="75" y="12"/>
                              </a:lnTo>
                              <a:lnTo>
                                <a:pt x="76" y="12"/>
                              </a:lnTo>
                              <a:lnTo>
                                <a:pt x="76" y="11"/>
                              </a:lnTo>
                              <a:lnTo>
                                <a:pt x="76" y="10"/>
                              </a:lnTo>
                              <a:lnTo>
                                <a:pt x="75" y="10"/>
                              </a:lnTo>
                              <a:lnTo>
                                <a:pt x="73" y="9"/>
                              </a:lnTo>
                              <a:lnTo>
                                <a:pt x="70" y="10"/>
                              </a:lnTo>
                              <a:lnTo>
                                <a:pt x="69" y="10"/>
                              </a:lnTo>
                              <a:lnTo>
                                <a:pt x="68" y="10"/>
                              </a:lnTo>
                              <a:lnTo>
                                <a:pt x="68" y="9"/>
                              </a:lnTo>
                              <a:lnTo>
                                <a:pt x="67" y="8"/>
                              </a:lnTo>
                              <a:lnTo>
                                <a:pt x="65" y="7"/>
                              </a:lnTo>
                              <a:lnTo>
                                <a:pt x="64" y="7"/>
                              </a:lnTo>
                              <a:lnTo>
                                <a:pt x="62" y="7"/>
                              </a:lnTo>
                              <a:lnTo>
                                <a:pt x="59" y="6"/>
                              </a:lnTo>
                              <a:lnTo>
                                <a:pt x="58" y="5"/>
                              </a:lnTo>
                              <a:lnTo>
                                <a:pt x="57" y="5"/>
                              </a:lnTo>
                              <a:lnTo>
                                <a:pt x="56" y="5"/>
                              </a:lnTo>
                              <a:lnTo>
                                <a:pt x="56" y="4"/>
                              </a:lnTo>
                              <a:lnTo>
                                <a:pt x="55" y="2"/>
                              </a:lnTo>
                              <a:lnTo>
                                <a:pt x="53" y="1"/>
                              </a:lnTo>
                              <a:lnTo>
                                <a:pt x="51" y="1"/>
                              </a:lnTo>
                              <a:lnTo>
                                <a:pt x="51" y="1"/>
                              </a:lnTo>
                              <a:lnTo>
                                <a:pt x="51" y="3"/>
                              </a:lnTo>
                              <a:lnTo>
                                <a:pt x="51" y="3"/>
                              </a:lnTo>
                              <a:lnTo>
                                <a:pt x="49" y="4"/>
                              </a:lnTo>
                              <a:lnTo>
                                <a:pt x="48" y="4"/>
                              </a:lnTo>
                              <a:lnTo>
                                <a:pt x="47" y="5"/>
                              </a:lnTo>
                              <a:lnTo>
                                <a:pt x="47" y="5"/>
                              </a:lnTo>
                              <a:lnTo>
                                <a:pt x="46" y="5"/>
                              </a:lnTo>
                              <a:lnTo>
                                <a:pt x="45" y="5"/>
                              </a:lnTo>
                              <a:lnTo>
                                <a:pt x="44" y="4"/>
                              </a:lnTo>
                              <a:lnTo>
                                <a:pt x="44" y="3"/>
                              </a:lnTo>
                              <a:lnTo>
                                <a:pt x="44" y="3"/>
                              </a:lnTo>
                              <a:lnTo>
                                <a:pt x="43" y="2"/>
                              </a:lnTo>
                              <a:lnTo>
                                <a:pt x="43" y="1"/>
                              </a:lnTo>
                              <a:lnTo>
                                <a:pt x="42" y="1"/>
                              </a:lnTo>
                              <a:lnTo>
                                <a:pt x="40" y="0"/>
                              </a:lnTo>
                              <a:lnTo>
                                <a:pt x="39" y="0"/>
                              </a:lnTo>
                              <a:lnTo>
                                <a:pt x="38" y="0"/>
                              </a:lnTo>
                              <a:lnTo>
                                <a:pt x="38" y="1"/>
                              </a:lnTo>
                              <a:lnTo>
                                <a:pt x="38" y="1"/>
                              </a:lnTo>
                              <a:lnTo>
                                <a:pt x="39" y="2"/>
                              </a:lnTo>
                              <a:lnTo>
                                <a:pt x="40" y="3"/>
                              </a:lnTo>
                              <a:lnTo>
                                <a:pt x="40" y="3"/>
                              </a:lnTo>
                              <a:lnTo>
                                <a:pt x="37" y="4"/>
                              </a:lnTo>
                              <a:lnTo>
                                <a:pt x="35" y="5"/>
                              </a:lnTo>
                              <a:lnTo>
                                <a:pt x="33" y="5"/>
                              </a:lnTo>
                              <a:lnTo>
                                <a:pt x="31" y="6"/>
                              </a:lnTo>
                              <a:lnTo>
                                <a:pt x="28" y="7"/>
                              </a:lnTo>
                              <a:lnTo>
                                <a:pt x="26" y="8"/>
                              </a:lnTo>
                              <a:lnTo>
                                <a:pt x="25" y="8"/>
                              </a:lnTo>
                              <a:lnTo>
                                <a:pt x="24" y="10"/>
                              </a:lnTo>
                              <a:lnTo>
                                <a:pt x="24" y="10"/>
                              </a:lnTo>
                              <a:lnTo>
                                <a:pt x="23" y="10"/>
                              </a:lnTo>
                              <a:lnTo>
                                <a:pt x="22" y="10"/>
                              </a:lnTo>
                              <a:lnTo>
                                <a:pt x="22" y="10"/>
                              </a:lnTo>
                              <a:lnTo>
                                <a:pt x="21" y="10"/>
                              </a:lnTo>
                              <a:lnTo>
                                <a:pt x="20" y="11"/>
                              </a:lnTo>
                              <a:lnTo>
                                <a:pt x="20" y="11"/>
                              </a:lnTo>
                              <a:lnTo>
                                <a:pt x="19" y="12"/>
                              </a:lnTo>
                              <a:lnTo>
                                <a:pt x="16" y="13"/>
                              </a:lnTo>
                              <a:lnTo>
                                <a:pt x="16" y="14"/>
                              </a:lnTo>
                              <a:lnTo>
                                <a:pt x="15" y="14"/>
                              </a:lnTo>
                              <a:lnTo>
                                <a:pt x="15" y="15"/>
                              </a:lnTo>
                              <a:lnTo>
                                <a:pt x="13" y="14"/>
                              </a:lnTo>
                              <a:lnTo>
                                <a:pt x="12" y="14"/>
                              </a:lnTo>
                              <a:lnTo>
                                <a:pt x="10" y="14"/>
                              </a:lnTo>
                              <a:lnTo>
                                <a:pt x="9" y="15"/>
                              </a:lnTo>
                              <a:lnTo>
                                <a:pt x="8" y="15"/>
                              </a:lnTo>
                              <a:lnTo>
                                <a:pt x="6" y="16"/>
                              </a:lnTo>
                              <a:lnTo>
                                <a:pt x="4" y="18"/>
                              </a:lnTo>
                              <a:lnTo>
                                <a:pt x="4" y="19"/>
                              </a:lnTo>
                              <a:lnTo>
                                <a:pt x="3" y="20"/>
                              </a:lnTo>
                              <a:lnTo>
                                <a:pt x="2" y="19"/>
                              </a:lnTo>
                              <a:lnTo>
                                <a:pt x="1" y="17"/>
                              </a:lnTo>
                              <a:lnTo>
                                <a:pt x="1" y="17"/>
                              </a:lnTo>
                              <a:lnTo>
                                <a:pt x="0" y="17"/>
                              </a:lnTo>
                              <a:lnTo>
                                <a:pt x="0" y="17"/>
                              </a:lnTo>
                              <a:lnTo>
                                <a:pt x="0" y="18"/>
                              </a:lnTo>
                              <a:lnTo>
                                <a:pt x="0" y="19"/>
                              </a:lnTo>
                              <a:lnTo>
                                <a:pt x="1" y="20"/>
                              </a:lnTo>
                              <a:lnTo>
                                <a:pt x="1" y="21"/>
                              </a:lnTo>
                              <a:lnTo>
                                <a:pt x="2" y="22"/>
                              </a:lnTo>
                              <a:lnTo>
                                <a:pt x="3" y="23"/>
                              </a:lnTo>
                              <a:lnTo>
                                <a:pt x="5" y="24"/>
                              </a:lnTo>
                              <a:lnTo>
                                <a:pt x="6" y="25"/>
                              </a:lnTo>
                              <a:lnTo>
                                <a:pt x="7" y="26"/>
                              </a:lnTo>
                              <a:lnTo>
                                <a:pt x="7" y="27"/>
                              </a:lnTo>
                              <a:lnTo>
                                <a:pt x="7" y="28"/>
                              </a:lnTo>
                              <a:lnTo>
                                <a:pt x="6" y="28"/>
                              </a:lnTo>
                              <a:lnTo>
                                <a:pt x="6" y="29"/>
                              </a:lnTo>
                              <a:lnTo>
                                <a:pt x="5" y="30"/>
                              </a:lnTo>
                              <a:lnTo>
                                <a:pt x="5" y="30"/>
                              </a:lnTo>
                              <a:lnTo>
                                <a:pt x="6" y="31"/>
                              </a:lnTo>
                              <a:lnTo>
                                <a:pt x="7" y="32"/>
                              </a:lnTo>
                              <a:lnTo>
                                <a:pt x="8" y="34"/>
                              </a:lnTo>
                              <a:lnTo>
                                <a:pt x="9" y="36"/>
                              </a:lnTo>
                              <a:lnTo>
                                <a:pt x="10" y="37"/>
                              </a:lnTo>
                              <a:lnTo>
                                <a:pt x="11" y="39"/>
                              </a:lnTo>
                              <a:lnTo>
                                <a:pt x="13" y="39"/>
                              </a:lnTo>
                              <a:lnTo>
                                <a:pt x="14" y="39"/>
                              </a:lnTo>
                              <a:lnTo>
                                <a:pt x="16" y="41"/>
                              </a:lnTo>
                              <a:lnTo>
                                <a:pt x="18" y="43"/>
                              </a:lnTo>
                              <a:lnTo>
                                <a:pt x="20" y="44"/>
                              </a:lnTo>
                              <a:lnTo>
                                <a:pt x="21" y="45"/>
                              </a:lnTo>
                              <a:lnTo>
                                <a:pt x="22" y="46"/>
                              </a:lnTo>
                              <a:lnTo>
                                <a:pt x="22" y="47"/>
                              </a:lnTo>
                              <a:lnTo>
                                <a:pt x="23" y="47"/>
                              </a:lnTo>
                              <a:lnTo>
                                <a:pt x="24" y="48"/>
                              </a:lnTo>
                              <a:lnTo>
                                <a:pt x="25" y="48"/>
                              </a:lnTo>
                              <a:lnTo>
                                <a:pt x="28" y="50"/>
                              </a:lnTo>
                              <a:lnTo>
                                <a:pt x="29" y="51"/>
                              </a:lnTo>
                              <a:lnTo>
                                <a:pt x="30" y="52"/>
                              </a:lnTo>
                              <a:lnTo>
                                <a:pt x="31" y="52"/>
                              </a:lnTo>
                              <a:lnTo>
                                <a:pt x="32" y="53"/>
                              </a:lnTo>
                              <a:lnTo>
                                <a:pt x="33" y="54"/>
                              </a:lnTo>
                              <a:lnTo>
                                <a:pt x="34" y="56"/>
                              </a:lnTo>
                              <a:lnTo>
                                <a:pt x="37" y="56"/>
                              </a:lnTo>
                              <a:lnTo>
                                <a:pt x="40" y="56"/>
                              </a:lnTo>
                              <a:lnTo>
                                <a:pt x="41" y="55"/>
                              </a:lnTo>
                              <a:lnTo>
                                <a:pt x="42" y="55"/>
                              </a:lnTo>
                              <a:lnTo>
                                <a:pt x="43" y="55"/>
                              </a:lnTo>
                              <a:lnTo>
                                <a:pt x="46" y="56"/>
                              </a:lnTo>
                              <a:lnTo>
                                <a:pt x="46" y="54"/>
                              </a:lnTo>
                              <a:lnTo>
                                <a:pt x="47" y="52"/>
                              </a:lnTo>
                              <a:lnTo>
                                <a:pt x="48" y="52"/>
                              </a:lnTo>
                              <a:lnTo>
                                <a:pt x="50" y="52"/>
                              </a:lnTo>
                              <a:lnTo>
                                <a:pt x="50" y="51"/>
                              </a:lnTo>
                              <a:lnTo>
                                <a:pt x="51" y="47"/>
                              </a:lnTo>
                              <a:lnTo>
                                <a:pt x="51" y="47"/>
                              </a:lnTo>
                              <a:lnTo>
                                <a:pt x="52" y="47"/>
                              </a:lnTo>
                              <a:lnTo>
                                <a:pt x="53" y="48"/>
                              </a:lnTo>
                              <a:lnTo>
                                <a:pt x="54" y="48"/>
                              </a:lnTo>
                              <a:lnTo>
                                <a:pt x="54" y="48"/>
                              </a:lnTo>
                              <a:lnTo>
                                <a:pt x="55" y="48"/>
                              </a:lnTo>
                              <a:lnTo>
                                <a:pt x="56" y="48"/>
                              </a:lnTo>
                              <a:lnTo>
                                <a:pt x="58" y="48"/>
                              </a:lnTo>
                              <a:lnTo>
                                <a:pt x="62" y="49"/>
                              </a:lnTo>
                              <a:lnTo>
                                <a:pt x="63" y="50"/>
                              </a:lnTo>
                              <a:lnTo>
                                <a:pt x="64" y="50"/>
                              </a:lnTo>
                              <a:lnTo>
                                <a:pt x="65" y="50"/>
                              </a:lnTo>
                              <a:lnTo>
                                <a:pt x="69" y="52"/>
                              </a:lnTo>
                              <a:lnTo>
                                <a:pt x="72" y="52"/>
                              </a:lnTo>
                              <a:lnTo>
                                <a:pt x="75" y="53"/>
                              </a:lnTo>
                              <a:lnTo>
                                <a:pt x="76" y="52"/>
                              </a:lnTo>
                              <a:lnTo>
                                <a:pt x="77" y="51"/>
                              </a:lnTo>
                              <a:lnTo>
                                <a:pt x="78" y="51"/>
                              </a:lnTo>
                              <a:lnTo>
                                <a:pt x="79" y="52"/>
                              </a:lnTo>
                              <a:lnTo>
                                <a:pt x="81" y="53"/>
                              </a:lnTo>
                              <a:lnTo>
                                <a:pt x="82" y="53"/>
                              </a:lnTo>
                              <a:lnTo>
                                <a:pt x="83" y="53"/>
                              </a:lnTo>
                              <a:lnTo>
                                <a:pt x="84" y="53"/>
                              </a:lnTo>
                              <a:lnTo>
                                <a:pt x="85" y="55"/>
                              </a:lnTo>
                              <a:lnTo>
                                <a:pt x="85" y="56"/>
                              </a:lnTo>
                              <a:lnTo>
                                <a:pt x="86" y="54"/>
                              </a:lnTo>
                              <a:lnTo>
                                <a:pt x="87" y="52"/>
                              </a:lnTo>
                              <a:lnTo>
                                <a:pt x="89" y="50"/>
                              </a:lnTo>
                              <a:lnTo>
                                <a:pt x="89" y="50"/>
                              </a:lnTo>
                              <a:lnTo>
                                <a:pt x="91" y="50"/>
                              </a:lnTo>
                              <a:lnTo>
                                <a:pt x="95" y="51"/>
                              </a:lnTo>
                              <a:lnTo>
                                <a:pt x="97" y="50"/>
                              </a:lnTo>
                              <a:lnTo>
                                <a:pt x="99" y="49"/>
                              </a:lnTo>
                              <a:lnTo>
                                <a:pt x="101" y="48"/>
                              </a:lnTo>
                              <a:lnTo>
                                <a:pt x="102" y="48"/>
                              </a:lnTo>
                              <a:lnTo>
                                <a:pt x="102" y="47"/>
                              </a:lnTo>
                              <a:lnTo>
                                <a:pt x="102" y="46"/>
                              </a:lnTo>
                              <a:lnTo>
                                <a:pt x="105" y="46"/>
                              </a:lnTo>
                              <a:lnTo>
                                <a:pt x="105" y="45"/>
                              </a:lnTo>
                              <a:lnTo>
                                <a:pt x="105" y="44"/>
                              </a:lnTo>
                              <a:lnTo>
                                <a:pt x="106" y="43"/>
                              </a:lnTo>
                              <a:lnTo>
                                <a:pt x="106" y="42"/>
                              </a:lnTo>
                              <a:lnTo>
                                <a:pt x="107" y="41"/>
                              </a:lnTo>
                              <a:lnTo>
                                <a:pt x="110" y="39"/>
                              </a:lnTo>
                              <a:lnTo>
                                <a:pt x="110" y="39"/>
                              </a:lnTo>
                              <a:lnTo>
                                <a:pt x="111" y="38"/>
                              </a:lnTo>
                              <a:lnTo>
                                <a:pt x="112" y="37"/>
                              </a:lnTo>
                              <a:lnTo>
                                <a:pt x="113" y="36"/>
                              </a:lnTo>
                              <a:lnTo>
                                <a:pt x="114" y="36"/>
                              </a:lnTo>
                              <a:lnTo>
                                <a:pt x="116" y="36"/>
                              </a:lnTo>
                              <a:lnTo>
                                <a:pt x="117" y="36"/>
                              </a:lnTo>
                              <a:lnTo>
                                <a:pt x="118" y="35"/>
                              </a:lnTo>
                              <a:lnTo>
                                <a:pt x="118" y="35"/>
                              </a:lnTo>
                              <a:lnTo>
                                <a:pt x="118" y="34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BD113"/>
                        </a:solidFill>
                        <a:ln w="9525">
                          <a:solidFill>
                            <a:schemeClr val="bg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it-IT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93" name="Freeform 147">
                          <a:extLst>
                            <a:ext uri="{FF2B5EF4-FFF2-40B4-BE49-F238E27FC236}">
                              <a16:creationId xmlns:a16="http://schemas.microsoft.com/office/drawing/2014/main" id="{57860CF9-7AD9-46A6-9353-BC7C7E7366B2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6337300" y="3313113"/>
                          <a:ext cx="63500" cy="34925"/>
                        </a:xfrm>
                        <a:custGeom>
                          <a:avLst/>
                          <a:gdLst>
                            <a:gd name="T0" fmla="*/ 38 w 40"/>
                            <a:gd name="T1" fmla="*/ 2 h 22"/>
                            <a:gd name="T2" fmla="*/ 40 w 40"/>
                            <a:gd name="T3" fmla="*/ 0 h 22"/>
                            <a:gd name="T4" fmla="*/ 37 w 40"/>
                            <a:gd name="T5" fmla="*/ 1 h 22"/>
                            <a:gd name="T6" fmla="*/ 35 w 40"/>
                            <a:gd name="T7" fmla="*/ 2 h 22"/>
                            <a:gd name="T8" fmla="*/ 33 w 40"/>
                            <a:gd name="T9" fmla="*/ 3 h 22"/>
                            <a:gd name="T10" fmla="*/ 31 w 40"/>
                            <a:gd name="T11" fmla="*/ 4 h 22"/>
                            <a:gd name="T12" fmla="*/ 23 w 40"/>
                            <a:gd name="T13" fmla="*/ 6 h 22"/>
                            <a:gd name="T14" fmla="*/ 20 w 40"/>
                            <a:gd name="T15" fmla="*/ 7 h 22"/>
                            <a:gd name="T16" fmla="*/ 18 w 40"/>
                            <a:gd name="T17" fmla="*/ 7 h 22"/>
                            <a:gd name="T18" fmla="*/ 14 w 40"/>
                            <a:gd name="T19" fmla="*/ 6 h 22"/>
                            <a:gd name="T20" fmla="*/ 11 w 40"/>
                            <a:gd name="T21" fmla="*/ 6 h 22"/>
                            <a:gd name="T22" fmla="*/ 11 w 40"/>
                            <a:gd name="T23" fmla="*/ 8 h 22"/>
                            <a:gd name="T24" fmla="*/ 10 w 40"/>
                            <a:gd name="T25" fmla="*/ 10 h 22"/>
                            <a:gd name="T26" fmla="*/ 8 w 40"/>
                            <a:gd name="T27" fmla="*/ 10 h 22"/>
                            <a:gd name="T28" fmla="*/ 7 w 40"/>
                            <a:gd name="T29" fmla="*/ 10 h 22"/>
                            <a:gd name="T30" fmla="*/ 6 w 40"/>
                            <a:gd name="T31" fmla="*/ 10 h 22"/>
                            <a:gd name="T32" fmla="*/ 5 w 40"/>
                            <a:gd name="T33" fmla="*/ 11 h 22"/>
                            <a:gd name="T34" fmla="*/ 3 w 40"/>
                            <a:gd name="T35" fmla="*/ 12 h 22"/>
                            <a:gd name="T36" fmla="*/ 2 w 40"/>
                            <a:gd name="T37" fmla="*/ 13 h 22"/>
                            <a:gd name="T38" fmla="*/ 0 w 40"/>
                            <a:gd name="T39" fmla="*/ 12 h 22"/>
                            <a:gd name="T40" fmla="*/ 0 w 40"/>
                            <a:gd name="T41" fmla="*/ 14 h 22"/>
                            <a:gd name="T42" fmla="*/ 2 w 40"/>
                            <a:gd name="T43" fmla="*/ 18 h 22"/>
                            <a:gd name="T44" fmla="*/ 3 w 40"/>
                            <a:gd name="T45" fmla="*/ 19 h 22"/>
                            <a:gd name="T46" fmla="*/ 3 w 40"/>
                            <a:gd name="T47" fmla="*/ 19 h 22"/>
                            <a:gd name="T48" fmla="*/ 7 w 40"/>
                            <a:gd name="T49" fmla="*/ 20 h 22"/>
                            <a:gd name="T50" fmla="*/ 8 w 40"/>
                            <a:gd name="T51" fmla="*/ 20 h 22"/>
                            <a:gd name="T52" fmla="*/ 10 w 40"/>
                            <a:gd name="T53" fmla="*/ 20 h 22"/>
                            <a:gd name="T54" fmla="*/ 11 w 40"/>
                            <a:gd name="T55" fmla="*/ 21 h 22"/>
                            <a:gd name="T56" fmla="*/ 11 w 40"/>
                            <a:gd name="T57" fmla="*/ 22 h 22"/>
                            <a:gd name="T58" fmla="*/ 12 w 40"/>
                            <a:gd name="T59" fmla="*/ 22 h 22"/>
                            <a:gd name="T60" fmla="*/ 13 w 40"/>
                            <a:gd name="T61" fmla="*/ 21 h 22"/>
                            <a:gd name="T62" fmla="*/ 13 w 40"/>
                            <a:gd name="T63" fmla="*/ 21 h 22"/>
                            <a:gd name="T64" fmla="*/ 13 w 40"/>
                            <a:gd name="T65" fmla="*/ 20 h 22"/>
                            <a:gd name="T66" fmla="*/ 14 w 40"/>
                            <a:gd name="T67" fmla="*/ 19 h 22"/>
                            <a:gd name="T68" fmla="*/ 15 w 40"/>
                            <a:gd name="T69" fmla="*/ 19 h 22"/>
                            <a:gd name="T70" fmla="*/ 17 w 40"/>
                            <a:gd name="T71" fmla="*/ 19 h 22"/>
                            <a:gd name="T72" fmla="*/ 20 w 40"/>
                            <a:gd name="T73" fmla="*/ 18 h 22"/>
                            <a:gd name="T74" fmla="*/ 21 w 40"/>
                            <a:gd name="T75" fmla="*/ 17 h 22"/>
                            <a:gd name="T76" fmla="*/ 25 w 40"/>
                            <a:gd name="T77" fmla="*/ 14 h 22"/>
                            <a:gd name="T78" fmla="*/ 26 w 40"/>
                            <a:gd name="T79" fmla="*/ 14 h 22"/>
                            <a:gd name="T80" fmla="*/ 27 w 40"/>
                            <a:gd name="T81" fmla="*/ 14 h 22"/>
                            <a:gd name="T82" fmla="*/ 29 w 40"/>
                            <a:gd name="T83" fmla="*/ 14 h 22"/>
                            <a:gd name="T84" fmla="*/ 31 w 40"/>
                            <a:gd name="T85" fmla="*/ 14 h 22"/>
                            <a:gd name="T86" fmla="*/ 30 w 40"/>
                            <a:gd name="T87" fmla="*/ 13 h 22"/>
                            <a:gd name="T88" fmla="*/ 30 w 40"/>
                            <a:gd name="T89" fmla="*/ 12 h 22"/>
                            <a:gd name="T90" fmla="*/ 29 w 40"/>
                            <a:gd name="T91" fmla="*/ 11 h 22"/>
                            <a:gd name="T92" fmla="*/ 28 w 40"/>
                            <a:gd name="T93" fmla="*/ 9 h 22"/>
                            <a:gd name="T94" fmla="*/ 29 w 40"/>
                            <a:gd name="T95" fmla="*/ 8 h 22"/>
                            <a:gd name="T96" fmla="*/ 38 w 40"/>
                            <a:gd name="T97" fmla="*/ 2 h 22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  <a:cxn ang="0">
                              <a:pos x="T92" y="T93"/>
                            </a:cxn>
                            <a:cxn ang="0">
                              <a:pos x="T94" y="T95"/>
                            </a:cxn>
                            <a:cxn ang="0">
                              <a:pos x="T96" y="T97"/>
                            </a:cxn>
                          </a:cxnLst>
                          <a:rect l="0" t="0" r="r" b="b"/>
                          <a:pathLst>
                            <a:path w="40" h="22">
                              <a:moveTo>
                                <a:pt x="38" y="2"/>
                              </a:moveTo>
                              <a:lnTo>
                                <a:pt x="40" y="0"/>
                              </a:lnTo>
                              <a:lnTo>
                                <a:pt x="37" y="1"/>
                              </a:lnTo>
                              <a:lnTo>
                                <a:pt x="35" y="2"/>
                              </a:lnTo>
                              <a:lnTo>
                                <a:pt x="33" y="3"/>
                              </a:lnTo>
                              <a:lnTo>
                                <a:pt x="31" y="4"/>
                              </a:lnTo>
                              <a:lnTo>
                                <a:pt x="23" y="6"/>
                              </a:lnTo>
                              <a:lnTo>
                                <a:pt x="20" y="7"/>
                              </a:lnTo>
                              <a:lnTo>
                                <a:pt x="18" y="7"/>
                              </a:lnTo>
                              <a:lnTo>
                                <a:pt x="14" y="6"/>
                              </a:lnTo>
                              <a:lnTo>
                                <a:pt x="11" y="6"/>
                              </a:lnTo>
                              <a:lnTo>
                                <a:pt x="11" y="8"/>
                              </a:lnTo>
                              <a:lnTo>
                                <a:pt x="10" y="10"/>
                              </a:lnTo>
                              <a:lnTo>
                                <a:pt x="8" y="10"/>
                              </a:lnTo>
                              <a:lnTo>
                                <a:pt x="7" y="10"/>
                              </a:lnTo>
                              <a:lnTo>
                                <a:pt x="6" y="10"/>
                              </a:lnTo>
                              <a:lnTo>
                                <a:pt x="5" y="11"/>
                              </a:lnTo>
                              <a:lnTo>
                                <a:pt x="3" y="12"/>
                              </a:lnTo>
                              <a:lnTo>
                                <a:pt x="2" y="13"/>
                              </a:lnTo>
                              <a:lnTo>
                                <a:pt x="0" y="12"/>
                              </a:lnTo>
                              <a:lnTo>
                                <a:pt x="0" y="14"/>
                              </a:lnTo>
                              <a:lnTo>
                                <a:pt x="2" y="18"/>
                              </a:lnTo>
                              <a:lnTo>
                                <a:pt x="3" y="19"/>
                              </a:lnTo>
                              <a:lnTo>
                                <a:pt x="3" y="19"/>
                              </a:lnTo>
                              <a:lnTo>
                                <a:pt x="7" y="20"/>
                              </a:lnTo>
                              <a:lnTo>
                                <a:pt x="8" y="20"/>
                              </a:lnTo>
                              <a:lnTo>
                                <a:pt x="10" y="20"/>
                              </a:lnTo>
                              <a:lnTo>
                                <a:pt x="11" y="21"/>
                              </a:lnTo>
                              <a:lnTo>
                                <a:pt x="11" y="22"/>
                              </a:lnTo>
                              <a:lnTo>
                                <a:pt x="12" y="22"/>
                              </a:lnTo>
                              <a:lnTo>
                                <a:pt x="13" y="21"/>
                              </a:lnTo>
                              <a:lnTo>
                                <a:pt x="13" y="21"/>
                              </a:lnTo>
                              <a:lnTo>
                                <a:pt x="13" y="20"/>
                              </a:lnTo>
                              <a:lnTo>
                                <a:pt x="14" y="19"/>
                              </a:lnTo>
                              <a:lnTo>
                                <a:pt x="15" y="19"/>
                              </a:lnTo>
                              <a:lnTo>
                                <a:pt x="17" y="19"/>
                              </a:lnTo>
                              <a:lnTo>
                                <a:pt x="20" y="18"/>
                              </a:lnTo>
                              <a:lnTo>
                                <a:pt x="21" y="17"/>
                              </a:lnTo>
                              <a:lnTo>
                                <a:pt x="25" y="14"/>
                              </a:lnTo>
                              <a:lnTo>
                                <a:pt x="26" y="14"/>
                              </a:lnTo>
                              <a:lnTo>
                                <a:pt x="27" y="14"/>
                              </a:lnTo>
                              <a:lnTo>
                                <a:pt x="29" y="14"/>
                              </a:lnTo>
                              <a:lnTo>
                                <a:pt x="31" y="14"/>
                              </a:lnTo>
                              <a:lnTo>
                                <a:pt x="30" y="13"/>
                              </a:lnTo>
                              <a:lnTo>
                                <a:pt x="30" y="12"/>
                              </a:lnTo>
                              <a:lnTo>
                                <a:pt x="29" y="11"/>
                              </a:lnTo>
                              <a:lnTo>
                                <a:pt x="28" y="9"/>
                              </a:lnTo>
                              <a:lnTo>
                                <a:pt x="29" y="8"/>
                              </a:lnTo>
                              <a:lnTo>
                                <a:pt x="38" y="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BD113"/>
                        </a:solidFill>
                        <a:ln w="9525">
                          <a:solidFill>
                            <a:schemeClr val="bg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it-IT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94" name="Freeform 155">
                          <a:extLst>
                            <a:ext uri="{FF2B5EF4-FFF2-40B4-BE49-F238E27FC236}">
                              <a16:creationId xmlns:a16="http://schemas.microsoft.com/office/drawing/2014/main" id="{40BBB1E6-4304-416D-BD34-1D25CF6498DC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602288" y="2908300"/>
                          <a:ext cx="125413" cy="68263"/>
                        </a:xfrm>
                        <a:custGeom>
                          <a:avLst/>
                          <a:gdLst>
                            <a:gd name="T0" fmla="*/ 78 w 79"/>
                            <a:gd name="T1" fmla="*/ 19 h 43"/>
                            <a:gd name="T2" fmla="*/ 74 w 79"/>
                            <a:gd name="T3" fmla="*/ 21 h 43"/>
                            <a:gd name="T4" fmla="*/ 69 w 79"/>
                            <a:gd name="T5" fmla="*/ 18 h 43"/>
                            <a:gd name="T6" fmla="*/ 65 w 79"/>
                            <a:gd name="T7" fmla="*/ 16 h 43"/>
                            <a:gd name="T8" fmla="*/ 62 w 79"/>
                            <a:gd name="T9" fmla="*/ 16 h 43"/>
                            <a:gd name="T10" fmla="*/ 63 w 79"/>
                            <a:gd name="T11" fmla="*/ 12 h 43"/>
                            <a:gd name="T12" fmla="*/ 63 w 79"/>
                            <a:gd name="T13" fmla="*/ 6 h 43"/>
                            <a:gd name="T14" fmla="*/ 57 w 79"/>
                            <a:gd name="T15" fmla="*/ 3 h 43"/>
                            <a:gd name="T16" fmla="*/ 51 w 79"/>
                            <a:gd name="T17" fmla="*/ 3 h 43"/>
                            <a:gd name="T18" fmla="*/ 49 w 79"/>
                            <a:gd name="T19" fmla="*/ 2 h 43"/>
                            <a:gd name="T20" fmla="*/ 47 w 79"/>
                            <a:gd name="T21" fmla="*/ 1 h 43"/>
                            <a:gd name="T22" fmla="*/ 44 w 79"/>
                            <a:gd name="T23" fmla="*/ 1 h 43"/>
                            <a:gd name="T24" fmla="*/ 44 w 79"/>
                            <a:gd name="T25" fmla="*/ 3 h 43"/>
                            <a:gd name="T26" fmla="*/ 46 w 79"/>
                            <a:gd name="T27" fmla="*/ 3 h 43"/>
                            <a:gd name="T28" fmla="*/ 44 w 79"/>
                            <a:gd name="T29" fmla="*/ 4 h 43"/>
                            <a:gd name="T30" fmla="*/ 42 w 79"/>
                            <a:gd name="T31" fmla="*/ 4 h 43"/>
                            <a:gd name="T32" fmla="*/ 35 w 79"/>
                            <a:gd name="T33" fmla="*/ 5 h 43"/>
                            <a:gd name="T34" fmla="*/ 27 w 79"/>
                            <a:gd name="T35" fmla="*/ 5 h 43"/>
                            <a:gd name="T36" fmla="*/ 24 w 79"/>
                            <a:gd name="T37" fmla="*/ 8 h 43"/>
                            <a:gd name="T38" fmla="*/ 21 w 79"/>
                            <a:gd name="T39" fmla="*/ 7 h 43"/>
                            <a:gd name="T40" fmla="*/ 19 w 79"/>
                            <a:gd name="T41" fmla="*/ 7 h 43"/>
                            <a:gd name="T42" fmla="*/ 17 w 79"/>
                            <a:gd name="T43" fmla="*/ 10 h 43"/>
                            <a:gd name="T44" fmla="*/ 18 w 79"/>
                            <a:gd name="T45" fmla="*/ 10 h 43"/>
                            <a:gd name="T46" fmla="*/ 15 w 79"/>
                            <a:gd name="T47" fmla="*/ 14 h 43"/>
                            <a:gd name="T48" fmla="*/ 12 w 79"/>
                            <a:gd name="T49" fmla="*/ 17 h 43"/>
                            <a:gd name="T50" fmla="*/ 8 w 79"/>
                            <a:gd name="T51" fmla="*/ 21 h 43"/>
                            <a:gd name="T52" fmla="*/ 4 w 79"/>
                            <a:gd name="T53" fmla="*/ 26 h 43"/>
                            <a:gd name="T54" fmla="*/ 2 w 79"/>
                            <a:gd name="T55" fmla="*/ 30 h 43"/>
                            <a:gd name="T56" fmla="*/ 3 w 79"/>
                            <a:gd name="T57" fmla="*/ 32 h 43"/>
                            <a:gd name="T58" fmla="*/ 0 w 79"/>
                            <a:gd name="T59" fmla="*/ 35 h 43"/>
                            <a:gd name="T60" fmla="*/ 2 w 79"/>
                            <a:gd name="T61" fmla="*/ 37 h 43"/>
                            <a:gd name="T62" fmla="*/ 5 w 79"/>
                            <a:gd name="T63" fmla="*/ 33 h 43"/>
                            <a:gd name="T64" fmla="*/ 6 w 79"/>
                            <a:gd name="T65" fmla="*/ 31 h 43"/>
                            <a:gd name="T66" fmla="*/ 14 w 79"/>
                            <a:gd name="T67" fmla="*/ 30 h 43"/>
                            <a:gd name="T68" fmla="*/ 15 w 79"/>
                            <a:gd name="T69" fmla="*/ 33 h 43"/>
                            <a:gd name="T70" fmla="*/ 15 w 79"/>
                            <a:gd name="T71" fmla="*/ 37 h 43"/>
                            <a:gd name="T72" fmla="*/ 17 w 79"/>
                            <a:gd name="T73" fmla="*/ 39 h 43"/>
                            <a:gd name="T74" fmla="*/ 19 w 79"/>
                            <a:gd name="T75" fmla="*/ 42 h 43"/>
                            <a:gd name="T76" fmla="*/ 26 w 79"/>
                            <a:gd name="T77" fmla="*/ 41 h 43"/>
                            <a:gd name="T78" fmla="*/ 32 w 79"/>
                            <a:gd name="T79" fmla="*/ 41 h 43"/>
                            <a:gd name="T80" fmla="*/ 36 w 79"/>
                            <a:gd name="T81" fmla="*/ 39 h 43"/>
                            <a:gd name="T82" fmla="*/ 37 w 79"/>
                            <a:gd name="T83" fmla="*/ 34 h 43"/>
                            <a:gd name="T84" fmla="*/ 41 w 79"/>
                            <a:gd name="T85" fmla="*/ 31 h 43"/>
                            <a:gd name="T86" fmla="*/ 44 w 79"/>
                            <a:gd name="T87" fmla="*/ 30 h 43"/>
                            <a:gd name="T88" fmla="*/ 44 w 79"/>
                            <a:gd name="T89" fmla="*/ 34 h 43"/>
                            <a:gd name="T90" fmla="*/ 50 w 79"/>
                            <a:gd name="T91" fmla="*/ 38 h 43"/>
                            <a:gd name="T92" fmla="*/ 51 w 79"/>
                            <a:gd name="T93" fmla="*/ 41 h 43"/>
                            <a:gd name="T94" fmla="*/ 54 w 79"/>
                            <a:gd name="T95" fmla="*/ 43 h 43"/>
                            <a:gd name="T96" fmla="*/ 53 w 79"/>
                            <a:gd name="T97" fmla="*/ 40 h 43"/>
                            <a:gd name="T98" fmla="*/ 55 w 79"/>
                            <a:gd name="T99" fmla="*/ 37 h 43"/>
                            <a:gd name="T100" fmla="*/ 58 w 79"/>
                            <a:gd name="T101" fmla="*/ 31 h 43"/>
                            <a:gd name="T102" fmla="*/ 60 w 79"/>
                            <a:gd name="T103" fmla="*/ 29 h 43"/>
                            <a:gd name="T104" fmla="*/ 62 w 79"/>
                            <a:gd name="T105" fmla="*/ 32 h 43"/>
                            <a:gd name="T106" fmla="*/ 65 w 79"/>
                            <a:gd name="T107" fmla="*/ 33 h 43"/>
                            <a:gd name="T108" fmla="*/ 70 w 79"/>
                            <a:gd name="T109" fmla="*/ 32 h 43"/>
                            <a:gd name="T110" fmla="*/ 72 w 79"/>
                            <a:gd name="T111" fmla="*/ 34 h 43"/>
                            <a:gd name="T112" fmla="*/ 73 w 79"/>
                            <a:gd name="T113" fmla="*/ 33 h 43"/>
                            <a:gd name="T114" fmla="*/ 72 w 79"/>
                            <a:gd name="T115" fmla="*/ 30 h 43"/>
                            <a:gd name="T116" fmla="*/ 73 w 79"/>
                            <a:gd name="T117" fmla="*/ 26 h 43"/>
                            <a:gd name="T118" fmla="*/ 76 w 79"/>
                            <a:gd name="T119" fmla="*/ 27 h 43"/>
                            <a:gd name="T120" fmla="*/ 79 w 79"/>
                            <a:gd name="T121" fmla="*/ 27 h 43"/>
                            <a:gd name="T122" fmla="*/ 78 w 79"/>
                            <a:gd name="T123" fmla="*/ 23 h 43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  <a:cxn ang="0">
                              <a:pos x="T92" y="T93"/>
                            </a:cxn>
                            <a:cxn ang="0">
                              <a:pos x="T94" y="T95"/>
                            </a:cxn>
                            <a:cxn ang="0">
                              <a:pos x="T96" y="T97"/>
                            </a:cxn>
                            <a:cxn ang="0">
                              <a:pos x="T98" y="T99"/>
                            </a:cxn>
                            <a:cxn ang="0">
                              <a:pos x="T100" y="T101"/>
                            </a:cxn>
                            <a:cxn ang="0">
                              <a:pos x="T102" y="T103"/>
                            </a:cxn>
                            <a:cxn ang="0">
                              <a:pos x="T104" y="T105"/>
                            </a:cxn>
                            <a:cxn ang="0">
                              <a:pos x="T106" y="T107"/>
                            </a:cxn>
                            <a:cxn ang="0">
                              <a:pos x="T108" y="T109"/>
                            </a:cxn>
                            <a:cxn ang="0">
                              <a:pos x="T110" y="T111"/>
                            </a:cxn>
                            <a:cxn ang="0">
                              <a:pos x="T112" y="T113"/>
                            </a:cxn>
                            <a:cxn ang="0">
                              <a:pos x="T114" y="T115"/>
                            </a:cxn>
                            <a:cxn ang="0">
                              <a:pos x="T116" y="T117"/>
                            </a:cxn>
                            <a:cxn ang="0">
                              <a:pos x="T118" y="T119"/>
                            </a:cxn>
                            <a:cxn ang="0">
                              <a:pos x="T120" y="T121"/>
                            </a:cxn>
                            <a:cxn ang="0">
                              <a:pos x="T122" y="T123"/>
                            </a:cxn>
                          </a:cxnLst>
                          <a:rect l="0" t="0" r="r" b="b"/>
                          <a:pathLst>
                            <a:path w="79" h="43">
                              <a:moveTo>
                                <a:pt x="79" y="21"/>
                              </a:moveTo>
                              <a:lnTo>
                                <a:pt x="79" y="20"/>
                              </a:lnTo>
                              <a:lnTo>
                                <a:pt x="78" y="19"/>
                              </a:lnTo>
                              <a:lnTo>
                                <a:pt x="77" y="18"/>
                              </a:lnTo>
                              <a:lnTo>
                                <a:pt x="74" y="21"/>
                              </a:lnTo>
                              <a:lnTo>
                                <a:pt x="74" y="21"/>
                              </a:lnTo>
                              <a:lnTo>
                                <a:pt x="71" y="20"/>
                              </a:lnTo>
                              <a:lnTo>
                                <a:pt x="69" y="19"/>
                              </a:lnTo>
                              <a:lnTo>
                                <a:pt x="69" y="18"/>
                              </a:lnTo>
                              <a:lnTo>
                                <a:pt x="68" y="17"/>
                              </a:lnTo>
                              <a:lnTo>
                                <a:pt x="67" y="17"/>
                              </a:lnTo>
                              <a:lnTo>
                                <a:pt x="65" y="16"/>
                              </a:lnTo>
                              <a:lnTo>
                                <a:pt x="64" y="16"/>
                              </a:lnTo>
                              <a:lnTo>
                                <a:pt x="62" y="16"/>
                              </a:lnTo>
                              <a:lnTo>
                                <a:pt x="62" y="16"/>
                              </a:lnTo>
                              <a:lnTo>
                                <a:pt x="62" y="15"/>
                              </a:lnTo>
                              <a:lnTo>
                                <a:pt x="62" y="14"/>
                              </a:lnTo>
                              <a:lnTo>
                                <a:pt x="63" y="12"/>
                              </a:lnTo>
                              <a:lnTo>
                                <a:pt x="64" y="9"/>
                              </a:lnTo>
                              <a:lnTo>
                                <a:pt x="65" y="7"/>
                              </a:lnTo>
                              <a:lnTo>
                                <a:pt x="63" y="6"/>
                              </a:lnTo>
                              <a:lnTo>
                                <a:pt x="61" y="6"/>
                              </a:lnTo>
                              <a:lnTo>
                                <a:pt x="58" y="4"/>
                              </a:lnTo>
                              <a:lnTo>
                                <a:pt x="57" y="3"/>
                              </a:lnTo>
                              <a:lnTo>
                                <a:pt x="56" y="3"/>
                              </a:lnTo>
                              <a:lnTo>
                                <a:pt x="51" y="3"/>
                              </a:lnTo>
                              <a:lnTo>
                                <a:pt x="51" y="3"/>
                              </a:lnTo>
                              <a:lnTo>
                                <a:pt x="51" y="2"/>
                              </a:lnTo>
                              <a:lnTo>
                                <a:pt x="50" y="2"/>
                              </a:lnTo>
                              <a:lnTo>
                                <a:pt x="49" y="2"/>
                              </a:lnTo>
                              <a:lnTo>
                                <a:pt x="49" y="2"/>
                              </a:lnTo>
                              <a:lnTo>
                                <a:pt x="49" y="2"/>
                              </a:lnTo>
                              <a:lnTo>
                                <a:pt x="47" y="1"/>
                              </a:lnTo>
                              <a:lnTo>
                                <a:pt x="46" y="0"/>
                              </a:lnTo>
                              <a:lnTo>
                                <a:pt x="45" y="1"/>
                              </a:lnTo>
                              <a:lnTo>
                                <a:pt x="44" y="1"/>
                              </a:lnTo>
                              <a:lnTo>
                                <a:pt x="43" y="2"/>
                              </a:lnTo>
                              <a:lnTo>
                                <a:pt x="43" y="3"/>
                              </a:lnTo>
                              <a:lnTo>
                                <a:pt x="44" y="3"/>
                              </a:lnTo>
                              <a:lnTo>
                                <a:pt x="46" y="3"/>
                              </a:lnTo>
                              <a:lnTo>
                                <a:pt x="46" y="3"/>
                              </a:lnTo>
                              <a:lnTo>
                                <a:pt x="46" y="3"/>
                              </a:lnTo>
                              <a:lnTo>
                                <a:pt x="46" y="4"/>
                              </a:lnTo>
                              <a:lnTo>
                                <a:pt x="44" y="4"/>
                              </a:lnTo>
                              <a:lnTo>
                                <a:pt x="44" y="4"/>
                              </a:lnTo>
                              <a:lnTo>
                                <a:pt x="43" y="4"/>
                              </a:lnTo>
                              <a:lnTo>
                                <a:pt x="43" y="5"/>
                              </a:lnTo>
                              <a:lnTo>
                                <a:pt x="42" y="4"/>
                              </a:lnTo>
                              <a:lnTo>
                                <a:pt x="39" y="4"/>
                              </a:lnTo>
                              <a:lnTo>
                                <a:pt x="38" y="5"/>
                              </a:lnTo>
                              <a:lnTo>
                                <a:pt x="35" y="5"/>
                              </a:lnTo>
                              <a:lnTo>
                                <a:pt x="31" y="5"/>
                              </a:lnTo>
                              <a:lnTo>
                                <a:pt x="29" y="4"/>
                              </a:lnTo>
                              <a:lnTo>
                                <a:pt x="27" y="5"/>
                              </a:lnTo>
                              <a:lnTo>
                                <a:pt x="26" y="6"/>
                              </a:lnTo>
                              <a:lnTo>
                                <a:pt x="26" y="7"/>
                              </a:lnTo>
                              <a:lnTo>
                                <a:pt x="24" y="8"/>
                              </a:lnTo>
                              <a:lnTo>
                                <a:pt x="23" y="8"/>
                              </a:lnTo>
                              <a:lnTo>
                                <a:pt x="22" y="8"/>
                              </a:lnTo>
                              <a:lnTo>
                                <a:pt x="21" y="7"/>
                              </a:lnTo>
                              <a:lnTo>
                                <a:pt x="21" y="7"/>
                              </a:lnTo>
                              <a:lnTo>
                                <a:pt x="21" y="7"/>
                              </a:lnTo>
                              <a:lnTo>
                                <a:pt x="19" y="7"/>
                              </a:lnTo>
                              <a:lnTo>
                                <a:pt x="18" y="7"/>
                              </a:lnTo>
                              <a:lnTo>
                                <a:pt x="17" y="9"/>
                              </a:lnTo>
                              <a:lnTo>
                                <a:pt x="17" y="10"/>
                              </a:lnTo>
                              <a:lnTo>
                                <a:pt x="18" y="10"/>
                              </a:lnTo>
                              <a:lnTo>
                                <a:pt x="18" y="10"/>
                              </a:lnTo>
                              <a:lnTo>
                                <a:pt x="18" y="10"/>
                              </a:lnTo>
                              <a:lnTo>
                                <a:pt x="18" y="11"/>
                              </a:lnTo>
                              <a:lnTo>
                                <a:pt x="17" y="12"/>
                              </a:lnTo>
                              <a:lnTo>
                                <a:pt x="15" y="14"/>
                              </a:lnTo>
                              <a:lnTo>
                                <a:pt x="13" y="16"/>
                              </a:lnTo>
                              <a:lnTo>
                                <a:pt x="13" y="17"/>
                              </a:lnTo>
                              <a:lnTo>
                                <a:pt x="12" y="17"/>
                              </a:lnTo>
                              <a:lnTo>
                                <a:pt x="9" y="19"/>
                              </a:lnTo>
                              <a:lnTo>
                                <a:pt x="9" y="19"/>
                              </a:lnTo>
                              <a:lnTo>
                                <a:pt x="8" y="21"/>
                              </a:lnTo>
                              <a:lnTo>
                                <a:pt x="8" y="23"/>
                              </a:lnTo>
                              <a:lnTo>
                                <a:pt x="6" y="25"/>
                              </a:lnTo>
                              <a:lnTo>
                                <a:pt x="4" y="26"/>
                              </a:lnTo>
                              <a:lnTo>
                                <a:pt x="3" y="27"/>
                              </a:lnTo>
                              <a:lnTo>
                                <a:pt x="3" y="28"/>
                              </a:lnTo>
                              <a:lnTo>
                                <a:pt x="2" y="30"/>
                              </a:lnTo>
                              <a:lnTo>
                                <a:pt x="2" y="30"/>
                              </a:lnTo>
                              <a:lnTo>
                                <a:pt x="3" y="31"/>
                              </a:lnTo>
                              <a:lnTo>
                                <a:pt x="3" y="32"/>
                              </a:lnTo>
                              <a:lnTo>
                                <a:pt x="2" y="34"/>
                              </a:lnTo>
                              <a:lnTo>
                                <a:pt x="1" y="34"/>
                              </a:lnTo>
                              <a:lnTo>
                                <a:pt x="0" y="35"/>
                              </a:lnTo>
                              <a:lnTo>
                                <a:pt x="0" y="36"/>
                              </a:lnTo>
                              <a:lnTo>
                                <a:pt x="1" y="37"/>
                              </a:lnTo>
                              <a:lnTo>
                                <a:pt x="2" y="37"/>
                              </a:lnTo>
                              <a:lnTo>
                                <a:pt x="4" y="35"/>
                              </a:lnTo>
                              <a:lnTo>
                                <a:pt x="6" y="34"/>
                              </a:lnTo>
                              <a:lnTo>
                                <a:pt x="5" y="33"/>
                              </a:lnTo>
                              <a:lnTo>
                                <a:pt x="5" y="32"/>
                              </a:lnTo>
                              <a:lnTo>
                                <a:pt x="5" y="32"/>
                              </a:lnTo>
                              <a:lnTo>
                                <a:pt x="6" y="31"/>
                              </a:lnTo>
                              <a:lnTo>
                                <a:pt x="8" y="30"/>
                              </a:lnTo>
                              <a:lnTo>
                                <a:pt x="11" y="30"/>
                              </a:lnTo>
                              <a:lnTo>
                                <a:pt x="14" y="30"/>
                              </a:lnTo>
                              <a:lnTo>
                                <a:pt x="14" y="31"/>
                              </a:lnTo>
                              <a:lnTo>
                                <a:pt x="14" y="32"/>
                              </a:lnTo>
                              <a:lnTo>
                                <a:pt x="15" y="33"/>
                              </a:lnTo>
                              <a:lnTo>
                                <a:pt x="15" y="34"/>
                              </a:lnTo>
                              <a:lnTo>
                                <a:pt x="14" y="36"/>
                              </a:lnTo>
                              <a:lnTo>
                                <a:pt x="15" y="37"/>
                              </a:lnTo>
                              <a:lnTo>
                                <a:pt x="16" y="38"/>
                              </a:lnTo>
                              <a:lnTo>
                                <a:pt x="16" y="39"/>
                              </a:lnTo>
                              <a:lnTo>
                                <a:pt x="17" y="39"/>
                              </a:lnTo>
                              <a:lnTo>
                                <a:pt x="18" y="41"/>
                              </a:lnTo>
                              <a:lnTo>
                                <a:pt x="19" y="41"/>
                              </a:lnTo>
                              <a:lnTo>
                                <a:pt x="19" y="42"/>
                              </a:lnTo>
                              <a:lnTo>
                                <a:pt x="20" y="42"/>
                              </a:lnTo>
                              <a:lnTo>
                                <a:pt x="24" y="41"/>
                              </a:lnTo>
                              <a:lnTo>
                                <a:pt x="26" y="41"/>
                              </a:lnTo>
                              <a:lnTo>
                                <a:pt x="28" y="40"/>
                              </a:lnTo>
                              <a:lnTo>
                                <a:pt x="29" y="40"/>
                              </a:lnTo>
                              <a:lnTo>
                                <a:pt x="32" y="41"/>
                              </a:lnTo>
                              <a:lnTo>
                                <a:pt x="33" y="41"/>
                              </a:lnTo>
                              <a:lnTo>
                                <a:pt x="36" y="39"/>
                              </a:lnTo>
                              <a:lnTo>
                                <a:pt x="36" y="39"/>
                              </a:lnTo>
                              <a:lnTo>
                                <a:pt x="38" y="36"/>
                              </a:lnTo>
                              <a:lnTo>
                                <a:pt x="38" y="35"/>
                              </a:lnTo>
                              <a:lnTo>
                                <a:pt x="37" y="34"/>
                              </a:lnTo>
                              <a:lnTo>
                                <a:pt x="38" y="34"/>
                              </a:lnTo>
                              <a:lnTo>
                                <a:pt x="40" y="32"/>
                              </a:lnTo>
                              <a:lnTo>
                                <a:pt x="41" y="31"/>
                              </a:lnTo>
                              <a:lnTo>
                                <a:pt x="42" y="30"/>
                              </a:lnTo>
                              <a:lnTo>
                                <a:pt x="43" y="30"/>
                              </a:lnTo>
                              <a:lnTo>
                                <a:pt x="44" y="30"/>
                              </a:lnTo>
                              <a:lnTo>
                                <a:pt x="44" y="31"/>
                              </a:lnTo>
                              <a:lnTo>
                                <a:pt x="44" y="33"/>
                              </a:lnTo>
                              <a:lnTo>
                                <a:pt x="44" y="34"/>
                              </a:lnTo>
                              <a:lnTo>
                                <a:pt x="46" y="36"/>
                              </a:lnTo>
                              <a:lnTo>
                                <a:pt x="47" y="37"/>
                              </a:lnTo>
                              <a:lnTo>
                                <a:pt x="50" y="38"/>
                              </a:lnTo>
                              <a:lnTo>
                                <a:pt x="50" y="38"/>
                              </a:lnTo>
                              <a:lnTo>
                                <a:pt x="49" y="40"/>
                              </a:lnTo>
                              <a:lnTo>
                                <a:pt x="51" y="41"/>
                              </a:lnTo>
                              <a:lnTo>
                                <a:pt x="52" y="43"/>
                              </a:lnTo>
                              <a:lnTo>
                                <a:pt x="53" y="43"/>
                              </a:lnTo>
                              <a:lnTo>
                                <a:pt x="54" y="43"/>
                              </a:lnTo>
                              <a:lnTo>
                                <a:pt x="54" y="42"/>
                              </a:lnTo>
                              <a:lnTo>
                                <a:pt x="54" y="41"/>
                              </a:lnTo>
                              <a:lnTo>
                                <a:pt x="53" y="40"/>
                              </a:lnTo>
                              <a:lnTo>
                                <a:pt x="53" y="39"/>
                              </a:lnTo>
                              <a:lnTo>
                                <a:pt x="54" y="39"/>
                              </a:lnTo>
                              <a:lnTo>
                                <a:pt x="55" y="37"/>
                              </a:lnTo>
                              <a:lnTo>
                                <a:pt x="57" y="35"/>
                              </a:lnTo>
                              <a:lnTo>
                                <a:pt x="58" y="33"/>
                              </a:lnTo>
                              <a:lnTo>
                                <a:pt x="58" y="31"/>
                              </a:lnTo>
                              <a:lnTo>
                                <a:pt x="58" y="29"/>
                              </a:lnTo>
                              <a:lnTo>
                                <a:pt x="59" y="29"/>
                              </a:lnTo>
                              <a:lnTo>
                                <a:pt x="60" y="29"/>
                              </a:lnTo>
                              <a:lnTo>
                                <a:pt x="61" y="29"/>
                              </a:lnTo>
                              <a:lnTo>
                                <a:pt x="61" y="30"/>
                              </a:lnTo>
                              <a:lnTo>
                                <a:pt x="62" y="32"/>
                              </a:lnTo>
                              <a:lnTo>
                                <a:pt x="63" y="33"/>
                              </a:lnTo>
                              <a:lnTo>
                                <a:pt x="64" y="33"/>
                              </a:lnTo>
                              <a:lnTo>
                                <a:pt x="65" y="33"/>
                              </a:lnTo>
                              <a:lnTo>
                                <a:pt x="67" y="32"/>
                              </a:lnTo>
                              <a:lnTo>
                                <a:pt x="69" y="32"/>
                              </a:lnTo>
                              <a:lnTo>
                                <a:pt x="70" y="32"/>
                              </a:lnTo>
                              <a:lnTo>
                                <a:pt x="71" y="32"/>
                              </a:lnTo>
                              <a:lnTo>
                                <a:pt x="72" y="34"/>
                              </a:lnTo>
                              <a:lnTo>
                                <a:pt x="72" y="34"/>
                              </a:lnTo>
                              <a:lnTo>
                                <a:pt x="73" y="34"/>
                              </a:lnTo>
                              <a:lnTo>
                                <a:pt x="74" y="34"/>
                              </a:lnTo>
                              <a:lnTo>
                                <a:pt x="73" y="33"/>
                              </a:lnTo>
                              <a:lnTo>
                                <a:pt x="73" y="32"/>
                              </a:lnTo>
                              <a:lnTo>
                                <a:pt x="72" y="30"/>
                              </a:lnTo>
                              <a:lnTo>
                                <a:pt x="72" y="30"/>
                              </a:lnTo>
                              <a:lnTo>
                                <a:pt x="72" y="29"/>
                              </a:lnTo>
                              <a:lnTo>
                                <a:pt x="72" y="28"/>
                              </a:lnTo>
                              <a:lnTo>
                                <a:pt x="73" y="26"/>
                              </a:lnTo>
                              <a:lnTo>
                                <a:pt x="74" y="26"/>
                              </a:lnTo>
                              <a:lnTo>
                                <a:pt x="74" y="26"/>
                              </a:lnTo>
                              <a:lnTo>
                                <a:pt x="76" y="27"/>
                              </a:lnTo>
                              <a:lnTo>
                                <a:pt x="78" y="28"/>
                              </a:lnTo>
                              <a:lnTo>
                                <a:pt x="78" y="28"/>
                              </a:lnTo>
                              <a:lnTo>
                                <a:pt x="79" y="27"/>
                              </a:lnTo>
                              <a:lnTo>
                                <a:pt x="79" y="26"/>
                              </a:lnTo>
                              <a:lnTo>
                                <a:pt x="78" y="25"/>
                              </a:lnTo>
                              <a:lnTo>
                                <a:pt x="78" y="23"/>
                              </a:lnTo>
                              <a:lnTo>
                                <a:pt x="79" y="21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DCDCDC"/>
                        </a:solidFill>
                        <a:ln w="9525">
                          <a:solidFill>
                            <a:schemeClr val="bg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it-IT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95" name="Freeform 161">
                          <a:extLst>
                            <a:ext uri="{FF2B5EF4-FFF2-40B4-BE49-F238E27FC236}">
                              <a16:creationId xmlns:a16="http://schemas.microsoft.com/office/drawing/2014/main" id="{8829F9D6-909B-4BC2-B6DB-79C60DCB64A5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6081713" y="2595563"/>
                          <a:ext cx="266700" cy="187325"/>
                        </a:xfrm>
                        <a:custGeom>
                          <a:avLst/>
                          <a:gdLst>
                            <a:gd name="T0" fmla="*/ 164 w 168"/>
                            <a:gd name="T1" fmla="*/ 61 h 118"/>
                            <a:gd name="T2" fmla="*/ 152 w 168"/>
                            <a:gd name="T3" fmla="*/ 56 h 118"/>
                            <a:gd name="T4" fmla="*/ 145 w 168"/>
                            <a:gd name="T5" fmla="*/ 48 h 118"/>
                            <a:gd name="T6" fmla="*/ 141 w 168"/>
                            <a:gd name="T7" fmla="*/ 38 h 118"/>
                            <a:gd name="T8" fmla="*/ 135 w 168"/>
                            <a:gd name="T9" fmla="*/ 32 h 118"/>
                            <a:gd name="T10" fmla="*/ 136 w 168"/>
                            <a:gd name="T11" fmla="*/ 23 h 118"/>
                            <a:gd name="T12" fmla="*/ 137 w 168"/>
                            <a:gd name="T13" fmla="*/ 16 h 118"/>
                            <a:gd name="T14" fmla="*/ 132 w 168"/>
                            <a:gd name="T15" fmla="*/ 13 h 118"/>
                            <a:gd name="T16" fmla="*/ 122 w 168"/>
                            <a:gd name="T17" fmla="*/ 8 h 118"/>
                            <a:gd name="T18" fmla="*/ 114 w 168"/>
                            <a:gd name="T19" fmla="*/ 10 h 118"/>
                            <a:gd name="T20" fmla="*/ 110 w 168"/>
                            <a:gd name="T21" fmla="*/ 6 h 118"/>
                            <a:gd name="T22" fmla="*/ 99 w 168"/>
                            <a:gd name="T23" fmla="*/ 5 h 118"/>
                            <a:gd name="T24" fmla="*/ 92 w 168"/>
                            <a:gd name="T25" fmla="*/ 2 h 118"/>
                            <a:gd name="T26" fmla="*/ 83 w 168"/>
                            <a:gd name="T27" fmla="*/ 2 h 118"/>
                            <a:gd name="T28" fmla="*/ 75 w 168"/>
                            <a:gd name="T29" fmla="*/ 9 h 118"/>
                            <a:gd name="T30" fmla="*/ 61 w 168"/>
                            <a:gd name="T31" fmla="*/ 12 h 118"/>
                            <a:gd name="T32" fmla="*/ 58 w 168"/>
                            <a:gd name="T33" fmla="*/ 20 h 118"/>
                            <a:gd name="T34" fmla="*/ 62 w 168"/>
                            <a:gd name="T35" fmla="*/ 23 h 118"/>
                            <a:gd name="T36" fmla="*/ 54 w 168"/>
                            <a:gd name="T37" fmla="*/ 27 h 118"/>
                            <a:gd name="T38" fmla="*/ 45 w 168"/>
                            <a:gd name="T39" fmla="*/ 36 h 118"/>
                            <a:gd name="T40" fmla="*/ 43 w 168"/>
                            <a:gd name="T41" fmla="*/ 44 h 118"/>
                            <a:gd name="T42" fmla="*/ 46 w 168"/>
                            <a:gd name="T43" fmla="*/ 47 h 118"/>
                            <a:gd name="T44" fmla="*/ 41 w 168"/>
                            <a:gd name="T45" fmla="*/ 49 h 118"/>
                            <a:gd name="T46" fmla="*/ 36 w 168"/>
                            <a:gd name="T47" fmla="*/ 48 h 118"/>
                            <a:gd name="T48" fmla="*/ 29 w 168"/>
                            <a:gd name="T49" fmla="*/ 54 h 118"/>
                            <a:gd name="T50" fmla="*/ 17 w 168"/>
                            <a:gd name="T51" fmla="*/ 54 h 118"/>
                            <a:gd name="T52" fmla="*/ 6 w 168"/>
                            <a:gd name="T53" fmla="*/ 54 h 118"/>
                            <a:gd name="T54" fmla="*/ 14 w 168"/>
                            <a:gd name="T55" fmla="*/ 81 h 118"/>
                            <a:gd name="T56" fmla="*/ 3 w 168"/>
                            <a:gd name="T57" fmla="*/ 90 h 118"/>
                            <a:gd name="T58" fmla="*/ 5 w 168"/>
                            <a:gd name="T59" fmla="*/ 97 h 118"/>
                            <a:gd name="T60" fmla="*/ 8 w 168"/>
                            <a:gd name="T61" fmla="*/ 103 h 118"/>
                            <a:gd name="T62" fmla="*/ 8 w 168"/>
                            <a:gd name="T63" fmla="*/ 112 h 118"/>
                            <a:gd name="T64" fmla="*/ 14 w 168"/>
                            <a:gd name="T65" fmla="*/ 110 h 118"/>
                            <a:gd name="T66" fmla="*/ 24 w 168"/>
                            <a:gd name="T67" fmla="*/ 103 h 118"/>
                            <a:gd name="T68" fmla="*/ 37 w 168"/>
                            <a:gd name="T69" fmla="*/ 102 h 118"/>
                            <a:gd name="T70" fmla="*/ 58 w 168"/>
                            <a:gd name="T71" fmla="*/ 105 h 118"/>
                            <a:gd name="T72" fmla="*/ 72 w 168"/>
                            <a:gd name="T73" fmla="*/ 110 h 118"/>
                            <a:gd name="T74" fmla="*/ 80 w 168"/>
                            <a:gd name="T75" fmla="*/ 112 h 118"/>
                            <a:gd name="T76" fmla="*/ 86 w 168"/>
                            <a:gd name="T77" fmla="*/ 111 h 118"/>
                            <a:gd name="T78" fmla="*/ 95 w 168"/>
                            <a:gd name="T79" fmla="*/ 111 h 118"/>
                            <a:gd name="T80" fmla="*/ 100 w 168"/>
                            <a:gd name="T81" fmla="*/ 111 h 118"/>
                            <a:gd name="T82" fmla="*/ 106 w 168"/>
                            <a:gd name="T83" fmla="*/ 110 h 118"/>
                            <a:gd name="T84" fmla="*/ 113 w 168"/>
                            <a:gd name="T85" fmla="*/ 114 h 118"/>
                            <a:gd name="T86" fmla="*/ 126 w 168"/>
                            <a:gd name="T87" fmla="*/ 115 h 118"/>
                            <a:gd name="T88" fmla="*/ 131 w 168"/>
                            <a:gd name="T89" fmla="*/ 115 h 118"/>
                            <a:gd name="T90" fmla="*/ 132 w 168"/>
                            <a:gd name="T91" fmla="*/ 105 h 118"/>
                            <a:gd name="T92" fmla="*/ 142 w 168"/>
                            <a:gd name="T93" fmla="*/ 99 h 118"/>
                            <a:gd name="T94" fmla="*/ 150 w 168"/>
                            <a:gd name="T95" fmla="*/ 94 h 118"/>
                            <a:gd name="T96" fmla="*/ 147 w 168"/>
                            <a:gd name="T97" fmla="*/ 85 h 118"/>
                            <a:gd name="T98" fmla="*/ 144 w 168"/>
                            <a:gd name="T99" fmla="*/ 79 h 118"/>
                            <a:gd name="T100" fmla="*/ 146 w 168"/>
                            <a:gd name="T101" fmla="*/ 72 h 118"/>
                            <a:gd name="T102" fmla="*/ 157 w 168"/>
                            <a:gd name="T103" fmla="*/ 75 h 118"/>
                            <a:gd name="T104" fmla="*/ 167 w 168"/>
                            <a:gd name="T105" fmla="*/ 69 h 118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  <a:cxn ang="0">
                              <a:pos x="T92" y="T93"/>
                            </a:cxn>
                            <a:cxn ang="0">
                              <a:pos x="T94" y="T95"/>
                            </a:cxn>
                            <a:cxn ang="0">
                              <a:pos x="T96" y="T97"/>
                            </a:cxn>
                            <a:cxn ang="0">
                              <a:pos x="T98" y="T99"/>
                            </a:cxn>
                            <a:cxn ang="0">
                              <a:pos x="T100" y="T101"/>
                            </a:cxn>
                            <a:cxn ang="0">
                              <a:pos x="T102" y="T103"/>
                            </a:cxn>
                            <a:cxn ang="0">
                              <a:pos x="T104" y="T105"/>
                            </a:cxn>
                          </a:cxnLst>
                          <a:rect l="0" t="0" r="r" b="b"/>
                          <a:pathLst>
                            <a:path w="168" h="118">
                              <a:moveTo>
                                <a:pt x="168" y="67"/>
                              </a:moveTo>
                              <a:lnTo>
                                <a:pt x="168" y="66"/>
                              </a:lnTo>
                              <a:lnTo>
                                <a:pt x="164" y="64"/>
                              </a:lnTo>
                              <a:lnTo>
                                <a:pt x="164" y="63"/>
                              </a:lnTo>
                              <a:lnTo>
                                <a:pt x="163" y="62"/>
                              </a:lnTo>
                              <a:lnTo>
                                <a:pt x="164" y="61"/>
                              </a:lnTo>
                              <a:lnTo>
                                <a:pt x="164" y="61"/>
                              </a:lnTo>
                              <a:lnTo>
                                <a:pt x="159" y="58"/>
                              </a:lnTo>
                              <a:lnTo>
                                <a:pt x="155" y="58"/>
                              </a:lnTo>
                              <a:lnTo>
                                <a:pt x="153" y="58"/>
                              </a:lnTo>
                              <a:lnTo>
                                <a:pt x="151" y="58"/>
                              </a:lnTo>
                              <a:lnTo>
                                <a:pt x="152" y="56"/>
                              </a:lnTo>
                              <a:lnTo>
                                <a:pt x="153" y="54"/>
                              </a:lnTo>
                              <a:lnTo>
                                <a:pt x="153" y="53"/>
                              </a:lnTo>
                              <a:lnTo>
                                <a:pt x="153" y="52"/>
                              </a:lnTo>
                              <a:lnTo>
                                <a:pt x="152" y="52"/>
                              </a:lnTo>
                              <a:lnTo>
                                <a:pt x="149" y="50"/>
                              </a:lnTo>
                              <a:lnTo>
                                <a:pt x="145" y="48"/>
                              </a:lnTo>
                              <a:lnTo>
                                <a:pt x="144" y="46"/>
                              </a:lnTo>
                              <a:lnTo>
                                <a:pt x="142" y="43"/>
                              </a:lnTo>
                              <a:lnTo>
                                <a:pt x="142" y="42"/>
                              </a:lnTo>
                              <a:lnTo>
                                <a:pt x="140" y="41"/>
                              </a:lnTo>
                              <a:lnTo>
                                <a:pt x="140" y="41"/>
                              </a:lnTo>
                              <a:lnTo>
                                <a:pt x="141" y="38"/>
                              </a:lnTo>
                              <a:lnTo>
                                <a:pt x="141" y="38"/>
                              </a:lnTo>
                              <a:lnTo>
                                <a:pt x="140" y="37"/>
                              </a:lnTo>
                              <a:lnTo>
                                <a:pt x="138" y="36"/>
                              </a:lnTo>
                              <a:lnTo>
                                <a:pt x="135" y="34"/>
                              </a:lnTo>
                              <a:lnTo>
                                <a:pt x="135" y="34"/>
                              </a:lnTo>
                              <a:lnTo>
                                <a:pt x="135" y="32"/>
                              </a:lnTo>
                              <a:lnTo>
                                <a:pt x="135" y="31"/>
                              </a:lnTo>
                              <a:lnTo>
                                <a:pt x="136" y="30"/>
                              </a:lnTo>
                              <a:lnTo>
                                <a:pt x="138" y="27"/>
                              </a:lnTo>
                              <a:lnTo>
                                <a:pt x="138" y="27"/>
                              </a:lnTo>
                              <a:lnTo>
                                <a:pt x="137" y="25"/>
                              </a:lnTo>
                              <a:lnTo>
                                <a:pt x="136" y="23"/>
                              </a:lnTo>
                              <a:lnTo>
                                <a:pt x="135" y="22"/>
                              </a:lnTo>
                              <a:lnTo>
                                <a:pt x="135" y="21"/>
                              </a:lnTo>
                              <a:lnTo>
                                <a:pt x="135" y="20"/>
                              </a:lnTo>
                              <a:lnTo>
                                <a:pt x="136" y="20"/>
                              </a:lnTo>
                              <a:lnTo>
                                <a:pt x="136" y="19"/>
                              </a:lnTo>
                              <a:lnTo>
                                <a:pt x="137" y="16"/>
                              </a:lnTo>
                              <a:lnTo>
                                <a:pt x="137" y="15"/>
                              </a:lnTo>
                              <a:lnTo>
                                <a:pt x="136" y="14"/>
                              </a:lnTo>
                              <a:lnTo>
                                <a:pt x="136" y="14"/>
                              </a:lnTo>
                              <a:lnTo>
                                <a:pt x="135" y="14"/>
                              </a:lnTo>
                              <a:lnTo>
                                <a:pt x="133" y="14"/>
                              </a:lnTo>
                              <a:lnTo>
                                <a:pt x="132" y="13"/>
                              </a:lnTo>
                              <a:lnTo>
                                <a:pt x="132" y="12"/>
                              </a:lnTo>
                              <a:lnTo>
                                <a:pt x="131" y="11"/>
                              </a:lnTo>
                              <a:lnTo>
                                <a:pt x="129" y="10"/>
                              </a:lnTo>
                              <a:lnTo>
                                <a:pt x="128" y="9"/>
                              </a:lnTo>
                              <a:lnTo>
                                <a:pt x="125" y="8"/>
                              </a:lnTo>
                              <a:lnTo>
                                <a:pt x="122" y="8"/>
                              </a:lnTo>
                              <a:lnTo>
                                <a:pt x="119" y="8"/>
                              </a:lnTo>
                              <a:lnTo>
                                <a:pt x="119" y="8"/>
                              </a:lnTo>
                              <a:lnTo>
                                <a:pt x="117" y="9"/>
                              </a:lnTo>
                              <a:lnTo>
                                <a:pt x="116" y="10"/>
                              </a:lnTo>
                              <a:lnTo>
                                <a:pt x="115" y="10"/>
                              </a:lnTo>
                              <a:lnTo>
                                <a:pt x="114" y="10"/>
                              </a:lnTo>
                              <a:lnTo>
                                <a:pt x="111" y="12"/>
                              </a:lnTo>
                              <a:lnTo>
                                <a:pt x="110" y="11"/>
                              </a:lnTo>
                              <a:lnTo>
                                <a:pt x="109" y="9"/>
                              </a:lnTo>
                              <a:lnTo>
                                <a:pt x="110" y="8"/>
                              </a:lnTo>
                              <a:lnTo>
                                <a:pt x="110" y="7"/>
                              </a:lnTo>
                              <a:lnTo>
                                <a:pt x="110" y="6"/>
                              </a:lnTo>
                              <a:lnTo>
                                <a:pt x="110" y="6"/>
                              </a:lnTo>
                              <a:lnTo>
                                <a:pt x="108" y="5"/>
                              </a:lnTo>
                              <a:lnTo>
                                <a:pt x="104" y="4"/>
                              </a:lnTo>
                              <a:lnTo>
                                <a:pt x="104" y="4"/>
                              </a:lnTo>
                              <a:lnTo>
                                <a:pt x="102" y="4"/>
                              </a:lnTo>
                              <a:lnTo>
                                <a:pt x="99" y="5"/>
                              </a:lnTo>
                              <a:lnTo>
                                <a:pt x="99" y="5"/>
                              </a:lnTo>
                              <a:lnTo>
                                <a:pt x="97" y="4"/>
                              </a:lnTo>
                              <a:lnTo>
                                <a:pt x="97" y="2"/>
                              </a:lnTo>
                              <a:lnTo>
                                <a:pt x="95" y="2"/>
                              </a:lnTo>
                              <a:lnTo>
                                <a:pt x="92" y="2"/>
                              </a:lnTo>
                              <a:lnTo>
                                <a:pt x="92" y="2"/>
                              </a:lnTo>
                              <a:lnTo>
                                <a:pt x="91" y="3"/>
                              </a:lnTo>
                              <a:lnTo>
                                <a:pt x="90" y="3"/>
                              </a:lnTo>
                              <a:lnTo>
                                <a:pt x="88" y="0"/>
                              </a:lnTo>
                              <a:lnTo>
                                <a:pt x="88" y="0"/>
                              </a:lnTo>
                              <a:lnTo>
                                <a:pt x="86" y="1"/>
                              </a:lnTo>
                              <a:lnTo>
                                <a:pt x="83" y="2"/>
                              </a:lnTo>
                              <a:lnTo>
                                <a:pt x="80" y="5"/>
                              </a:lnTo>
                              <a:lnTo>
                                <a:pt x="79" y="6"/>
                              </a:lnTo>
                              <a:lnTo>
                                <a:pt x="78" y="9"/>
                              </a:lnTo>
                              <a:lnTo>
                                <a:pt x="78" y="9"/>
                              </a:lnTo>
                              <a:lnTo>
                                <a:pt x="76" y="9"/>
                              </a:lnTo>
                              <a:lnTo>
                                <a:pt x="75" y="9"/>
                              </a:lnTo>
                              <a:lnTo>
                                <a:pt x="73" y="9"/>
                              </a:lnTo>
                              <a:lnTo>
                                <a:pt x="69" y="8"/>
                              </a:lnTo>
                              <a:lnTo>
                                <a:pt x="67" y="9"/>
                              </a:lnTo>
                              <a:lnTo>
                                <a:pt x="65" y="11"/>
                              </a:lnTo>
                              <a:lnTo>
                                <a:pt x="64" y="11"/>
                              </a:lnTo>
                              <a:lnTo>
                                <a:pt x="61" y="12"/>
                              </a:lnTo>
                              <a:lnTo>
                                <a:pt x="61" y="12"/>
                              </a:lnTo>
                              <a:lnTo>
                                <a:pt x="61" y="14"/>
                              </a:lnTo>
                              <a:lnTo>
                                <a:pt x="60" y="15"/>
                              </a:lnTo>
                              <a:lnTo>
                                <a:pt x="59" y="18"/>
                              </a:lnTo>
                              <a:lnTo>
                                <a:pt x="59" y="20"/>
                              </a:lnTo>
                              <a:lnTo>
                                <a:pt x="58" y="20"/>
                              </a:lnTo>
                              <a:lnTo>
                                <a:pt x="59" y="21"/>
                              </a:lnTo>
                              <a:lnTo>
                                <a:pt x="62" y="21"/>
                              </a:lnTo>
                              <a:lnTo>
                                <a:pt x="63" y="22"/>
                              </a:lnTo>
                              <a:lnTo>
                                <a:pt x="64" y="22"/>
                              </a:lnTo>
                              <a:lnTo>
                                <a:pt x="63" y="23"/>
                              </a:lnTo>
                              <a:lnTo>
                                <a:pt x="62" y="23"/>
                              </a:lnTo>
                              <a:lnTo>
                                <a:pt x="62" y="24"/>
                              </a:lnTo>
                              <a:lnTo>
                                <a:pt x="61" y="25"/>
                              </a:lnTo>
                              <a:lnTo>
                                <a:pt x="55" y="25"/>
                              </a:lnTo>
                              <a:lnTo>
                                <a:pt x="55" y="26"/>
                              </a:lnTo>
                              <a:lnTo>
                                <a:pt x="54" y="27"/>
                              </a:lnTo>
                              <a:lnTo>
                                <a:pt x="54" y="27"/>
                              </a:lnTo>
                              <a:lnTo>
                                <a:pt x="53" y="29"/>
                              </a:lnTo>
                              <a:lnTo>
                                <a:pt x="52" y="29"/>
                              </a:lnTo>
                              <a:lnTo>
                                <a:pt x="50" y="30"/>
                              </a:lnTo>
                              <a:lnTo>
                                <a:pt x="48" y="31"/>
                              </a:lnTo>
                              <a:lnTo>
                                <a:pt x="46" y="33"/>
                              </a:lnTo>
                              <a:lnTo>
                                <a:pt x="45" y="36"/>
                              </a:lnTo>
                              <a:lnTo>
                                <a:pt x="45" y="38"/>
                              </a:lnTo>
                              <a:lnTo>
                                <a:pt x="45" y="39"/>
                              </a:lnTo>
                              <a:lnTo>
                                <a:pt x="45" y="39"/>
                              </a:lnTo>
                              <a:lnTo>
                                <a:pt x="45" y="40"/>
                              </a:lnTo>
                              <a:lnTo>
                                <a:pt x="43" y="42"/>
                              </a:lnTo>
                              <a:lnTo>
                                <a:pt x="43" y="44"/>
                              </a:lnTo>
                              <a:lnTo>
                                <a:pt x="42" y="45"/>
                              </a:lnTo>
                              <a:lnTo>
                                <a:pt x="43" y="45"/>
                              </a:lnTo>
                              <a:lnTo>
                                <a:pt x="43" y="45"/>
                              </a:lnTo>
                              <a:lnTo>
                                <a:pt x="45" y="46"/>
                              </a:lnTo>
                              <a:lnTo>
                                <a:pt x="46" y="47"/>
                              </a:lnTo>
                              <a:lnTo>
                                <a:pt x="46" y="47"/>
                              </a:lnTo>
                              <a:lnTo>
                                <a:pt x="46" y="49"/>
                              </a:lnTo>
                              <a:lnTo>
                                <a:pt x="46" y="49"/>
                              </a:lnTo>
                              <a:lnTo>
                                <a:pt x="45" y="50"/>
                              </a:lnTo>
                              <a:lnTo>
                                <a:pt x="43" y="50"/>
                              </a:lnTo>
                              <a:lnTo>
                                <a:pt x="42" y="49"/>
                              </a:lnTo>
                              <a:lnTo>
                                <a:pt x="41" y="49"/>
                              </a:lnTo>
                              <a:lnTo>
                                <a:pt x="42" y="48"/>
                              </a:lnTo>
                              <a:lnTo>
                                <a:pt x="42" y="47"/>
                              </a:lnTo>
                              <a:lnTo>
                                <a:pt x="41" y="46"/>
                              </a:lnTo>
                              <a:lnTo>
                                <a:pt x="39" y="47"/>
                              </a:lnTo>
                              <a:lnTo>
                                <a:pt x="38" y="47"/>
                              </a:lnTo>
                              <a:lnTo>
                                <a:pt x="36" y="48"/>
                              </a:lnTo>
                              <a:lnTo>
                                <a:pt x="35" y="49"/>
                              </a:lnTo>
                              <a:lnTo>
                                <a:pt x="34" y="50"/>
                              </a:lnTo>
                              <a:lnTo>
                                <a:pt x="30" y="50"/>
                              </a:lnTo>
                              <a:lnTo>
                                <a:pt x="30" y="50"/>
                              </a:lnTo>
                              <a:lnTo>
                                <a:pt x="29" y="53"/>
                              </a:lnTo>
                              <a:lnTo>
                                <a:pt x="29" y="54"/>
                              </a:lnTo>
                              <a:lnTo>
                                <a:pt x="26" y="54"/>
                              </a:lnTo>
                              <a:lnTo>
                                <a:pt x="23" y="54"/>
                              </a:lnTo>
                              <a:lnTo>
                                <a:pt x="21" y="56"/>
                              </a:lnTo>
                              <a:lnTo>
                                <a:pt x="19" y="55"/>
                              </a:lnTo>
                              <a:lnTo>
                                <a:pt x="18" y="54"/>
                              </a:lnTo>
                              <a:lnTo>
                                <a:pt x="17" y="54"/>
                              </a:lnTo>
                              <a:lnTo>
                                <a:pt x="15" y="54"/>
                              </a:lnTo>
                              <a:lnTo>
                                <a:pt x="14" y="54"/>
                              </a:lnTo>
                              <a:lnTo>
                                <a:pt x="13" y="54"/>
                              </a:lnTo>
                              <a:lnTo>
                                <a:pt x="10" y="55"/>
                              </a:lnTo>
                              <a:lnTo>
                                <a:pt x="7" y="55"/>
                              </a:lnTo>
                              <a:lnTo>
                                <a:pt x="6" y="54"/>
                              </a:lnTo>
                              <a:lnTo>
                                <a:pt x="8" y="63"/>
                              </a:lnTo>
                              <a:lnTo>
                                <a:pt x="12" y="70"/>
                              </a:lnTo>
                              <a:lnTo>
                                <a:pt x="13" y="74"/>
                              </a:lnTo>
                              <a:lnTo>
                                <a:pt x="13" y="76"/>
                              </a:lnTo>
                              <a:lnTo>
                                <a:pt x="14" y="79"/>
                              </a:lnTo>
                              <a:lnTo>
                                <a:pt x="14" y="81"/>
                              </a:lnTo>
                              <a:lnTo>
                                <a:pt x="14" y="82"/>
                              </a:lnTo>
                              <a:lnTo>
                                <a:pt x="14" y="84"/>
                              </a:lnTo>
                              <a:lnTo>
                                <a:pt x="12" y="85"/>
                              </a:lnTo>
                              <a:lnTo>
                                <a:pt x="6" y="88"/>
                              </a:lnTo>
                              <a:lnTo>
                                <a:pt x="5" y="88"/>
                              </a:lnTo>
                              <a:lnTo>
                                <a:pt x="3" y="90"/>
                              </a:lnTo>
                              <a:lnTo>
                                <a:pt x="1" y="92"/>
                              </a:lnTo>
                              <a:lnTo>
                                <a:pt x="1" y="93"/>
                              </a:lnTo>
                              <a:lnTo>
                                <a:pt x="0" y="94"/>
                              </a:lnTo>
                              <a:lnTo>
                                <a:pt x="1" y="94"/>
                              </a:lnTo>
                              <a:lnTo>
                                <a:pt x="3" y="96"/>
                              </a:lnTo>
                              <a:lnTo>
                                <a:pt x="5" y="97"/>
                              </a:lnTo>
                              <a:lnTo>
                                <a:pt x="6" y="97"/>
                              </a:lnTo>
                              <a:lnTo>
                                <a:pt x="8" y="98"/>
                              </a:lnTo>
                              <a:lnTo>
                                <a:pt x="9" y="99"/>
                              </a:lnTo>
                              <a:lnTo>
                                <a:pt x="9" y="100"/>
                              </a:lnTo>
                              <a:lnTo>
                                <a:pt x="9" y="101"/>
                              </a:lnTo>
                              <a:lnTo>
                                <a:pt x="8" y="103"/>
                              </a:lnTo>
                              <a:lnTo>
                                <a:pt x="9" y="105"/>
                              </a:lnTo>
                              <a:lnTo>
                                <a:pt x="8" y="106"/>
                              </a:lnTo>
                              <a:lnTo>
                                <a:pt x="7" y="107"/>
                              </a:lnTo>
                              <a:lnTo>
                                <a:pt x="7" y="110"/>
                              </a:lnTo>
                              <a:lnTo>
                                <a:pt x="8" y="112"/>
                              </a:lnTo>
                              <a:lnTo>
                                <a:pt x="8" y="112"/>
                              </a:lnTo>
                              <a:lnTo>
                                <a:pt x="8" y="110"/>
                              </a:lnTo>
                              <a:lnTo>
                                <a:pt x="9" y="109"/>
                              </a:lnTo>
                              <a:lnTo>
                                <a:pt x="10" y="109"/>
                              </a:lnTo>
                              <a:lnTo>
                                <a:pt x="12" y="109"/>
                              </a:lnTo>
                              <a:lnTo>
                                <a:pt x="13" y="109"/>
                              </a:lnTo>
                              <a:lnTo>
                                <a:pt x="14" y="110"/>
                              </a:lnTo>
                              <a:lnTo>
                                <a:pt x="15" y="110"/>
                              </a:lnTo>
                              <a:lnTo>
                                <a:pt x="17" y="108"/>
                              </a:lnTo>
                              <a:lnTo>
                                <a:pt x="20" y="106"/>
                              </a:lnTo>
                              <a:lnTo>
                                <a:pt x="21" y="104"/>
                              </a:lnTo>
                              <a:lnTo>
                                <a:pt x="21" y="103"/>
                              </a:lnTo>
                              <a:lnTo>
                                <a:pt x="24" y="103"/>
                              </a:lnTo>
                              <a:lnTo>
                                <a:pt x="26" y="103"/>
                              </a:lnTo>
                              <a:lnTo>
                                <a:pt x="27" y="103"/>
                              </a:lnTo>
                              <a:lnTo>
                                <a:pt x="30" y="103"/>
                              </a:lnTo>
                              <a:lnTo>
                                <a:pt x="32" y="103"/>
                              </a:lnTo>
                              <a:lnTo>
                                <a:pt x="34" y="102"/>
                              </a:lnTo>
                              <a:lnTo>
                                <a:pt x="37" y="102"/>
                              </a:lnTo>
                              <a:lnTo>
                                <a:pt x="43" y="102"/>
                              </a:lnTo>
                              <a:lnTo>
                                <a:pt x="47" y="102"/>
                              </a:lnTo>
                              <a:lnTo>
                                <a:pt x="49" y="103"/>
                              </a:lnTo>
                              <a:lnTo>
                                <a:pt x="55" y="104"/>
                              </a:lnTo>
                              <a:lnTo>
                                <a:pt x="57" y="104"/>
                              </a:lnTo>
                              <a:lnTo>
                                <a:pt x="58" y="105"/>
                              </a:lnTo>
                              <a:lnTo>
                                <a:pt x="60" y="105"/>
                              </a:lnTo>
                              <a:lnTo>
                                <a:pt x="64" y="106"/>
                              </a:lnTo>
                              <a:lnTo>
                                <a:pt x="67" y="106"/>
                              </a:lnTo>
                              <a:lnTo>
                                <a:pt x="69" y="106"/>
                              </a:lnTo>
                              <a:lnTo>
                                <a:pt x="70" y="106"/>
                              </a:lnTo>
                              <a:lnTo>
                                <a:pt x="72" y="110"/>
                              </a:lnTo>
                              <a:lnTo>
                                <a:pt x="73" y="110"/>
                              </a:lnTo>
                              <a:lnTo>
                                <a:pt x="74" y="110"/>
                              </a:lnTo>
                              <a:lnTo>
                                <a:pt x="76" y="110"/>
                              </a:lnTo>
                              <a:lnTo>
                                <a:pt x="79" y="110"/>
                              </a:lnTo>
                              <a:lnTo>
                                <a:pt x="80" y="110"/>
                              </a:lnTo>
                              <a:lnTo>
                                <a:pt x="80" y="112"/>
                              </a:lnTo>
                              <a:lnTo>
                                <a:pt x="80" y="113"/>
                              </a:lnTo>
                              <a:lnTo>
                                <a:pt x="81" y="112"/>
                              </a:lnTo>
                              <a:lnTo>
                                <a:pt x="82" y="112"/>
                              </a:lnTo>
                              <a:lnTo>
                                <a:pt x="82" y="110"/>
                              </a:lnTo>
                              <a:lnTo>
                                <a:pt x="83" y="110"/>
                              </a:lnTo>
                              <a:lnTo>
                                <a:pt x="86" y="111"/>
                              </a:lnTo>
                              <a:lnTo>
                                <a:pt x="87" y="111"/>
                              </a:lnTo>
                              <a:lnTo>
                                <a:pt x="88" y="110"/>
                              </a:lnTo>
                              <a:lnTo>
                                <a:pt x="89" y="110"/>
                              </a:lnTo>
                              <a:lnTo>
                                <a:pt x="90" y="110"/>
                              </a:lnTo>
                              <a:lnTo>
                                <a:pt x="93" y="111"/>
                              </a:lnTo>
                              <a:lnTo>
                                <a:pt x="95" y="111"/>
                              </a:lnTo>
                              <a:lnTo>
                                <a:pt x="96" y="111"/>
                              </a:lnTo>
                              <a:lnTo>
                                <a:pt x="97" y="113"/>
                              </a:lnTo>
                              <a:lnTo>
                                <a:pt x="97" y="114"/>
                              </a:lnTo>
                              <a:lnTo>
                                <a:pt x="98" y="114"/>
                              </a:lnTo>
                              <a:lnTo>
                                <a:pt x="99" y="112"/>
                              </a:lnTo>
                              <a:lnTo>
                                <a:pt x="100" y="111"/>
                              </a:lnTo>
                              <a:lnTo>
                                <a:pt x="102" y="111"/>
                              </a:lnTo>
                              <a:lnTo>
                                <a:pt x="103" y="110"/>
                              </a:lnTo>
                              <a:lnTo>
                                <a:pt x="103" y="110"/>
                              </a:lnTo>
                              <a:lnTo>
                                <a:pt x="104" y="109"/>
                              </a:lnTo>
                              <a:lnTo>
                                <a:pt x="105" y="109"/>
                              </a:lnTo>
                              <a:lnTo>
                                <a:pt x="106" y="110"/>
                              </a:lnTo>
                              <a:lnTo>
                                <a:pt x="106" y="110"/>
                              </a:lnTo>
                              <a:lnTo>
                                <a:pt x="107" y="112"/>
                              </a:lnTo>
                              <a:lnTo>
                                <a:pt x="108" y="114"/>
                              </a:lnTo>
                              <a:lnTo>
                                <a:pt x="109" y="115"/>
                              </a:lnTo>
                              <a:lnTo>
                                <a:pt x="111" y="115"/>
                              </a:lnTo>
                              <a:lnTo>
                                <a:pt x="113" y="114"/>
                              </a:lnTo>
                              <a:lnTo>
                                <a:pt x="115" y="114"/>
                              </a:lnTo>
                              <a:lnTo>
                                <a:pt x="119" y="113"/>
                              </a:lnTo>
                              <a:lnTo>
                                <a:pt x="122" y="112"/>
                              </a:lnTo>
                              <a:lnTo>
                                <a:pt x="124" y="113"/>
                              </a:lnTo>
                              <a:lnTo>
                                <a:pt x="124" y="113"/>
                              </a:lnTo>
                              <a:lnTo>
                                <a:pt x="126" y="115"/>
                              </a:lnTo>
                              <a:lnTo>
                                <a:pt x="126" y="116"/>
                              </a:lnTo>
                              <a:lnTo>
                                <a:pt x="128" y="117"/>
                              </a:lnTo>
                              <a:lnTo>
                                <a:pt x="130" y="118"/>
                              </a:lnTo>
                              <a:lnTo>
                                <a:pt x="131" y="117"/>
                              </a:lnTo>
                              <a:lnTo>
                                <a:pt x="132" y="116"/>
                              </a:lnTo>
                              <a:lnTo>
                                <a:pt x="131" y="115"/>
                              </a:lnTo>
                              <a:lnTo>
                                <a:pt x="131" y="113"/>
                              </a:lnTo>
                              <a:lnTo>
                                <a:pt x="131" y="112"/>
                              </a:lnTo>
                              <a:lnTo>
                                <a:pt x="130" y="110"/>
                              </a:lnTo>
                              <a:lnTo>
                                <a:pt x="131" y="108"/>
                              </a:lnTo>
                              <a:lnTo>
                                <a:pt x="132" y="106"/>
                              </a:lnTo>
                              <a:lnTo>
                                <a:pt x="132" y="105"/>
                              </a:lnTo>
                              <a:lnTo>
                                <a:pt x="134" y="103"/>
                              </a:lnTo>
                              <a:lnTo>
                                <a:pt x="135" y="102"/>
                              </a:lnTo>
                              <a:lnTo>
                                <a:pt x="138" y="99"/>
                              </a:lnTo>
                              <a:lnTo>
                                <a:pt x="140" y="99"/>
                              </a:lnTo>
                              <a:lnTo>
                                <a:pt x="141" y="99"/>
                              </a:lnTo>
                              <a:lnTo>
                                <a:pt x="142" y="99"/>
                              </a:lnTo>
                              <a:lnTo>
                                <a:pt x="144" y="98"/>
                              </a:lnTo>
                              <a:lnTo>
                                <a:pt x="148" y="98"/>
                              </a:lnTo>
                              <a:lnTo>
                                <a:pt x="152" y="98"/>
                              </a:lnTo>
                              <a:lnTo>
                                <a:pt x="151" y="98"/>
                              </a:lnTo>
                              <a:lnTo>
                                <a:pt x="150" y="95"/>
                              </a:lnTo>
                              <a:lnTo>
                                <a:pt x="150" y="94"/>
                              </a:lnTo>
                              <a:lnTo>
                                <a:pt x="149" y="94"/>
                              </a:lnTo>
                              <a:lnTo>
                                <a:pt x="149" y="93"/>
                              </a:lnTo>
                              <a:lnTo>
                                <a:pt x="148" y="90"/>
                              </a:lnTo>
                              <a:lnTo>
                                <a:pt x="149" y="88"/>
                              </a:lnTo>
                              <a:lnTo>
                                <a:pt x="149" y="88"/>
                              </a:lnTo>
                              <a:lnTo>
                                <a:pt x="147" y="85"/>
                              </a:lnTo>
                              <a:lnTo>
                                <a:pt x="147" y="84"/>
                              </a:lnTo>
                              <a:lnTo>
                                <a:pt x="148" y="83"/>
                              </a:lnTo>
                              <a:lnTo>
                                <a:pt x="148" y="83"/>
                              </a:lnTo>
                              <a:lnTo>
                                <a:pt x="148" y="82"/>
                              </a:lnTo>
                              <a:lnTo>
                                <a:pt x="146" y="80"/>
                              </a:lnTo>
                              <a:lnTo>
                                <a:pt x="144" y="79"/>
                              </a:lnTo>
                              <a:lnTo>
                                <a:pt x="143" y="77"/>
                              </a:lnTo>
                              <a:lnTo>
                                <a:pt x="143" y="77"/>
                              </a:lnTo>
                              <a:lnTo>
                                <a:pt x="144" y="75"/>
                              </a:lnTo>
                              <a:lnTo>
                                <a:pt x="144" y="74"/>
                              </a:lnTo>
                              <a:lnTo>
                                <a:pt x="145" y="72"/>
                              </a:lnTo>
                              <a:lnTo>
                                <a:pt x="146" y="72"/>
                              </a:lnTo>
                              <a:lnTo>
                                <a:pt x="148" y="72"/>
                              </a:lnTo>
                              <a:lnTo>
                                <a:pt x="150" y="72"/>
                              </a:lnTo>
                              <a:lnTo>
                                <a:pt x="151" y="72"/>
                              </a:lnTo>
                              <a:lnTo>
                                <a:pt x="152" y="73"/>
                              </a:lnTo>
                              <a:lnTo>
                                <a:pt x="153" y="74"/>
                              </a:lnTo>
                              <a:lnTo>
                                <a:pt x="157" y="75"/>
                              </a:lnTo>
                              <a:lnTo>
                                <a:pt x="158" y="75"/>
                              </a:lnTo>
                              <a:lnTo>
                                <a:pt x="160" y="74"/>
                              </a:lnTo>
                              <a:lnTo>
                                <a:pt x="163" y="72"/>
                              </a:lnTo>
                              <a:lnTo>
                                <a:pt x="164" y="70"/>
                              </a:lnTo>
                              <a:lnTo>
                                <a:pt x="166" y="70"/>
                              </a:lnTo>
                              <a:lnTo>
                                <a:pt x="167" y="69"/>
                              </a:lnTo>
                              <a:lnTo>
                                <a:pt x="168" y="69"/>
                              </a:lnTo>
                              <a:lnTo>
                                <a:pt x="168" y="68"/>
                              </a:lnTo>
                              <a:lnTo>
                                <a:pt x="168" y="67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DCDCDC"/>
                        </a:solidFill>
                        <a:ln w="9525">
                          <a:solidFill>
                            <a:schemeClr val="bg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it-IT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96" name="Freeform 168">
                          <a:extLst>
                            <a:ext uri="{FF2B5EF4-FFF2-40B4-BE49-F238E27FC236}">
                              <a16:creationId xmlns:a16="http://schemas.microsoft.com/office/drawing/2014/main" id="{82763B39-7A6E-47E9-A8D6-E8D483395966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6059488" y="3032125"/>
                          <a:ext cx="174625" cy="100013"/>
                        </a:xfrm>
                        <a:custGeom>
                          <a:avLst/>
                          <a:gdLst>
                            <a:gd name="T0" fmla="*/ 103 w 110"/>
                            <a:gd name="T1" fmla="*/ 10 h 63"/>
                            <a:gd name="T2" fmla="*/ 97 w 110"/>
                            <a:gd name="T3" fmla="*/ 5 h 63"/>
                            <a:gd name="T4" fmla="*/ 94 w 110"/>
                            <a:gd name="T5" fmla="*/ 5 h 63"/>
                            <a:gd name="T6" fmla="*/ 84 w 110"/>
                            <a:gd name="T7" fmla="*/ 2 h 63"/>
                            <a:gd name="T8" fmla="*/ 73 w 110"/>
                            <a:gd name="T9" fmla="*/ 3 h 63"/>
                            <a:gd name="T10" fmla="*/ 61 w 110"/>
                            <a:gd name="T11" fmla="*/ 10 h 63"/>
                            <a:gd name="T12" fmla="*/ 50 w 110"/>
                            <a:gd name="T13" fmla="*/ 12 h 63"/>
                            <a:gd name="T14" fmla="*/ 33 w 110"/>
                            <a:gd name="T15" fmla="*/ 10 h 63"/>
                            <a:gd name="T16" fmla="*/ 15 w 110"/>
                            <a:gd name="T17" fmla="*/ 8 h 63"/>
                            <a:gd name="T18" fmla="*/ 9 w 110"/>
                            <a:gd name="T19" fmla="*/ 7 h 63"/>
                            <a:gd name="T20" fmla="*/ 11 w 110"/>
                            <a:gd name="T21" fmla="*/ 5 h 63"/>
                            <a:gd name="T22" fmla="*/ 10 w 110"/>
                            <a:gd name="T23" fmla="*/ 2 h 63"/>
                            <a:gd name="T24" fmla="*/ 5 w 110"/>
                            <a:gd name="T25" fmla="*/ 0 h 63"/>
                            <a:gd name="T26" fmla="*/ 4 w 110"/>
                            <a:gd name="T27" fmla="*/ 3 h 63"/>
                            <a:gd name="T28" fmla="*/ 1 w 110"/>
                            <a:gd name="T29" fmla="*/ 6 h 63"/>
                            <a:gd name="T30" fmla="*/ 1 w 110"/>
                            <a:gd name="T31" fmla="*/ 10 h 63"/>
                            <a:gd name="T32" fmla="*/ 2 w 110"/>
                            <a:gd name="T33" fmla="*/ 13 h 63"/>
                            <a:gd name="T34" fmla="*/ 6 w 110"/>
                            <a:gd name="T35" fmla="*/ 18 h 63"/>
                            <a:gd name="T36" fmla="*/ 9 w 110"/>
                            <a:gd name="T37" fmla="*/ 21 h 63"/>
                            <a:gd name="T38" fmla="*/ 10 w 110"/>
                            <a:gd name="T39" fmla="*/ 24 h 63"/>
                            <a:gd name="T40" fmla="*/ 8 w 110"/>
                            <a:gd name="T41" fmla="*/ 27 h 63"/>
                            <a:gd name="T42" fmla="*/ 3 w 110"/>
                            <a:gd name="T43" fmla="*/ 29 h 63"/>
                            <a:gd name="T44" fmla="*/ 2 w 110"/>
                            <a:gd name="T45" fmla="*/ 32 h 63"/>
                            <a:gd name="T46" fmla="*/ 2 w 110"/>
                            <a:gd name="T47" fmla="*/ 36 h 63"/>
                            <a:gd name="T48" fmla="*/ 3 w 110"/>
                            <a:gd name="T49" fmla="*/ 38 h 63"/>
                            <a:gd name="T50" fmla="*/ 0 w 110"/>
                            <a:gd name="T51" fmla="*/ 41 h 63"/>
                            <a:gd name="T52" fmla="*/ 6 w 110"/>
                            <a:gd name="T53" fmla="*/ 46 h 63"/>
                            <a:gd name="T54" fmla="*/ 10 w 110"/>
                            <a:gd name="T55" fmla="*/ 51 h 63"/>
                            <a:gd name="T56" fmla="*/ 12 w 110"/>
                            <a:gd name="T57" fmla="*/ 53 h 63"/>
                            <a:gd name="T58" fmla="*/ 10 w 110"/>
                            <a:gd name="T59" fmla="*/ 61 h 63"/>
                            <a:gd name="T60" fmla="*/ 14 w 110"/>
                            <a:gd name="T61" fmla="*/ 62 h 63"/>
                            <a:gd name="T62" fmla="*/ 19 w 110"/>
                            <a:gd name="T63" fmla="*/ 60 h 63"/>
                            <a:gd name="T64" fmla="*/ 25 w 110"/>
                            <a:gd name="T65" fmla="*/ 60 h 63"/>
                            <a:gd name="T66" fmla="*/ 29 w 110"/>
                            <a:gd name="T67" fmla="*/ 59 h 63"/>
                            <a:gd name="T68" fmla="*/ 33 w 110"/>
                            <a:gd name="T69" fmla="*/ 57 h 63"/>
                            <a:gd name="T70" fmla="*/ 38 w 110"/>
                            <a:gd name="T71" fmla="*/ 57 h 63"/>
                            <a:gd name="T72" fmla="*/ 39 w 110"/>
                            <a:gd name="T73" fmla="*/ 59 h 63"/>
                            <a:gd name="T74" fmla="*/ 43 w 110"/>
                            <a:gd name="T75" fmla="*/ 61 h 63"/>
                            <a:gd name="T76" fmla="*/ 49 w 110"/>
                            <a:gd name="T77" fmla="*/ 62 h 63"/>
                            <a:gd name="T78" fmla="*/ 56 w 110"/>
                            <a:gd name="T79" fmla="*/ 62 h 63"/>
                            <a:gd name="T80" fmla="*/ 60 w 110"/>
                            <a:gd name="T81" fmla="*/ 62 h 63"/>
                            <a:gd name="T82" fmla="*/ 67 w 110"/>
                            <a:gd name="T83" fmla="*/ 60 h 63"/>
                            <a:gd name="T84" fmla="*/ 66 w 110"/>
                            <a:gd name="T85" fmla="*/ 56 h 63"/>
                            <a:gd name="T86" fmla="*/ 66 w 110"/>
                            <a:gd name="T87" fmla="*/ 54 h 63"/>
                            <a:gd name="T88" fmla="*/ 70 w 110"/>
                            <a:gd name="T89" fmla="*/ 53 h 63"/>
                            <a:gd name="T90" fmla="*/ 71 w 110"/>
                            <a:gd name="T91" fmla="*/ 52 h 63"/>
                            <a:gd name="T92" fmla="*/ 74 w 110"/>
                            <a:gd name="T93" fmla="*/ 50 h 63"/>
                            <a:gd name="T94" fmla="*/ 76 w 110"/>
                            <a:gd name="T95" fmla="*/ 48 h 63"/>
                            <a:gd name="T96" fmla="*/ 81 w 110"/>
                            <a:gd name="T97" fmla="*/ 47 h 63"/>
                            <a:gd name="T98" fmla="*/ 86 w 110"/>
                            <a:gd name="T99" fmla="*/ 46 h 63"/>
                            <a:gd name="T100" fmla="*/ 90 w 110"/>
                            <a:gd name="T101" fmla="*/ 48 h 63"/>
                            <a:gd name="T102" fmla="*/ 93 w 110"/>
                            <a:gd name="T103" fmla="*/ 48 h 63"/>
                            <a:gd name="T104" fmla="*/ 97 w 110"/>
                            <a:gd name="T105" fmla="*/ 48 h 63"/>
                            <a:gd name="T106" fmla="*/ 99 w 110"/>
                            <a:gd name="T107" fmla="*/ 46 h 63"/>
                            <a:gd name="T108" fmla="*/ 93 w 110"/>
                            <a:gd name="T109" fmla="*/ 39 h 63"/>
                            <a:gd name="T110" fmla="*/ 96 w 110"/>
                            <a:gd name="T111" fmla="*/ 33 h 63"/>
                            <a:gd name="T112" fmla="*/ 98 w 110"/>
                            <a:gd name="T113" fmla="*/ 22 h 63"/>
                            <a:gd name="T114" fmla="*/ 102 w 110"/>
                            <a:gd name="T115" fmla="*/ 18 h 63"/>
                            <a:gd name="T116" fmla="*/ 109 w 110"/>
                            <a:gd name="T117" fmla="*/ 16 h 63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  <a:cxn ang="0">
                              <a:pos x="T92" y="T93"/>
                            </a:cxn>
                            <a:cxn ang="0">
                              <a:pos x="T94" y="T95"/>
                            </a:cxn>
                            <a:cxn ang="0">
                              <a:pos x="T96" y="T97"/>
                            </a:cxn>
                            <a:cxn ang="0">
                              <a:pos x="T98" y="T99"/>
                            </a:cxn>
                            <a:cxn ang="0">
                              <a:pos x="T100" y="T101"/>
                            </a:cxn>
                            <a:cxn ang="0">
                              <a:pos x="T102" y="T103"/>
                            </a:cxn>
                            <a:cxn ang="0">
                              <a:pos x="T104" y="T105"/>
                            </a:cxn>
                            <a:cxn ang="0">
                              <a:pos x="T106" y="T107"/>
                            </a:cxn>
                            <a:cxn ang="0">
                              <a:pos x="T108" y="T109"/>
                            </a:cxn>
                            <a:cxn ang="0">
                              <a:pos x="T110" y="T111"/>
                            </a:cxn>
                            <a:cxn ang="0">
                              <a:pos x="T112" y="T113"/>
                            </a:cxn>
                            <a:cxn ang="0">
                              <a:pos x="T114" y="T115"/>
                            </a:cxn>
                            <a:cxn ang="0">
                              <a:pos x="T116" y="T117"/>
                            </a:cxn>
                          </a:cxnLst>
                          <a:rect l="0" t="0" r="r" b="b"/>
                          <a:pathLst>
                            <a:path w="110" h="63">
                              <a:moveTo>
                                <a:pt x="107" y="10"/>
                              </a:moveTo>
                              <a:lnTo>
                                <a:pt x="106" y="10"/>
                              </a:lnTo>
                              <a:lnTo>
                                <a:pt x="103" y="10"/>
                              </a:lnTo>
                              <a:lnTo>
                                <a:pt x="100" y="9"/>
                              </a:lnTo>
                              <a:lnTo>
                                <a:pt x="99" y="7"/>
                              </a:lnTo>
                              <a:lnTo>
                                <a:pt x="97" y="5"/>
                              </a:lnTo>
                              <a:lnTo>
                                <a:pt x="95" y="6"/>
                              </a:lnTo>
                              <a:lnTo>
                                <a:pt x="94" y="6"/>
                              </a:lnTo>
                              <a:lnTo>
                                <a:pt x="94" y="5"/>
                              </a:lnTo>
                              <a:lnTo>
                                <a:pt x="92" y="5"/>
                              </a:lnTo>
                              <a:lnTo>
                                <a:pt x="89" y="5"/>
                              </a:lnTo>
                              <a:lnTo>
                                <a:pt x="84" y="2"/>
                              </a:lnTo>
                              <a:lnTo>
                                <a:pt x="83" y="1"/>
                              </a:lnTo>
                              <a:lnTo>
                                <a:pt x="79" y="2"/>
                              </a:lnTo>
                              <a:lnTo>
                                <a:pt x="73" y="3"/>
                              </a:lnTo>
                              <a:lnTo>
                                <a:pt x="68" y="5"/>
                              </a:lnTo>
                              <a:lnTo>
                                <a:pt x="63" y="8"/>
                              </a:lnTo>
                              <a:lnTo>
                                <a:pt x="61" y="10"/>
                              </a:lnTo>
                              <a:lnTo>
                                <a:pt x="59" y="11"/>
                              </a:lnTo>
                              <a:lnTo>
                                <a:pt x="55" y="12"/>
                              </a:lnTo>
                              <a:lnTo>
                                <a:pt x="50" y="12"/>
                              </a:lnTo>
                              <a:lnTo>
                                <a:pt x="44" y="10"/>
                              </a:lnTo>
                              <a:lnTo>
                                <a:pt x="37" y="9"/>
                              </a:lnTo>
                              <a:lnTo>
                                <a:pt x="33" y="10"/>
                              </a:lnTo>
                              <a:lnTo>
                                <a:pt x="28" y="10"/>
                              </a:lnTo>
                              <a:lnTo>
                                <a:pt x="21" y="8"/>
                              </a:lnTo>
                              <a:lnTo>
                                <a:pt x="15" y="8"/>
                              </a:lnTo>
                              <a:lnTo>
                                <a:pt x="10" y="8"/>
                              </a:lnTo>
                              <a:lnTo>
                                <a:pt x="9" y="8"/>
                              </a:lnTo>
                              <a:lnTo>
                                <a:pt x="9" y="7"/>
                              </a:lnTo>
                              <a:lnTo>
                                <a:pt x="9" y="6"/>
                              </a:lnTo>
                              <a:lnTo>
                                <a:pt x="10" y="5"/>
                              </a:lnTo>
                              <a:lnTo>
                                <a:pt x="11" y="5"/>
                              </a:lnTo>
                              <a:lnTo>
                                <a:pt x="12" y="4"/>
                              </a:lnTo>
                              <a:lnTo>
                                <a:pt x="12" y="3"/>
                              </a:lnTo>
                              <a:lnTo>
                                <a:pt x="10" y="2"/>
                              </a:lnTo>
                              <a:lnTo>
                                <a:pt x="8" y="1"/>
                              </a:lnTo>
                              <a:lnTo>
                                <a:pt x="6" y="0"/>
                              </a:lnTo>
                              <a:lnTo>
                                <a:pt x="5" y="0"/>
                              </a:lnTo>
                              <a:lnTo>
                                <a:pt x="5" y="1"/>
                              </a:lnTo>
                              <a:lnTo>
                                <a:pt x="5" y="2"/>
                              </a:lnTo>
                              <a:lnTo>
                                <a:pt x="4" y="3"/>
                              </a:lnTo>
                              <a:lnTo>
                                <a:pt x="2" y="5"/>
                              </a:lnTo>
                              <a:lnTo>
                                <a:pt x="1" y="5"/>
                              </a:lnTo>
                              <a:lnTo>
                                <a:pt x="1" y="6"/>
                              </a:lnTo>
                              <a:lnTo>
                                <a:pt x="0" y="8"/>
                              </a:lnTo>
                              <a:lnTo>
                                <a:pt x="1" y="10"/>
                              </a:lnTo>
                              <a:lnTo>
                                <a:pt x="1" y="10"/>
                              </a:lnTo>
                              <a:lnTo>
                                <a:pt x="1" y="11"/>
                              </a:lnTo>
                              <a:lnTo>
                                <a:pt x="2" y="12"/>
                              </a:lnTo>
                              <a:lnTo>
                                <a:pt x="2" y="13"/>
                              </a:lnTo>
                              <a:lnTo>
                                <a:pt x="3" y="15"/>
                              </a:lnTo>
                              <a:lnTo>
                                <a:pt x="4" y="17"/>
                              </a:lnTo>
                              <a:lnTo>
                                <a:pt x="6" y="18"/>
                              </a:lnTo>
                              <a:lnTo>
                                <a:pt x="8" y="19"/>
                              </a:lnTo>
                              <a:lnTo>
                                <a:pt x="8" y="20"/>
                              </a:lnTo>
                              <a:lnTo>
                                <a:pt x="9" y="21"/>
                              </a:lnTo>
                              <a:lnTo>
                                <a:pt x="11" y="22"/>
                              </a:lnTo>
                              <a:lnTo>
                                <a:pt x="11" y="23"/>
                              </a:lnTo>
                              <a:lnTo>
                                <a:pt x="10" y="24"/>
                              </a:lnTo>
                              <a:lnTo>
                                <a:pt x="10" y="25"/>
                              </a:lnTo>
                              <a:lnTo>
                                <a:pt x="9" y="26"/>
                              </a:lnTo>
                              <a:lnTo>
                                <a:pt x="8" y="27"/>
                              </a:lnTo>
                              <a:lnTo>
                                <a:pt x="6" y="29"/>
                              </a:lnTo>
                              <a:lnTo>
                                <a:pt x="4" y="29"/>
                              </a:lnTo>
                              <a:lnTo>
                                <a:pt x="3" y="29"/>
                              </a:lnTo>
                              <a:lnTo>
                                <a:pt x="2" y="30"/>
                              </a:lnTo>
                              <a:lnTo>
                                <a:pt x="2" y="31"/>
                              </a:lnTo>
                              <a:lnTo>
                                <a:pt x="2" y="32"/>
                              </a:lnTo>
                              <a:lnTo>
                                <a:pt x="2" y="33"/>
                              </a:lnTo>
                              <a:lnTo>
                                <a:pt x="2" y="34"/>
                              </a:lnTo>
                              <a:lnTo>
                                <a:pt x="2" y="36"/>
                              </a:lnTo>
                              <a:lnTo>
                                <a:pt x="3" y="37"/>
                              </a:lnTo>
                              <a:lnTo>
                                <a:pt x="3" y="37"/>
                              </a:lnTo>
                              <a:lnTo>
                                <a:pt x="3" y="38"/>
                              </a:lnTo>
                              <a:lnTo>
                                <a:pt x="2" y="40"/>
                              </a:lnTo>
                              <a:lnTo>
                                <a:pt x="1" y="41"/>
                              </a:lnTo>
                              <a:lnTo>
                                <a:pt x="0" y="41"/>
                              </a:lnTo>
                              <a:lnTo>
                                <a:pt x="3" y="44"/>
                              </a:lnTo>
                              <a:lnTo>
                                <a:pt x="4" y="45"/>
                              </a:lnTo>
                              <a:lnTo>
                                <a:pt x="6" y="46"/>
                              </a:lnTo>
                              <a:lnTo>
                                <a:pt x="8" y="47"/>
                              </a:lnTo>
                              <a:lnTo>
                                <a:pt x="9" y="48"/>
                              </a:lnTo>
                              <a:lnTo>
                                <a:pt x="10" y="51"/>
                              </a:lnTo>
                              <a:lnTo>
                                <a:pt x="10" y="52"/>
                              </a:lnTo>
                              <a:lnTo>
                                <a:pt x="11" y="53"/>
                              </a:lnTo>
                              <a:lnTo>
                                <a:pt x="12" y="53"/>
                              </a:lnTo>
                              <a:lnTo>
                                <a:pt x="12" y="53"/>
                              </a:lnTo>
                              <a:lnTo>
                                <a:pt x="11" y="56"/>
                              </a:lnTo>
                              <a:lnTo>
                                <a:pt x="10" y="61"/>
                              </a:lnTo>
                              <a:lnTo>
                                <a:pt x="10" y="62"/>
                              </a:lnTo>
                              <a:lnTo>
                                <a:pt x="12" y="62"/>
                              </a:lnTo>
                              <a:lnTo>
                                <a:pt x="14" y="62"/>
                              </a:lnTo>
                              <a:lnTo>
                                <a:pt x="16" y="60"/>
                              </a:lnTo>
                              <a:lnTo>
                                <a:pt x="18" y="60"/>
                              </a:lnTo>
                              <a:lnTo>
                                <a:pt x="19" y="60"/>
                              </a:lnTo>
                              <a:lnTo>
                                <a:pt x="21" y="60"/>
                              </a:lnTo>
                              <a:lnTo>
                                <a:pt x="23" y="60"/>
                              </a:lnTo>
                              <a:lnTo>
                                <a:pt x="25" y="60"/>
                              </a:lnTo>
                              <a:lnTo>
                                <a:pt x="27" y="59"/>
                              </a:lnTo>
                              <a:lnTo>
                                <a:pt x="29" y="59"/>
                              </a:lnTo>
                              <a:lnTo>
                                <a:pt x="29" y="59"/>
                              </a:lnTo>
                              <a:lnTo>
                                <a:pt x="30" y="59"/>
                              </a:lnTo>
                              <a:lnTo>
                                <a:pt x="30" y="57"/>
                              </a:lnTo>
                              <a:lnTo>
                                <a:pt x="33" y="57"/>
                              </a:lnTo>
                              <a:lnTo>
                                <a:pt x="34" y="57"/>
                              </a:lnTo>
                              <a:lnTo>
                                <a:pt x="36" y="57"/>
                              </a:lnTo>
                              <a:lnTo>
                                <a:pt x="38" y="57"/>
                              </a:lnTo>
                              <a:lnTo>
                                <a:pt x="38" y="57"/>
                              </a:lnTo>
                              <a:lnTo>
                                <a:pt x="39" y="59"/>
                              </a:lnTo>
                              <a:lnTo>
                                <a:pt x="39" y="59"/>
                              </a:lnTo>
                              <a:lnTo>
                                <a:pt x="41" y="60"/>
                              </a:lnTo>
                              <a:lnTo>
                                <a:pt x="43" y="61"/>
                              </a:lnTo>
                              <a:lnTo>
                                <a:pt x="43" y="61"/>
                              </a:lnTo>
                              <a:lnTo>
                                <a:pt x="44" y="60"/>
                              </a:lnTo>
                              <a:lnTo>
                                <a:pt x="46" y="61"/>
                              </a:lnTo>
                              <a:lnTo>
                                <a:pt x="49" y="62"/>
                              </a:lnTo>
                              <a:lnTo>
                                <a:pt x="51" y="63"/>
                              </a:lnTo>
                              <a:lnTo>
                                <a:pt x="53" y="63"/>
                              </a:lnTo>
                              <a:lnTo>
                                <a:pt x="56" y="62"/>
                              </a:lnTo>
                              <a:lnTo>
                                <a:pt x="57" y="62"/>
                              </a:lnTo>
                              <a:lnTo>
                                <a:pt x="59" y="62"/>
                              </a:lnTo>
                              <a:lnTo>
                                <a:pt x="60" y="62"/>
                              </a:lnTo>
                              <a:lnTo>
                                <a:pt x="63" y="62"/>
                              </a:lnTo>
                              <a:lnTo>
                                <a:pt x="66" y="61"/>
                              </a:lnTo>
                              <a:lnTo>
                                <a:pt x="67" y="60"/>
                              </a:lnTo>
                              <a:lnTo>
                                <a:pt x="67" y="60"/>
                              </a:lnTo>
                              <a:lnTo>
                                <a:pt x="67" y="57"/>
                              </a:lnTo>
                              <a:lnTo>
                                <a:pt x="66" y="56"/>
                              </a:lnTo>
                              <a:lnTo>
                                <a:pt x="66" y="55"/>
                              </a:lnTo>
                              <a:lnTo>
                                <a:pt x="66" y="54"/>
                              </a:lnTo>
                              <a:lnTo>
                                <a:pt x="66" y="54"/>
                              </a:lnTo>
                              <a:lnTo>
                                <a:pt x="66" y="53"/>
                              </a:lnTo>
                              <a:lnTo>
                                <a:pt x="68" y="53"/>
                              </a:lnTo>
                              <a:lnTo>
                                <a:pt x="70" y="53"/>
                              </a:lnTo>
                              <a:lnTo>
                                <a:pt x="70" y="53"/>
                              </a:lnTo>
                              <a:lnTo>
                                <a:pt x="70" y="52"/>
                              </a:lnTo>
                              <a:lnTo>
                                <a:pt x="71" y="52"/>
                              </a:lnTo>
                              <a:lnTo>
                                <a:pt x="73" y="51"/>
                              </a:lnTo>
                              <a:lnTo>
                                <a:pt x="74" y="51"/>
                              </a:lnTo>
                              <a:lnTo>
                                <a:pt x="74" y="50"/>
                              </a:lnTo>
                              <a:lnTo>
                                <a:pt x="75" y="48"/>
                              </a:lnTo>
                              <a:lnTo>
                                <a:pt x="75" y="48"/>
                              </a:lnTo>
                              <a:lnTo>
                                <a:pt x="76" y="48"/>
                              </a:lnTo>
                              <a:lnTo>
                                <a:pt x="78" y="48"/>
                              </a:lnTo>
                              <a:lnTo>
                                <a:pt x="80" y="48"/>
                              </a:lnTo>
                              <a:lnTo>
                                <a:pt x="81" y="47"/>
                              </a:lnTo>
                              <a:lnTo>
                                <a:pt x="82" y="46"/>
                              </a:lnTo>
                              <a:lnTo>
                                <a:pt x="85" y="46"/>
                              </a:lnTo>
                              <a:lnTo>
                                <a:pt x="86" y="46"/>
                              </a:lnTo>
                              <a:lnTo>
                                <a:pt x="87" y="46"/>
                              </a:lnTo>
                              <a:lnTo>
                                <a:pt x="88" y="47"/>
                              </a:lnTo>
                              <a:lnTo>
                                <a:pt x="90" y="48"/>
                              </a:lnTo>
                              <a:lnTo>
                                <a:pt x="91" y="49"/>
                              </a:lnTo>
                              <a:lnTo>
                                <a:pt x="92" y="49"/>
                              </a:lnTo>
                              <a:lnTo>
                                <a:pt x="93" y="48"/>
                              </a:lnTo>
                              <a:lnTo>
                                <a:pt x="95" y="48"/>
                              </a:lnTo>
                              <a:lnTo>
                                <a:pt x="96" y="48"/>
                              </a:lnTo>
                              <a:lnTo>
                                <a:pt x="97" y="48"/>
                              </a:lnTo>
                              <a:lnTo>
                                <a:pt x="97" y="48"/>
                              </a:lnTo>
                              <a:lnTo>
                                <a:pt x="100" y="48"/>
                              </a:lnTo>
                              <a:lnTo>
                                <a:pt x="99" y="46"/>
                              </a:lnTo>
                              <a:lnTo>
                                <a:pt x="96" y="43"/>
                              </a:lnTo>
                              <a:lnTo>
                                <a:pt x="94" y="40"/>
                              </a:lnTo>
                              <a:lnTo>
                                <a:pt x="93" y="39"/>
                              </a:lnTo>
                              <a:lnTo>
                                <a:pt x="91" y="37"/>
                              </a:lnTo>
                              <a:lnTo>
                                <a:pt x="95" y="33"/>
                              </a:lnTo>
                              <a:lnTo>
                                <a:pt x="96" y="33"/>
                              </a:lnTo>
                              <a:lnTo>
                                <a:pt x="97" y="32"/>
                              </a:lnTo>
                              <a:lnTo>
                                <a:pt x="97" y="26"/>
                              </a:lnTo>
                              <a:lnTo>
                                <a:pt x="98" y="22"/>
                              </a:lnTo>
                              <a:lnTo>
                                <a:pt x="99" y="21"/>
                              </a:lnTo>
                              <a:lnTo>
                                <a:pt x="100" y="21"/>
                              </a:lnTo>
                              <a:lnTo>
                                <a:pt x="102" y="18"/>
                              </a:lnTo>
                              <a:lnTo>
                                <a:pt x="105" y="17"/>
                              </a:lnTo>
                              <a:lnTo>
                                <a:pt x="108" y="18"/>
                              </a:lnTo>
                              <a:lnTo>
                                <a:pt x="109" y="16"/>
                              </a:lnTo>
                              <a:lnTo>
                                <a:pt x="110" y="10"/>
                              </a:lnTo>
                              <a:lnTo>
                                <a:pt x="107" y="1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BD113"/>
                        </a:solidFill>
                        <a:ln w="9525">
                          <a:solidFill>
                            <a:schemeClr val="bg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it-IT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97" name="Freeform 170">
                          <a:extLst>
                            <a:ext uri="{FF2B5EF4-FFF2-40B4-BE49-F238E27FC236}">
                              <a16:creationId xmlns:a16="http://schemas.microsoft.com/office/drawing/2014/main" id="{1C741218-D062-4FD1-9940-22D96C2A9BB2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507038" y="2773363"/>
                          <a:ext cx="106363" cy="73025"/>
                        </a:xfrm>
                        <a:custGeom>
                          <a:avLst/>
                          <a:gdLst>
                            <a:gd name="T0" fmla="*/ 66 w 67"/>
                            <a:gd name="T1" fmla="*/ 24 h 46"/>
                            <a:gd name="T2" fmla="*/ 64 w 67"/>
                            <a:gd name="T3" fmla="*/ 23 h 46"/>
                            <a:gd name="T4" fmla="*/ 63 w 67"/>
                            <a:gd name="T5" fmla="*/ 19 h 46"/>
                            <a:gd name="T6" fmla="*/ 59 w 67"/>
                            <a:gd name="T7" fmla="*/ 18 h 46"/>
                            <a:gd name="T8" fmla="*/ 55 w 67"/>
                            <a:gd name="T9" fmla="*/ 17 h 46"/>
                            <a:gd name="T10" fmla="*/ 55 w 67"/>
                            <a:gd name="T11" fmla="*/ 15 h 46"/>
                            <a:gd name="T12" fmla="*/ 56 w 67"/>
                            <a:gd name="T13" fmla="*/ 13 h 46"/>
                            <a:gd name="T14" fmla="*/ 57 w 67"/>
                            <a:gd name="T15" fmla="*/ 9 h 46"/>
                            <a:gd name="T16" fmla="*/ 54 w 67"/>
                            <a:gd name="T17" fmla="*/ 7 h 46"/>
                            <a:gd name="T18" fmla="*/ 51 w 67"/>
                            <a:gd name="T19" fmla="*/ 5 h 46"/>
                            <a:gd name="T20" fmla="*/ 47 w 67"/>
                            <a:gd name="T21" fmla="*/ 5 h 46"/>
                            <a:gd name="T22" fmla="*/ 44 w 67"/>
                            <a:gd name="T23" fmla="*/ 1 h 46"/>
                            <a:gd name="T24" fmla="*/ 42 w 67"/>
                            <a:gd name="T25" fmla="*/ 3 h 46"/>
                            <a:gd name="T26" fmla="*/ 40 w 67"/>
                            <a:gd name="T27" fmla="*/ 2 h 46"/>
                            <a:gd name="T28" fmla="*/ 39 w 67"/>
                            <a:gd name="T29" fmla="*/ 0 h 46"/>
                            <a:gd name="T30" fmla="*/ 35 w 67"/>
                            <a:gd name="T31" fmla="*/ 1 h 46"/>
                            <a:gd name="T32" fmla="*/ 32 w 67"/>
                            <a:gd name="T33" fmla="*/ 2 h 46"/>
                            <a:gd name="T34" fmla="*/ 31 w 67"/>
                            <a:gd name="T35" fmla="*/ 3 h 46"/>
                            <a:gd name="T36" fmla="*/ 28 w 67"/>
                            <a:gd name="T37" fmla="*/ 5 h 46"/>
                            <a:gd name="T38" fmla="*/ 23 w 67"/>
                            <a:gd name="T39" fmla="*/ 7 h 46"/>
                            <a:gd name="T40" fmla="*/ 20 w 67"/>
                            <a:gd name="T41" fmla="*/ 5 h 46"/>
                            <a:gd name="T42" fmla="*/ 16 w 67"/>
                            <a:gd name="T43" fmla="*/ 6 h 46"/>
                            <a:gd name="T44" fmla="*/ 15 w 67"/>
                            <a:gd name="T45" fmla="*/ 5 h 46"/>
                            <a:gd name="T46" fmla="*/ 7 w 67"/>
                            <a:gd name="T47" fmla="*/ 6 h 46"/>
                            <a:gd name="T48" fmla="*/ 1 w 67"/>
                            <a:gd name="T49" fmla="*/ 12 h 46"/>
                            <a:gd name="T50" fmla="*/ 1 w 67"/>
                            <a:gd name="T51" fmla="*/ 15 h 46"/>
                            <a:gd name="T52" fmla="*/ 5 w 67"/>
                            <a:gd name="T53" fmla="*/ 18 h 46"/>
                            <a:gd name="T54" fmla="*/ 8 w 67"/>
                            <a:gd name="T55" fmla="*/ 17 h 46"/>
                            <a:gd name="T56" fmla="*/ 11 w 67"/>
                            <a:gd name="T57" fmla="*/ 18 h 46"/>
                            <a:gd name="T58" fmla="*/ 13 w 67"/>
                            <a:gd name="T59" fmla="*/ 23 h 46"/>
                            <a:gd name="T60" fmla="*/ 19 w 67"/>
                            <a:gd name="T61" fmla="*/ 24 h 46"/>
                            <a:gd name="T62" fmla="*/ 20 w 67"/>
                            <a:gd name="T63" fmla="*/ 28 h 46"/>
                            <a:gd name="T64" fmla="*/ 22 w 67"/>
                            <a:gd name="T65" fmla="*/ 27 h 46"/>
                            <a:gd name="T66" fmla="*/ 26 w 67"/>
                            <a:gd name="T67" fmla="*/ 27 h 46"/>
                            <a:gd name="T68" fmla="*/ 28 w 67"/>
                            <a:gd name="T69" fmla="*/ 31 h 46"/>
                            <a:gd name="T70" fmla="*/ 29 w 67"/>
                            <a:gd name="T71" fmla="*/ 33 h 46"/>
                            <a:gd name="T72" fmla="*/ 28 w 67"/>
                            <a:gd name="T73" fmla="*/ 35 h 46"/>
                            <a:gd name="T74" fmla="*/ 29 w 67"/>
                            <a:gd name="T75" fmla="*/ 36 h 46"/>
                            <a:gd name="T76" fmla="*/ 37 w 67"/>
                            <a:gd name="T77" fmla="*/ 35 h 46"/>
                            <a:gd name="T78" fmla="*/ 39 w 67"/>
                            <a:gd name="T79" fmla="*/ 32 h 46"/>
                            <a:gd name="T80" fmla="*/ 39 w 67"/>
                            <a:gd name="T81" fmla="*/ 36 h 46"/>
                            <a:gd name="T82" fmla="*/ 41 w 67"/>
                            <a:gd name="T83" fmla="*/ 40 h 46"/>
                            <a:gd name="T84" fmla="*/ 44 w 67"/>
                            <a:gd name="T85" fmla="*/ 41 h 46"/>
                            <a:gd name="T86" fmla="*/ 48 w 67"/>
                            <a:gd name="T87" fmla="*/ 42 h 46"/>
                            <a:gd name="T88" fmla="*/ 51 w 67"/>
                            <a:gd name="T89" fmla="*/ 45 h 46"/>
                            <a:gd name="T90" fmla="*/ 54 w 67"/>
                            <a:gd name="T91" fmla="*/ 46 h 46"/>
                            <a:gd name="T92" fmla="*/ 57 w 67"/>
                            <a:gd name="T93" fmla="*/ 45 h 46"/>
                            <a:gd name="T94" fmla="*/ 59 w 67"/>
                            <a:gd name="T95" fmla="*/ 43 h 46"/>
                            <a:gd name="T96" fmla="*/ 56 w 67"/>
                            <a:gd name="T97" fmla="*/ 39 h 46"/>
                            <a:gd name="T98" fmla="*/ 56 w 67"/>
                            <a:gd name="T99" fmla="*/ 38 h 46"/>
                            <a:gd name="T100" fmla="*/ 57 w 67"/>
                            <a:gd name="T101" fmla="*/ 35 h 46"/>
                            <a:gd name="T102" fmla="*/ 62 w 67"/>
                            <a:gd name="T103" fmla="*/ 32 h 46"/>
                            <a:gd name="T104" fmla="*/ 63 w 67"/>
                            <a:gd name="T105" fmla="*/ 32 h 46"/>
                            <a:gd name="T106" fmla="*/ 67 w 67"/>
                            <a:gd name="T107" fmla="*/ 28 h 46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  <a:cxn ang="0">
                              <a:pos x="T92" y="T93"/>
                            </a:cxn>
                            <a:cxn ang="0">
                              <a:pos x="T94" y="T95"/>
                            </a:cxn>
                            <a:cxn ang="0">
                              <a:pos x="T96" y="T97"/>
                            </a:cxn>
                            <a:cxn ang="0">
                              <a:pos x="T98" y="T99"/>
                            </a:cxn>
                            <a:cxn ang="0">
                              <a:pos x="T100" y="T101"/>
                            </a:cxn>
                            <a:cxn ang="0">
                              <a:pos x="T102" y="T103"/>
                            </a:cxn>
                            <a:cxn ang="0">
                              <a:pos x="T104" y="T105"/>
                            </a:cxn>
                            <a:cxn ang="0">
                              <a:pos x="T106" y="T107"/>
                            </a:cxn>
                          </a:cxnLst>
                          <a:rect l="0" t="0" r="r" b="b"/>
                          <a:pathLst>
                            <a:path w="67" h="46">
                              <a:moveTo>
                                <a:pt x="67" y="26"/>
                              </a:moveTo>
                              <a:lnTo>
                                <a:pt x="67" y="25"/>
                              </a:lnTo>
                              <a:lnTo>
                                <a:pt x="66" y="24"/>
                              </a:lnTo>
                              <a:lnTo>
                                <a:pt x="64" y="23"/>
                              </a:lnTo>
                              <a:lnTo>
                                <a:pt x="64" y="23"/>
                              </a:lnTo>
                              <a:lnTo>
                                <a:pt x="64" y="23"/>
                              </a:lnTo>
                              <a:lnTo>
                                <a:pt x="65" y="21"/>
                              </a:lnTo>
                              <a:lnTo>
                                <a:pt x="64" y="20"/>
                              </a:lnTo>
                              <a:lnTo>
                                <a:pt x="63" y="19"/>
                              </a:lnTo>
                              <a:lnTo>
                                <a:pt x="61" y="18"/>
                              </a:lnTo>
                              <a:lnTo>
                                <a:pt x="61" y="18"/>
                              </a:lnTo>
                              <a:lnTo>
                                <a:pt x="59" y="18"/>
                              </a:lnTo>
                              <a:lnTo>
                                <a:pt x="58" y="16"/>
                              </a:lnTo>
                              <a:lnTo>
                                <a:pt x="55" y="17"/>
                              </a:lnTo>
                              <a:lnTo>
                                <a:pt x="55" y="17"/>
                              </a:lnTo>
                              <a:lnTo>
                                <a:pt x="55" y="16"/>
                              </a:lnTo>
                              <a:lnTo>
                                <a:pt x="54" y="16"/>
                              </a:lnTo>
                              <a:lnTo>
                                <a:pt x="55" y="15"/>
                              </a:lnTo>
                              <a:lnTo>
                                <a:pt x="56" y="14"/>
                              </a:lnTo>
                              <a:lnTo>
                                <a:pt x="56" y="13"/>
                              </a:lnTo>
                              <a:lnTo>
                                <a:pt x="56" y="13"/>
                              </a:lnTo>
                              <a:lnTo>
                                <a:pt x="56" y="12"/>
                              </a:lnTo>
                              <a:lnTo>
                                <a:pt x="57" y="10"/>
                              </a:lnTo>
                              <a:lnTo>
                                <a:pt x="57" y="9"/>
                              </a:lnTo>
                              <a:lnTo>
                                <a:pt x="57" y="8"/>
                              </a:lnTo>
                              <a:lnTo>
                                <a:pt x="56" y="8"/>
                              </a:lnTo>
                              <a:lnTo>
                                <a:pt x="54" y="7"/>
                              </a:lnTo>
                              <a:lnTo>
                                <a:pt x="53" y="6"/>
                              </a:lnTo>
                              <a:lnTo>
                                <a:pt x="52" y="5"/>
                              </a:lnTo>
                              <a:lnTo>
                                <a:pt x="51" y="5"/>
                              </a:lnTo>
                              <a:lnTo>
                                <a:pt x="51" y="5"/>
                              </a:lnTo>
                              <a:lnTo>
                                <a:pt x="48" y="6"/>
                              </a:lnTo>
                              <a:lnTo>
                                <a:pt x="47" y="5"/>
                              </a:lnTo>
                              <a:lnTo>
                                <a:pt x="45" y="4"/>
                              </a:lnTo>
                              <a:lnTo>
                                <a:pt x="44" y="3"/>
                              </a:lnTo>
                              <a:lnTo>
                                <a:pt x="44" y="1"/>
                              </a:lnTo>
                              <a:lnTo>
                                <a:pt x="44" y="1"/>
                              </a:lnTo>
                              <a:lnTo>
                                <a:pt x="43" y="2"/>
                              </a:lnTo>
                              <a:lnTo>
                                <a:pt x="42" y="3"/>
                              </a:lnTo>
                              <a:lnTo>
                                <a:pt x="40" y="3"/>
                              </a:lnTo>
                              <a:lnTo>
                                <a:pt x="40" y="3"/>
                              </a:lnTo>
                              <a:lnTo>
                                <a:pt x="40" y="2"/>
                              </a:lnTo>
                              <a:lnTo>
                                <a:pt x="40" y="1"/>
                              </a:lnTo>
                              <a:lnTo>
                                <a:pt x="39" y="1"/>
                              </a:lnTo>
                              <a:lnTo>
                                <a:pt x="39" y="0"/>
                              </a:lnTo>
                              <a:lnTo>
                                <a:pt x="37" y="2"/>
                              </a:lnTo>
                              <a:lnTo>
                                <a:pt x="36" y="2"/>
                              </a:lnTo>
                              <a:lnTo>
                                <a:pt x="35" y="1"/>
                              </a:lnTo>
                              <a:lnTo>
                                <a:pt x="35" y="1"/>
                              </a:lnTo>
                              <a:lnTo>
                                <a:pt x="33" y="1"/>
                              </a:lnTo>
                              <a:lnTo>
                                <a:pt x="32" y="2"/>
                              </a:lnTo>
                              <a:lnTo>
                                <a:pt x="33" y="3"/>
                              </a:lnTo>
                              <a:lnTo>
                                <a:pt x="32" y="4"/>
                              </a:lnTo>
                              <a:lnTo>
                                <a:pt x="31" y="3"/>
                              </a:lnTo>
                              <a:lnTo>
                                <a:pt x="30" y="3"/>
                              </a:lnTo>
                              <a:lnTo>
                                <a:pt x="29" y="4"/>
                              </a:lnTo>
                              <a:lnTo>
                                <a:pt x="28" y="5"/>
                              </a:lnTo>
                              <a:lnTo>
                                <a:pt x="26" y="6"/>
                              </a:lnTo>
                              <a:lnTo>
                                <a:pt x="24" y="7"/>
                              </a:lnTo>
                              <a:lnTo>
                                <a:pt x="23" y="7"/>
                              </a:lnTo>
                              <a:lnTo>
                                <a:pt x="22" y="7"/>
                              </a:lnTo>
                              <a:lnTo>
                                <a:pt x="21" y="6"/>
                              </a:lnTo>
                              <a:lnTo>
                                <a:pt x="20" y="5"/>
                              </a:lnTo>
                              <a:lnTo>
                                <a:pt x="18" y="5"/>
                              </a:lnTo>
                              <a:lnTo>
                                <a:pt x="17" y="6"/>
                              </a:lnTo>
                              <a:lnTo>
                                <a:pt x="16" y="6"/>
                              </a:lnTo>
                              <a:lnTo>
                                <a:pt x="16" y="6"/>
                              </a:lnTo>
                              <a:lnTo>
                                <a:pt x="15" y="6"/>
                              </a:lnTo>
                              <a:lnTo>
                                <a:pt x="15" y="5"/>
                              </a:lnTo>
                              <a:lnTo>
                                <a:pt x="14" y="3"/>
                              </a:lnTo>
                              <a:lnTo>
                                <a:pt x="12" y="4"/>
                              </a:lnTo>
                              <a:lnTo>
                                <a:pt x="7" y="6"/>
                              </a:lnTo>
                              <a:lnTo>
                                <a:pt x="0" y="9"/>
                              </a:lnTo>
                              <a:lnTo>
                                <a:pt x="0" y="11"/>
                              </a:lnTo>
                              <a:lnTo>
                                <a:pt x="1" y="12"/>
                              </a:lnTo>
                              <a:lnTo>
                                <a:pt x="1" y="13"/>
                              </a:lnTo>
                              <a:lnTo>
                                <a:pt x="1" y="14"/>
                              </a:lnTo>
                              <a:lnTo>
                                <a:pt x="1" y="15"/>
                              </a:lnTo>
                              <a:lnTo>
                                <a:pt x="2" y="16"/>
                              </a:lnTo>
                              <a:lnTo>
                                <a:pt x="4" y="18"/>
                              </a:lnTo>
                              <a:lnTo>
                                <a:pt x="5" y="18"/>
                              </a:lnTo>
                              <a:lnTo>
                                <a:pt x="6" y="18"/>
                              </a:lnTo>
                              <a:lnTo>
                                <a:pt x="7" y="18"/>
                              </a:lnTo>
                              <a:lnTo>
                                <a:pt x="8" y="17"/>
                              </a:lnTo>
                              <a:lnTo>
                                <a:pt x="10" y="17"/>
                              </a:lnTo>
                              <a:lnTo>
                                <a:pt x="11" y="18"/>
                              </a:lnTo>
                              <a:lnTo>
                                <a:pt x="11" y="18"/>
                              </a:lnTo>
                              <a:lnTo>
                                <a:pt x="12" y="20"/>
                              </a:lnTo>
                              <a:lnTo>
                                <a:pt x="12" y="21"/>
                              </a:lnTo>
                              <a:lnTo>
                                <a:pt x="13" y="23"/>
                              </a:lnTo>
                              <a:lnTo>
                                <a:pt x="14" y="23"/>
                              </a:lnTo>
                              <a:lnTo>
                                <a:pt x="16" y="23"/>
                              </a:lnTo>
                              <a:lnTo>
                                <a:pt x="19" y="24"/>
                              </a:lnTo>
                              <a:lnTo>
                                <a:pt x="19" y="25"/>
                              </a:lnTo>
                              <a:lnTo>
                                <a:pt x="20" y="27"/>
                              </a:lnTo>
                              <a:lnTo>
                                <a:pt x="20" y="28"/>
                              </a:lnTo>
                              <a:lnTo>
                                <a:pt x="21" y="27"/>
                              </a:lnTo>
                              <a:lnTo>
                                <a:pt x="21" y="27"/>
                              </a:lnTo>
                              <a:lnTo>
                                <a:pt x="22" y="27"/>
                              </a:lnTo>
                              <a:lnTo>
                                <a:pt x="23" y="27"/>
                              </a:lnTo>
                              <a:lnTo>
                                <a:pt x="25" y="27"/>
                              </a:lnTo>
                              <a:lnTo>
                                <a:pt x="26" y="27"/>
                              </a:lnTo>
                              <a:lnTo>
                                <a:pt x="28" y="29"/>
                              </a:lnTo>
                              <a:lnTo>
                                <a:pt x="28" y="30"/>
                              </a:lnTo>
                              <a:lnTo>
                                <a:pt x="28" y="31"/>
                              </a:lnTo>
                              <a:lnTo>
                                <a:pt x="28" y="32"/>
                              </a:lnTo>
                              <a:lnTo>
                                <a:pt x="28" y="32"/>
                              </a:lnTo>
                              <a:lnTo>
                                <a:pt x="29" y="33"/>
                              </a:lnTo>
                              <a:lnTo>
                                <a:pt x="29" y="34"/>
                              </a:lnTo>
                              <a:lnTo>
                                <a:pt x="28" y="34"/>
                              </a:lnTo>
                              <a:lnTo>
                                <a:pt x="28" y="35"/>
                              </a:lnTo>
                              <a:lnTo>
                                <a:pt x="28" y="35"/>
                              </a:lnTo>
                              <a:lnTo>
                                <a:pt x="28" y="36"/>
                              </a:lnTo>
                              <a:lnTo>
                                <a:pt x="29" y="36"/>
                              </a:lnTo>
                              <a:lnTo>
                                <a:pt x="32" y="36"/>
                              </a:lnTo>
                              <a:lnTo>
                                <a:pt x="35" y="36"/>
                              </a:lnTo>
                              <a:lnTo>
                                <a:pt x="37" y="35"/>
                              </a:lnTo>
                              <a:lnTo>
                                <a:pt x="37" y="34"/>
                              </a:lnTo>
                              <a:lnTo>
                                <a:pt x="38" y="33"/>
                              </a:lnTo>
                              <a:lnTo>
                                <a:pt x="39" y="32"/>
                              </a:lnTo>
                              <a:lnTo>
                                <a:pt x="40" y="32"/>
                              </a:lnTo>
                              <a:lnTo>
                                <a:pt x="41" y="32"/>
                              </a:lnTo>
                              <a:lnTo>
                                <a:pt x="39" y="36"/>
                              </a:lnTo>
                              <a:lnTo>
                                <a:pt x="40" y="37"/>
                              </a:lnTo>
                              <a:lnTo>
                                <a:pt x="40" y="39"/>
                              </a:lnTo>
                              <a:lnTo>
                                <a:pt x="41" y="40"/>
                              </a:lnTo>
                              <a:lnTo>
                                <a:pt x="42" y="40"/>
                              </a:lnTo>
                              <a:lnTo>
                                <a:pt x="43" y="40"/>
                              </a:lnTo>
                              <a:lnTo>
                                <a:pt x="44" y="41"/>
                              </a:lnTo>
                              <a:lnTo>
                                <a:pt x="45" y="41"/>
                              </a:lnTo>
                              <a:lnTo>
                                <a:pt x="47" y="42"/>
                              </a:lnTo>
                              <a:lnTo>
                                <a:pt x="48" y="42"/>
                              </a:lnTo>
                              <a:lnTo>
                                <a:pt x="48" y="43"/>
                              </a:lnTo>
                              <a:lnTo>
                                <a:pt x="49" y="44"/>
                              </a:lnTo>
                              <a:lnTo>
                                <a:pt x="51" y="45"/>
                              </a:lnTo>
                              <a:lnTo>
                                <a:pt x="52" y="46"/>
                              </a:lnTo>
                              <a:lnTo>
                                <a:pt x="53" y="46"/>
                              </a:lnTo>
                              <a:lnTo>
                                <a:pt x="54" y="46"/>
                              </a:lnTo>
                              <a:lnTo>
                                <a:pt x="55" y="45"/>
                              </a:lnTo>
                              <a:lnTo>
                                <a:pt x="57" y="45"/>
                              </a:lnTo>
                              <a:lnTo>
                                <a:pt x="57" y="45"/>
                              </a:lnTo>
                              <a:lnTo>
                                <a:pt x="58" y="45"/>
                              </a:lnTo>
                              <a:lnTo>
                                <a:pt x="58" y="44"/>
                              </a:lnTo>
                              <a:lnTo>
                                <a:pt x="59" y="43"/>
                              </a:lnTo>
                              <a:lnTo>
                                <a:pt x="57" y="41"/>
                              </a:lnTo>
                              <a:lnTo>
                                <a:pt x="57" y="41"/>
                              </a:lnTo>
                              <a:lnTo>
                                <a:pt x="56" y="39"/>
                              </a:lnTo>
                              <a:lnTo>
                                <a:pt x="56" y="39"/>
                              </a:lnTo>
                              <a:lnTo>
                                <a:pt x="56" y="38"/>
                              </a:lnTo>
                              <a:lnTo>
                                <a:pt x="56" y="38"/>
                              </a:lnTo>
                              <a:lnTo>
                                <a:pt x="56" y="37"/>
                              </a:lnTo>
                              <a:lnTo>
                                <a:pt x="57" y="36"/>
                              </a:lnTo>
                              <a:lnTo>
                                <a:pt x="57" y="35"/>
                              </a:lnTo>
                              <a:lnTo>
                                <a:pt x="58" y="33"/>
                              </a:lnTo>
                              <a:lnTo>
                                <a:pt x="60" y="31"/>
                              </a:lnTo>
                              <a:lnTo>
                                <a:pt x="62" y="32"/>
                              </a:lnTo>
                              <a:lnTo>
                                <a:pt x="62" y="32"/>
                              </a:lnTo>
                              <a:lnTo>
                                <a:pt x="63" y="32"/>
                              </a:lnTo>
                              <a:lnTo>
                                <a:pt x="63" y="32"/>
                              </a:lnTo>
                              <a:lnTo>
                                <a:pt x="63" y="32"/>
                              </a:lnTo>
                              <a:lnTo>
                                <a:pt x="64" y="30"/>
                              </a:lnTo>
                              <a:lnTo>
                                <a:pt x="67" y="28"/>
                              </a:lnTo>
                              <a:lnTo>
                                <a:pt x="67" y="26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DCDCDC"/>
                        </a:solidFill>
                        <a:ln w="9525">
                          <a:solidFill>
                            <a:schemeClr val="bg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it-IT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98" name="Freeform 171">
                          <a:extLst>
                            <a:ext uri="{FF2B5EF4-FFF2-40B4-BE49-F238E27FC236}">
                              <a16:creationId xmlns:a16="http://schemas.microsoft.com/office/drawing/2014/main" id="{2BE5768E-AD5F-4CF7-8759-AC816DF85F22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507038" y="2773363"/>
                          <a:ext cx="106363" cy="73025"/>
                        </a:xfrm>
                        <a:custGeom>
                          <a:avLst/>
                          <a:gdLst>
                            <a:gd name="T0" fmla="*/ 66 w 67"/>
                            <a:gd name="T1" fmla="*/ 24 h 46"/>
                            <a:gd name="T2" fmla="*/ 64 w 67"/>
                            <a:gd name="T3" fmla="*/ 23 h 46"/>
                            <a:gd name="T4" fmla="*/ 63 w 67"/>
                            <a:gd name="T5" fmla="*/ 19 h 46"/>
                            <a:gd name="T6" fmla="*/ 59 w 67"/>
                            <a:gd name="T7" fmla="*/ 18 h 46"/>
                            <a:gd name="T8" fmla="*/ 55 w 67"/>
                            <a:gd name="T9" fmla="*/ 17 h 46"/>
                            <a:gd name="T10" fmla="*/ 55 w 67"/>
                            <a:gd name="T11" fmla="*/ 15 h 46"/>
                            <a:gd name="T12" fmla="*/ 56 w 67"/>
                            <a:gd name="T13" fmla="*/ 13 h 46"/>
                            <a:gd name="T14" fmla="*/ 57 w 67"/>
                            <a:gd name="T15" fmla="*/ 9 h 46"/>
                            <a:gd name="T16" fmla="*/ 54 w 67"/>
                            <a:gd name="T17" fmla="*/ 7 h 46"/>
                            <a:gd name="T18" fmla="*/ 51 w 67"/>
                            <a:gd name="T19" fmla="*/ 5 h 46"/>
                            <a:gd name="T20" fmla="*/ 47 w 67"/>
                            <a:gd name="T21" fmla="*/ 5 h 46"/>
                            <a:gd name="T22" fmla="*/ 44 w 67"/>
                            <a:gd name="T23" fmla="*/ 1 h 46"/>
                            <a:gd name="T24" fmla="*/ 42 w 67"/>
                            <a:gd name="T25" fmla="*/ 3 h 46"/>
                            <a:gd name="T26" fmla="*/ 40 w 67"/>
                            <a:gd name="T27" fmla="*/ 2 h 46"/>
                            <a:gd name="T28" fmla="*/ 39 w 67"/>
                            <a:gd name="T29" fmla="*/ 0 h 46"/>
                            <a:gd name="T30" fmla="*/ 35 w 67"/>
                            <a:gd name="T31" fmla="*/ 1 h 46"/>
                            <a:gd name="T32" fmla="*/ 32 w 67"/>
                            <a:gd name="T33" fmla="*/ 2 h 46"/>
                            <a:gd name="T34" fmla="*/ 31 w 67"/>
                            <a:gd name="T35" fmla="*/ 3 h 46"/>
                            <a:gd name="T36" fmla="*/ 28 w 67"/>
                            <a:gd name="T37" fmla="*/ 5 h 46"/>
                            <a:gd name="T38" fmla="*/ 23 w 67"/>
                            <a:gd name="T39" fmla="*/ 7 h 46"/>
                            <a:gd name="T40" fmla="*/ 20 w 67"/>
                            <a:gd name="T41" fmla="*/ 5 h 46"/>
                            <a:gd name="T42" fmla="*/ 16 w 67"/>
                            <a:gd name="T43" fmla="*/ 6 h 46"/>
                            <a:gd name="T44" fmla="*/ 15 w 67"/>
                            <a:gd name="T45" fmla="*/ 5 h 46"/>
                            <a:gd name="T46" fmla="*/ 7 w 67"/>
                            <a:gd name="T47" fmla="*/ 6 h 46"/>
                            <a:gd name="T48" fmla="*/ 1 w 67"/>
                            <a:gd name="T49" fmla="*/ 12 h 46"/>
                            <a:gd name="T50" fmla="*/ 1 w 67"/>
                            <a:gd name="T51" fmla="*/ 15 h 46"/>
                            <a:gd name="T52" fmla="*/ 5 w 67"/>
                            <a:gd name="T53" fmla="*/ 18 h 46"/>
                            <a:gd name="T54" fmla="*/ 8 w 67"/>
                            <a:gd name="T55" fmla="*/ 17 h 46"/>
                            <a:gd name="T56" fmla="*/ 11 w 67"/>
                            <a:gd name="T57" fmla="*/ 18 h 46"/>
                            <a:gd name="T58" fmla="*/ 13 w 67"/>
                            <a:gd name="T59" fmla="*/ 23 h 46"/>
                            <a:gd name="T60" fmla="*/ 19 w 67"/>
                            <a:gd name="T61" fmla="*/ 24 h 46"/>
                            <a:gd name="T62" fmla="*/ 20 w 67"/>
                            <a:gd name="T63" fmla="*/ 28 h 46"/>
                            <a:gd name="T64" fmla="*/ 22 w 67"/>
                            <a:gd name="T65" fmla="*/ 27 h 46"/>
                            <a:gd name="T66" fmla="*/ 26 w 67"/>
                            <a:gd name="T67" fmla="*/ 27 h 46"/>
                            <a:gd name="T68" fmla="*/ 28 w 67"/>
                            <a:gd name="T69" fmla="*/ 31 h 46"/>
                            <a:gd name="T70" fmla="*/ 29 w 67"/>
                            <a:gd name="T71" fmla="*/ 33 h 46"/>
                            <a:gd name="T72" fmla="*/ 28 w 67"/>
                            <a:gd name="T73" fmla="*/ 35 h 46"/>
                            <a:gd name="T74" fmla="*/ 29 w 67"/>
                            <a:gd name="T75" fmla="*/ 36 h 46"/>
                            <a:gd name="T76" fmla="*/ 37 w 67"/>
                            <a:gd name="T77" fmla="*/ 35 h 46"/>
                            <a:gd name="T78" fmla="*/ 39 w 67"/>
                            <a:gd name="T79" fmla="*/ 32 h 46"/>
                            <a:gd name="T80" fmla="*/ 39 w 67"/>
                            <a:gd name="T81" fmla="*/ 36 h 46"/>
                            <a:gd name="T82" fmla="*/ 41 w 67"/>
                            <a:gd name="T83" fmla="*/ 40 h 46"/>
                            <a:gd name="T84" fmla="*/ 44 w 67"/>
                            <a:gd name="T85" fmla="*/ 41 h 46"/>
                            <a:gd name="T86" fmla="*/ 48 w 67"/>
                            <a:gd name="T87" fmla="*/ 42 h 46"/>
                            <a:gd name="T88" fmla="*/ 51 w 67"/>
                            <a:gd name="T89" fmla="*/ 45 h 46"/>
                            <a:gd name="T90" fmla="*/ 54 w 67"/>
                            <a:gd name="T91" fmla="*/ 46 h 46"/>
                            <a:gd name="T92" fmla="*/ 57 w 67"/>
                            <a:gd name="T93" fmla="*/ 45 h 46"/>
                            <a:gd name="T94" fmla="*/ 59 w 67"/>
                            <a:gd name="T95" fmla="*/ 43 h 46"/>
                            <a:gd name="T96" fmla="*/ 56 w 67"/>
                            <a:gd name="T97" fmla="*/ 39 h 46"/>
                            <a:gd name="T98" fmla="*/ 56 w 67"/>
                            <a:gd name="T99" fmla="*/ 38 h 46"/>
                            <a:gd name="T100" fmla="*/ 57 w 67"/>
                            <a:gd name="T101" fmla="*/ 35 h 46"/>
                            <a:gd name="T102" fmla="*/ 62 w 67"/>
                            <a:gd name="T103" fmla="*/ 32 h 46"/>
                            <a:gd name="T104" fmla="*/ 63 w 67"/>
                            <a:gd name="T105" fmla="*/ 32 h 46"/>
                            <a:gd name="T106" fmla="*/ 67 w 67"/>
                            <a:gd name="T107" fmla="*/ 28 h 46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  <a:cxn ang="0">
                              <a:pos x="T92" y="T93"/>
                            </a:cxn>
                            <a:cxn ang="0">
                              <a:pos x="T94" y="T95"/>
                            </a:cxn>
                            <a:cxn ang="0">
                              <a:pos x="T96" y="T97"/>
                            </a:cxn>
                            <a:cxn ang="0">
                              <a:pos x="T98" y="T99"/>
                            </a:cxn>
                            <a:cxn ang="0">
                              <a:pos x="T100" y="T101"/>
                            </a:cxn>
                            <a:cxn ang="0">
                              <a:pos x="T102" y="T103"/>
                            </a:cxn>
                            <a:cxn ang="0">
                              <a:pos x="T104" y="T105"/>
                            </a:cxn>
                            <a:cxn ang="0">
                              <a:pos x="T106" y="T107"/>
                            </a:cxn>
                          </a:cxnLst>
                          <a:rect l="0" t="0" r="r" b="b"/>
                          <a:pathLst>
                            <a:path w="67" h="46">
                              <a:moveTo>
                                <a:pt x="67" y="26"/>
                              </a:moveTo>
                              <a:lnTo>
                                <a:pt x="67" y="25"/>
                              </a:lnTo>
                              <a:lnTo>
                                <a:pt x="66" y="24"/>
                              </a:lnTo>
                              <a:lnTo>
                                <a:pt x="64" y="23"/>
                              </a:lnTo>
                              <a:lnTo>
                                <a:pt x="64" y="23"/>
                              </a:lnTo>
                              <a:lnTo>
                                <a:pt x="64" y="23"/>
                              </a:lnTo>
                              <a:lnTo>
                                <a:pt x="65" y="21"/>
                              </a:lnTo>
                              <a:lnTo>
                                <a:pt x="64" y="20"/>
                              </a:lnTo>
                              <a:lnTo>
                                <a:pt x="63" y="19"/>
                              </a:lnTo>
                              <a:lnTo>
                                <a:pt x="61" y="18"/>
                              </a:lnTo>
                              <a:lnTo>
                                <a:pt x="61" y="18"/>
                              </a:lnTo>
                              <a:lnTo>
                                <a:pt x="59" y="18"/>
                              </a:lnTo>
                              <a:lnTo>
                                <a:pt x="58" y="16"/>
                              </a:lnTo>
                              <a:lnTo>
                                <a:pt x="55" y="17"/>
                              </a:lnTo>
                              <a:lnTo>
                                <a:pt x="55" y="17"/>
                              </a:lnTo>
                              <a:lnTo>
                                <a:pt x="55" y="16"/>
                              </a:lnTo>
                              <a:lnTo>
                                <a:pt x="54" y="16"/>
                              </a:lnTo>
                              <a:lnTo>
                                <a:pt x="55" y="15"/>
                              </a:lnTo>
                              <a:lnTo>
                                <a:pt x="56" y="14"/>
                              </a:lnTo>
                              <a:lnTo>
                                <a:pt x="56" y="13"/>
                              </a:lnTo>
                              <a:lnTo>
                                <a:pt x="56" y="13"/>
                              </a:lnTo>
                              <a:lnTo>
                                <a:pt x="56" y="12"/>
                              </a:lnTo>
                              <a:lnTo>
                                <a:pt x="57" y="10"/>
                              </a:lnTo>
                              <a:lnTo>
                                <a:pt x="57" y="9"/>
                              </a:lnTo>
                              <a:lnTo>
                                <a:pt x="57" y="8"/>
                              </a:lnTo>
                              <a:lnTo>
                                <a:pt x="56" y="8"/>
                              </a:lnTo>
                              <a:lnTo>
                                <a:pt x="54" y="7"/>
                              </a:lnTo>
                              <a:lnTo>
                                <a:pt x="53" y="6"/>
                              </a:lnTo>
                              <a:lnTo>
                                <a:pt x="52" y="5"/>
                              </a:lnTo>
                              <a:lnTo>
                                <a:pt x="51" y="5"/>
                              </a:lnTo>
                              <a:lnTo>
                                <a:pt x="51" y="5"/>
                              </a:lnTo>
                              <a:lnTo>
                                <a:pt x="48" y="6"/>
                              </a:lnTo>
                              <a:lnTo>
                                <a:pt x="47" y="5"/>
                              </a:lnTo>
                              <a:lnTo>
                                <a:pt x="45" y="4"/>
                              </a:lnTo>
                              <a:lnTo>
                                <a:pt x="44" y="3"/>
                              </a:lnTo>
                              <a:lnTo>
                                <a:pt x="44" y="1"/>
                              </a:lnTo>
                              <a:lnTo>
                                <a:pt x="44" y="1"/>
                              </a:lnTo>
                              <a:lnTo>
                                <a:pt x="43" y="2"/>
                              </a:lnTo>
                              <a:lnTo>
                                <a:pt x="42" y="3"/>
                              </a:lnTo>
                              <a:lnTo>
                                <a:pt x="40" y="3"/>
                              </a:lnTo>
                              <a:lnTo>
                                <a:pt x="40" y="3"/>
                              </a:lnTo>
                              <a:lnTo>
                                <a:pt x="40" y="2"/>
                              </a:lnTo>
                              <a:lnTo>
                                <a:pt x="40" y="1"/>
                              </a:lnTo>
                              <a:lnTo>
                                <a:pt x="39" y="1"/>
                              </a:lnTo>
                              <a:lnTo>
                                <a:pt x="39" y="0"/>
                              </a:lnTo>
                              <a:lnTo>
                                <a:pt x="37" y="2"/>
                              </a:lnTo>
                              <a:lnTo>
                                <a:pt x="36" y="2"/>
                              </a:lnTo>
                              <a:lnTo>
                                <a:pt x="35" y="1"/>
                              </a:lnTo>
                              <a:lnTo>
                                <a:pt x="35" y="1"/>
                              </a:lnTo>
                              <a:lnTo>
                                <a:pt x="33" y="1"/>
                              </a:lnTo>
                              <a:lnTo>
                                <a:pt x="32" y="2"/>
                              </a:lnTo>
                              <a:lnTo>
                                <a:pt x="33" y="3"/>
                              </a:lnTo>
                              <a:lnTo>
                                <a:pt x="32" y="4"/>
                              </a:lnTo>
                              <a:lnTo>
                                <a:pt x="31" y="3"/>
                              </a:lnTo>
                              <a:lnTo>
                                <a:pt x="30" y="3"/>
                              </a:lnTo>
                              <a:lnTo>
                                <a:pt x="29" y="4"/>
                              </a:lnTo>
                              <a:lnTo>
                                <a:pt x="28" y="5"/>
                              </a:lnTo>
                              <a:lnTo>
                                <a:pt x="26" y="6"/>
                              </a:lnTo>
                              <a:lnTo>
                                <a:pt x="24" y="7"/>
                              </a:lnTo>
                              <a:lnTo>
                                <a:pt x="23" y="7"/>
                              </a:lnTo>
                              <a:lnTo>
                                <a:pt x="22" y="7"/>
                              </a:lnTo>
                              <a:lnTo>
                                <a:pt x="21" y="6"/>
                              </a:lnTo>
                              <a:lnTo>
                                <a:pt x="20" y="5"/>
                              </a:lnTo>
                              <a:lnTo>
                                <a:pt x="18" y="5"/>
                              </a:lnTo>
                              <a:lnTo>
                                <a:pt x="17" y="6"/>
                              </a:lnTo>
                              <a:lnTo>
                                <a:pt x="16" y="6"/>
                              </a:lnTo>
                              <a:lnTo>
                                <a:pt x="16" y="6"/>
                              </a:lnTo>
                              <a:lnTo>
                                <a:pt x="15" y="6"/>
                              </a:lnTo>
                              <a:lnTo>
                                <a:pt x="15" y="5"/>
                              </a:lnTo>
                              <a:lnTo>
                                <a:pt x="14" y="3"/>
                              </a:lnTo>
                              <a:lnTo>
                                <a:pt x="12" y="4"/>
                              </a:lnTo>
                              <a:lnTo>
                                <a:pt x="7" y="6"/>
                              </a:lnTo>
                              <a:lnTo>
                                <a:pt x="0" y="9"/>
                              </a:lnTo>
                              <a:lnTo>
                                <a:pt x="0" y="11"/>
                              </a:lnTo>
                              <a:lnTo>
                                <a:pt x="1" y="12"/>
                              </a:lnTo>
                              <a:lnTo>
                                <a:pt x="1" y="13"/>
                              </a:lnTo>
                              <a:lnTo>
                                <a:pt x="1" y="14"/>
                              </a:lnTo>
                              <a:lnTo>
                                <a:pt x="1" y="15"/>
                              </a:lnTo>
                              <a:lnTo>
                                <a:pt x="2" y="16"/>
                              </a:lnTo>
                              <a:lnTo>
                                <a:pt x="4" y="18"/>
                              </a:lnTo>
                              <a:lnTo>
                                <a:pt x="5" y="18"/>
                              </a:lnTo>
                              <a:lnTo>
                                <a:pt x="6" y="18"/>
                              </a:lnTo>
                              <a:lnTo>
                                <a:pt x="7" y="18"/>
                              </a:lnTo>
                              <a:lnTo>
                                <a:pt x="8" y="17"/>
                              </a:lnTo>
                              <a:lnTo>
                                <a:pt x="10" y="17"/>
                              </a:lnTo>
                              <a:lnTo>
                                <a:pt x="11" y="18"/>
                              </a:lnTo>
                              <a:lnTo>
                                <a:pt x="11" y="18"/>
                              </a:lnTo>
                              <a:lnTo>
                                <a:pt x="12" y="20"/>
                              </a:lnTo>
                              <a:lnTo>
                                <a:pt x="12" y="21"/>
                              </a:lnTo>
                              <a:lnTo>
                                <a:pt x="13" y="23"/>
                              </a:lnTo>
                              <a:lnTo>
                                <a:pt x="14" y="23"/>
                              </a:lnTo>
                              <a:lnTo>
                                <a:pt x="16" y="23"/>
                              </a:lnTo>
                              <a:lnTo>
                                <a:pt x="19" y="24"/>
                              </a:lnTo>
                              <a:lnTo>
                                <a:pt x="19" y="25"/>
                              </a:lnTo>
                              <a:lnTo>
                                <a:pt x="20" y="27"/>
                              </a:lnTo>
                              <a:lnTo>
                                <a:pt x="20" y="28"/>
                              </a:lnTo>
                              <a:lnTo>
                                <a:pt x="21" y="27"/>
                              </a:lnTo>
                              <a:lnTo>
                                <a:pt x="21" y="27"/>
                              </a:lnTo>
                              <a:lnTo>
                                <a:pt x="22" y="27"/>
                              </a:lnTo>
                              <a:lnTo>
                                <a:pt x="23" y="27"/>
                              </a:lnTo>
                              <a:lnTo>
                                <a:pt x="25" y="27"/>
                              </a:lnTo>
                              <a:lnTo>
                                <a:pt x="26" y="27"/>
                              </a:lnTo>
                              <a:lnTo>
                                <a:pt x="28" y="29"/>
                              </a:lnTo>
                              <a:lnTo>
                                <a:pt x="28" y="30"/>
                              </a:lnTo>
                              <a:lnTo>
                                <a:pt x="28" y="31"/>
                              </a:lnTo>
                              <a:lnTo>
                                <a:pt x="28" y="32"/>
                              </a:lnTo>
                              <a:lnTo>
                                <a:pt x="28" y="32"/>
                              </a:lnTo>
                              <a:lnTo>
                                <a:pt x="29" y="33"/>
                              </a:lnTo>
                              <a:lnTo>
                                <a:pt x="29" y="34"/>
                              </a:lnTo>
                              <a:lnTo>
                                <a:pt x="28" y="34"/>
                              </a:lnTo>
                              <a:lnTo>
                                <a:pt x="28" y="35"/>
                              </a:lnTo>
                              <a:lnTo>
                                <a:pt x="28" y="35"/>
                              </a:lnTo>
                              <a:lnTo>
                                <a:pt x="28" y="36"/>
                              </a:lnTo>
                              <a:lnTo>
                                <a:pt x="29" y="36"/>
                              </a:lnTo>
                              <a:lnTo>
                                <a:pt x="32" y="36"/>
                              </a:lnTo>
                              <a:lnTo>
                                <a:pt x="35" y="36"/>
                              </a:lnTo>
                              <a:lnTo>
                                <a:pt x="37" y="35"/>
                              </a:lnTo>
                              <a:lnTo>
                                <a:pt x="37" y="34"/>
                              </a:lnTo>
                              <a:lnTo>
                                <a:pt x="38" y="33"/>
                              </a:lnTo>
                              <a:lnTo>
                                <a:pt x="39" y="32"/>
                              </a:lnTo>
                              <a:lnTo>
                                <a:pt x="40" y="32"/>
                              </a:lnTo>
                              <a:lnTo>
                                <a:pt x="41" y="32"/>
                              </a:lnTo>
                              <a:lnTo>
                                <a:pt x="39" y="36"/>
                              </a:lnTo>
                              <a:lnTo>
                                <a:pt x="40" y="37"/>
                              </a:lnTo>
                              <a:lnTo>
                                <a:pt x="40" y="39"/>
                              </a:lnTo>
                              <a:lnTo>
                                <a:pt x="41" y="40"/>
                              </a:lnTo>
                              <a:lnTo>
                                <a:pt x="42" y="40"/>
                              </a:lnTo>
                              <a:lnTo>
                                <a:pt x="43" y="40"/>
                              </a:lnTo>
                              <a:lnTo>
                                <a:pt x="44" y="41"/>
                              </a:lnTo>
                              <a:lnTo>
                                <a:pt x="45" y="41"/>
                              </a:lnTo>
                              <a:lnTo>
                                <a:pt x="47" y="42"/>
                              </a:lnTo>
                              <a:lnTo>
                                <a:pt x="48" y="42"/>
                              </a:lnTo>
                              <a:lnTo>
                                <a:pt x="48" y="43"/>
                              </a:lnTo>
                              <a:lnTo>
                                <a:pt x="49" y="44"/>
                              </a:lnTo>
                              <a:lnTo>
                                <a:pt x="51" y="45"/>
                              </a:lnTo>
                              <a:lnTo>
                                <a:pt x="52" y="46"/>
                              </a:lnTo>
                              <a:lnTo>
                                <a:pt x="53" y="46"/>
                              </a:lnTo>
                              <a:lnTo>
                                <a:pt x="54" y="46"/>
                              </a:lnTo>
                              <a:lnTo>
                                <a:pt x="55" y="45"/>
                              </a:lnTo>
                              <a:lnTo>
                                <a:pt x="57" y="45"/>
                              </a:lnTo>
                              <a:lnTo>
                                <a:pt x="57" y="45"/>
                              </a:lnTo>
                              <a:lnTo>
                                <a:pt x="58" y="45"/>
                              </a:lnTo>
                              <a:lnTo>
                                <a:pt x="58" y="44"/>
                              </a:lnTo>
                              <a:lnTo>
                                <a:pt x="59" y="43"/>
                              </a:lnTo>
                              <a:lnTo>
                                <a:pt x="57" y="41"/>
                              </a:lnTo>
                              <a:lnTo>
                                <a:pt x="57" y="41"/>
                              </a:lnTo>
                              <a:lnTo>
                                <a:pt x="56" y="39"/>
                              </a:lnTo>
                              <a:lnTo>
                                <a:pt x="56" y="39"/>
                              </a:lnTo>
                              <a:lnTo>
                                <a:pt x="56" y="38"/>
                              </a:lnTo>
                              <a:lnTo>
                                <a:pt x="56" y="38"/>
                              </a:lnTo>
                              <a:lnTo>
                                <a:pt x="56" y="37"/>
                              </a:lnTo>
                              <a:lnTo>
                                <a:pt x="57" y="36"/>
                              </a:lnTo>
                              <a:lnTo>
                                <a:pt x="57" y="35"/>
                              </a:lnTo>
                              <a:lnTo>
                                <a:pt x="58" y="33"/>
                              </a:lnTo>
                              <a:lnTo>
                                <a:pt x="60" y="31"/>
                              </a:lnTo>
                              <a:lnTo>
                                <a:pt x="62" y="32"/>
                              </a:lnTo>
                              <a:lnTo>
                                <a:pt x="62" y="32"/>
                              </a:lnTo>
                              <a:lnTo>
                                <a:pt x="63" y="32"/>
                              </a:lnTo>
                              <a:lnTo>
                                <a:pt x="63" y="32"/>
                              </a:lnTo>
                              <a:lnTo>
                                <a:pt x="63" y="32"/>
                              </a:lnTo>
                              <a:lnTo>
                                <a:pt x="64" y="30"/>
                              </a:lnTo>
                              <a:lnTo>
                                <a:pt x="67" y="28"/>
                              </a:lnTo>
                              <a:lnTo>
                                <a:pt x="67" y="26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BD113"/>
                        </a:solidFill>
                        <a:ln w="9525">
                          <a:solidFill>
                            <a:schemeClr val="bg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it-IT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99" name="Freeform 173">
                          <a:extLst>
                            <a:ext uri="{FF2B5EF4-FFF2-40B4-BE49-F238E27FC236}">
                              <a16:creationId xmlns:a16="http://schemas.microsoft.com/office/drawing/2014/main" id="{8A6B1E4B-5771-4289-85BA-D6007DF543B1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875338" y="2995613"/>
                          <a:ext cx="107950" cy="93663"/>
                        </a:xfrm>
                        <a:custGeom>
                          <a:avLst/>
                          <a:gdLst>
                            <a:gd name="T0" fmla="*/ 63 w 68"/>
                            <a:gd name="T1" fmla="*/ 23 h 59"/>
                            <a:gd name="T2" fmla="*/ 59 w 68"/>
                            <a:gd name="T3" fmla="*/ 21 h 59"/>
                            <a:gd name="T4" fmla="*/ 60 w 68"/>
                            <a:gd name="T5" fmla="*/ 18 h 59"/>
                            <a:gd name="T6" fmla="*/ 62 w 68"/>
                            <a:gd name="T7" fmla="*/ 13 h 59"/>
                            <a:gd name="T8" fmla="*/ 63 w 68"/>
                            <a:gd name="T9" fmla="*/ 9 h 59"/>
                            <a:gd name="T10" fmla="*/ 59 w 68"/>
                            <a:gd name="T11" fmla="*/ 9 h 59"/>
                            <a:gd name="T12" fmla="*/ 56 w 68"/>
                            <a:gd name="T13" fmla="*/ 9 h 59"/>
                            <a:gd name="T14" fmla="*/ 53 w 68"/>
                            <a:gd name="T15" fmla="*/ 8 h 59"/>
                            <a:gd name="T16" fmla="*/ 51 w 68"/>
                            <a:gd name="T17" fmla="*/ 5 h 59"/>
                            <a:gd name="T18" fmla="*/ 46 w 68"/>
                            <a:gd name="T19" fmla="*/ 4 h 59"/>
                            <a:gd name="T20" fmla="*/ 42 w 68"/>
                            <a:gd name="T21" fmla="*/ 4 h 59"/>
                            <a:gd name="T22" fmla="*/ 37 w 68"/>
                            <a:gd name="T23" fmla="*/ 5 h 59"/>
                            <a:gd name="T24" fmla="*/ 34 w 68"/>
                            <a:gd name="T25" fmla="*/ 3 h 59"/>
                            <a:gd name="T26" fmla="*/ 30 w 68"/>
                            <a:gd name="T27" fmla="*/ 4 h 59"/>
                            <a:gd name="T28" fmla="*/ 26 w 68"/>
                            <a:gd name="T29" fmla="*/ 3 h 59"/>
                            <a:gd name="T30" fmla="*/ 18 w 68"/>
                            <a:gd name="T31" fmla="*/ 2 h 59"/>
                            <a:gd name="T32" fmla="*/ 11 w 68"/>
                            <a:gd name="T33" fmla="*/ 5 h 59"/>
                            <a:gd name="T34" fmla="*/ 7 w 68"/>
                            <a:gd name="T35" fmla="*/ 5 h 59"/>
                            <a:gd name="T36" fmla="*/ 3 w 68"/>
                            <a:gd name="T37" fmla="*/ 2 h 59"/>
                            <a:gd name="T38" fmla="*/ 0 w 68"/>
                            <a:gd name="T39" fmla="*/ 6 h 59"/>
                            <a:gd name="T40" fmla="*/ 3 w 68"/>
                            <a:gd name="T41" fmla="*/ 13 h 59"/>
                            <a:gd name="T42" fmla="*/ 7 w 68"/>
                            <a:gd name="T43" fmla="*/ 18 h 59"/>
                            <a:gd name="T44" fmla="*/ 10 w 68"/>
                            <a:gd name="T45" fmla="*/ 25 h 59"/>
                            <a:gd name="T46" fmla="*/ 15 w 68"/>
                            <a:gd name="T47" fmla="*/ 30 h 59"/>
                            <a:gd name="T48" fmla="*/ 20 w 68"/>
                            <a:gd name="T49" fmla="*/ 35 h 59"/>
                            <a:gd name="T50" fmla="*/ 27 w 68"/>
                            <a:gd name="T51" fmla="*/ 40 h 59"/>
                            <a:gd name="T52" fmla="*/ 29 w 68"/>
                            <a:gd name="T53" fmla="*/ 45 h 59"/>
                            <a:gd name="T54" fmla="*/ 34 w 68"/>
                            <a:gd name="T55" fmla="*/ 50 h 59"/>
                            <a:gd name="T56" fmla="*/ 34 w 68"/>
                            <a:gd name="T57" fmla="*/ 51 h 59"/>
                            <a:gd name="T58" fmla="*/ 37 w 68"/>
                            <a:gd name="T59" fmla="*/ 53 h 59"/>
                            <a:gd name="T60" fmla="*/ 42 w 68"/>
                            <a:gd name="T61" fmla="*/ 56 h 59"/>
                            <a:gd name="T62" fmla="*/ 47 w 68"/>
                            <a:gd name="T63" fmla="*/ 59 h 59"/>
                            <a:gd name="T64" fmla="*/ 49 w 68"/>
                            <a:gd name="T65" fmla="*/ 58 h 59"/>
                            <a:gd name="T66" fmla="*/ 48 w 68"/>
                            <a:gd name="T67" fmla="*/ 54 h 59"/>
                            <a:gd name="T68" fmla="*/ 48 w 68"/>
                            <a:gd name="T69" fmla="*/ 49 h 59"/>
                            <a:gd name="T70" fmla="*/ 51 w 68"/>
                            <a:gd name="T71" fmla="*/ 47 h 59"/>
                            <a:gd name="T72" fmla="*/ 52 w 68"/>
                            <a:gd name="T73" fmla="*/ 44 h 59"/>
                            <a:gd name="T74" fmla="*/ 55 w 68"/>
                            <a:gd name="T75" fmla="*/ 42 h 59"/>
                            <a:gd name="T76" fmla="*/ 58 w 68"/>
                            <a:gd name="T77" fmla="*/ 43 h 59"/>
                            <a:gd name="T78" fmla="*/ 56 w 68"/>
                            <a:gd name="T79" fmla="*/ 39 h 59"/>
                            <a:gd name="T80" fmla="*/ 58 w 68"/>
                            <a:gd name="T81" fmla="*/ 38 h 59"/>
                            <a:gd name="T82" fmla="*/ 60 w 68"/>
                            <a:gd name="T83" fmla="*/ 38 h 59"/>
                            <a:gd name="T84" fmla="*/ 63 w 68"/>
                            <a:gd name="T85" fmla="*/ 37 h 59"/>
                            <a:gd name="T86" fmla="*/ 65 w 68"/>
                            <a:gd name="T87" fmla="*/ 38 h 59"/>
                            <a:gd name="T88" fmla="*/ 66 w 68"/>
                            <a:gd name="T89" fmla="*/ 34 h 59"/>
                            <a:gd name="T90" fmla="*/ 61 w 68"/>
                            <a:gd name="T91" fmla="*/ 29 h 59"/>
                            <a:gd name="T92" fmla="*/ 63 w 68"/>
                            <a:gd name="T93" fmla="*/ 28 h 59"/>
                            <a:gd name="T94" fmla="*/ 68 w 68"/>
                            <a:gd name="T95" fmla="*/ 28 h 59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  <a:cxn ang="0">
                              <a:pos x="T92" y="T93"/>
                            </a:cxn>
                            <a:cxn ang="0">
                              <a:pos x="T94" y="T95"/>
                            </a:cxn>
                          </a:cxnLst>
                          <a:rect l="0" t="0" r="r" b="b"/>
                          <a:pathLst>
                            <a:path w="68" h="59">
                              <a:moveTo>
                                <a:pt x="67" y="26"/>
                              </a:moveTo>
                              <a:lnTo>
                                <a:pt x="65" y="24"/>
                              </a:lnTo>
                              <a:lnTo>
                                <a:pt x="63" y="23"/>
                              </a:lnTo>
                              <a:lnTo>
                                <a:pt x="61" y="22"/>
                              </a:lnTo>
                              <a:lnTo>
                                <a:pt x="60" y="22"/>
                              </a:lnTo>
                              <a:lnTo>
                                <a:pt x="59" y="21"/>
                              </a:lnTo>
                              <a:lnTo>
                                <a:pt x="59" y="20"/>
                              </a:lnTo>
                              <a:lnTo>
                                <a:pt x="59" y="19"/>
                              </a:lnTo>
                              <a:lnTo>
                                <a:pt x="60" y="18"/>
                              </a:lnTo>
                              <a:lnTo>
                                <a:pt x="60" y="17"/>
                              </a:lnTo>
                              <a:lnTo>
                                <a:pt x="61" y="15"/>
                              </a:lnTo>
                              <a:lnTo>
                                <a:pt x="62" y="13"/>
                              </a:lnTo>
                              <a:lnTo>
                                <a:pt x="63" y="11"/>
                              </a:lnTo>
                              <a:lnTo>
                                <a:pt x="63" y="9"/>
                              </a:lnTo>
                              <a:lnTo>
                                <a:pt x="63" y="9"/>
                              </a:lnTo>
                              <a:lnTo>
                                <a:pt x="63" y="9"/>
                              </a:lnTo>
                              <a:lnTo>
                                <a:pt x="61" y="8"/>
                              </a:lnTo>
                              <a:lnTo>
                                <a:pt x="59" y="9"/>
                              </a:lnTo>
                              <a:lnTo>
                                <a:pt x="58" y="9"/>
                              </a:lnTo>
                              <a:lnTo>
                                <a:pt x="57" y="9"/>
                              </a:lnTo>
                              <a:lnTo>
                                <a:pt x="56" y="9"/>
                              </a:lnTo>
                              <a:lnTo>
                                <a:pt x="54" y="9"/>
                              </a:lnTo>
                              <a:lnTo>
                                <a:pt x="54" y="8"/>
                              </a:lnTo>
                              <a:lnTo>
                                <a:pt x="53" y="8"/>
                              </a:lnTo>
                              <a:lnTo>
                                <a:pt x="53" y="7"/>
                              </a:lnTo>
                              <a:lnTo>
                                <a:pt x="53" y="6"/>
                              </a:lnTo>
                              <a:lnTo>
                                <a:pt x="51" y="5"/>
                              </a:lnTo>
                              <a:lnTo>
                                <a:pt x="48" y="4"/>
                              </a:lnTo>
                              <a:lnTo>
                                <a:pt x="47" y="4"/>
                              </a:lnTo>
                              <a:lnTo>
                                <a:pt x="46" y="4"/>
                              </a:lnTo>
                              <a:lnTo>
                                <a:pt x="45" y="4"/>
                              </a:lnTo>
                              <a:lnTo>
                                <a:pt x="43" y="4"/>
                              </a:lnTo>
                              <a:lnTo>
                                <a:pt x="42" y="4"/>
                              </a:lnTo>
                              <a:lnTo>
                                <a:pt x="40" y="3"/>
                              </a:lnTo>
                              <a:lnTo>
                                <a:pt x="39" y="4"/>
                              </a:lnTo>
                              <a:lnTo>
                                <a:pt x="37" y="5"/>
                              </a:lnTo>
                              <a:lnTo>
                                <a:pt x="36" y="5"/>
                              </a:lnTo>
                              <a:lnTo>
                                <a:pt x="34" y="3"/>
                              </a:lnTo>
                              <a:lnTo>
                                <a:pt x="34" y="3"/>
                              </a:lnTo>
                              <a:lnTo>
                                <a:pt x="32" y="4"/>
                              </a:lnTo>
                              <a:lnTo>
                                <a:pt x="31" y="4"/>
                              </a:lnTo>
                              <a:lnTo>
                                <a:pt x="30" y="4"/>
                              </a:lnTo>
                              <a:lnTo>
                                <a:pt x="28" y="3"/>
                              </a:lnTo>
                              <a:lnTo>
                                <a:pt x="27" y="3"/>
                              </a:lnTo>
                              <a:lnTo>
                                <a:pt x="26" y="3"/>
                              </a:lnTo>
                              <a:lnTo>
                                <a:pt x="24" y="3"/>
                              </a:lnTo>
                              <a:lnTo>
                                <a:pt x="20" y="0"/>
                              </a:lnTo>
                              <a:lnTo>
                                <a:pt x="18" y="2"/>
                              </a:lnTo>
                              <a:lnTo>
                                <a:pt x="14" y="2"/>
                              </a:lnTo>
                              <a:lnTo>
                                <a:pt x="12" y="3"/>
                              </a:lnTo>
                              <a:lnTo>
                                <a:pt x="11" y="5"/>
                              </a:lnTo>
                              <a:lnTo>
                                <a:pt x="9" y="6"/>
                              </a:lnTo>
                              <a:lnTo>
                                <a:pt x="9" y="6"/>
                              </a:lnTo>
                              <a:lnTo>
                                <a:pt x="7" y="5"/>
                              </a:lnTo>
                              <a:lnTo>
                                <a:pt x="5" y="2"/>
                              </a:lnTo>
                              <a:lnTo>
                                <a:pt x="4" y="2"/>
                              </a:lnTo>
                              <a:lnTo>
                                <a:pt x="3" y="2"/>
                              </a:lnTo>
                              <a:lnTo>
                                <a:pt x="1" y="2"/>
                              </a:lnTo>
                              <a:lnTo>
                                <a:pt x="1" y="2"/>
                              </a:lnTo>
                              <a:lnTo>
                                <a:pt x="0" y="6"/>
                              </a:lnTo>
                              <a:lnTo>
                                <a:pt x="0" y="9"/>
                              </a:lnTo>
                              <a:lnTo>
                                <a:pt x="0" y="11"/>
                              </a:lnTo>
                              <a:lnTo>
                                <a:pt x="3" y="13"/>
                              </a:lnTo>
                              <a:lnTo>
                                <a:pt x="5" y="16"/>
                              </a:lnTo>
                              <a:lnTo>
                                <a:pt x="6" y="17"/>
                              </a:lnTo>
                              <a:lnTo>
                                <a:pt x="7" y="18"/>
                              </a:lnTo>
                              <a:lnTo>
                                <a:pt x="7" y="20"/>
                              </a:lnTo>
                              <a:lnTo>
                                <a:pt x="8" y="23"/>
                              </a:lnTo>
                              <a:lnTo>
                                <a:pt x="10" y="25"/>
                              </a:lnTo>
                              <a:lnTo>
                                <a:pt x="11" y="26"/>
                              </a:lnTo>
                              <a:lnTo>
                                <a:pt x="13" y="28"/>
                              </a:lnTo>
                              <a:lnTo>
                                <a:pt x="15" y="30"/>
                              </a:lnTo>
                              <a:lnTo>
                                <a:pt x="16" y="32"/>
                              </a:lnTo>
                              <a:lnTo>
                                <a:pt x="17" y="33"/>
                              </a:lnTo>
                              <a:lnTo>
                                <a:pt x="20" y="35"/>
                              </a:lnTo>
                              <a:lnTo>
                                <a:pt x="23" y="38"/>
                              </a:lnTo>
                              <a:lnTo>
                                <a:pt x="26" y="39"/>
                              </a:lnTo>
                              <a:lnTo>
                                <a:pt x="27" y="40"/>
                              </a:lnTo>
                              <a:lnTo>
                                <a:pt x="27" y="42"/>
                              </a:lnTo>
                              <a:lnTo>
                                <a:pt x="27" y="43"/>
                              </a:lnTo>
                              <a:lnTo>
                                <a:pt x="29" y="45"/>
                              </a:lnTo>
                              <a:lnTo>
                                <a:pt x="33" y="49"/>
                              </a:lnTo>
                              <a:lnTo>
                                <a:pt x="34" y="49"/>
                              </a:lnTo>
                              <a:lnTo>
                                <a:pt x="34" y="50"/>
                              </a:lnTo>
                              <a:lnTo>
                                <a:pt x="33" y="50"/>
                              </a:lnTo>
                              <a:lnTo>
                                <a:pt x="32" y="51"/>
                              </a:lnTo>
                              <a:lnTo>
                                <a:pt x="34" y="51"/>
                              </a:lnTo>
                              <a:lnTo>
                                <a:pt x="35" y="51"/>
                              </a:lnTo>
                              <a:lnTo>
                                <a:pt x="36" y="51"/>
                              </a:lnTo>
                              <a:lnTo>
                                <a:pt x="37" y="53"/>
                              </a:lnTo>
                              <a:lnTo>
                                <a:pt x="38" y="53"/>
                              </a:lnTo>
                              <a:lnTo>
                                <a:pt x="41" y="55"/>
                              </a:lnTo>
                              <a:lnTo>
                                <a:pt x="42" y="56"/>
                              </a:lnTo>
                              <a:lnTo>
                                <a:pt x="45" y="58"/>
                              </a:lnTo>
                              <a:lnTo>
                                <a:pt x="46" y="58"/>
                              </a:lnTo>
                              <a:lnTo>
                                <a:pt x="47" y="59"/>
                              </a:lnTo>
                              <a:lnTo>
                                <a:pt x="47" y="58"/>
                              </a:lnTo>
                              <a:lnTo>
                                <a:pt x="48" y="58"/>
                              </a:lnTo>
                              <a:lnTo>
                                <a:pt x="49" y="58"/>
                              </a:lnTo>
                              <a:lnTo>
                                <a:pt x="49" y="57"/>
                              </a:lnTo>
                              <a:lnTo>
                                <a:pt x="49" y="56"/>
                              </a:lnTo>
                              <a:lnTo>
                                <a:pt x="48" y="54"/>
                              </a:lnTo>
                              <a:lnTo>
                                <a:pt x="47" y="53"/>
                              </a:lnTo>
                              <a:lnTo>
                                <a:pt x="47" y="50"/>
                              </a:lnTo>
                              <a:lnTo>
                                <a:pt x="48" y="49"/>
                              </a:lnTo>
                              <a:lnTo>
                                <a:pt x="48" y="49"/>
                              </a:lnTo>
                              <a:lnTo>
                                <a:pt x="51" y="49"/>
                              </a:lnTo>
                              <a:lnTo>
                                <a:pt x="51" y="47"/>
                              </a:lnTo>
                              <a:lnTo>
                                <a:pt x="51" y="46"/>
                              </a:lnTo>
                              <a:lnTo>
                                <a:pt x="51" y="45"/>
                              </a:lnTo>
                              <a:lnTo>
                                <a:pt x="52" y="44"/>
                              </a:lnTo>
                              <a:lnTo>
                                <a:pt x="53" y="43"/>
                              </a:lnTo>
                              <a:lnTo>
                                <a:pt x="54" y="42"/>
                              </a:lnTo>
                              <a:lnTo>
                                <a:pt x="55" y="42"/>
                              </a:lnTo>
                              <a:lnTo>
                                <a:pt x="56" y="42"/>
                              </a:lnTo>
                              <a:lnTo>
                                <a:pt x="57" y="43"/>
                              </a:lnTo>
                              <a:lnTo>
                                <a:pt x="58" y="43"/>
                              </a:lnTo>
                              <a:lnTo>
                                <a:pt x="58" y="42"/>
                              </a:lnTo>
                              <a:lnTo>
                                <a:pt x="57" y="40"/>
                              </a:lnTo>
                              <a:lnTo>
                                <a:pt x="56" y="39"/>
                              </a:lnTo>
                              <a:lnTo>
                                <a:pt x="56" y="38"/>
                              </a:lnTo>
                              <a:lnTo>
                                <a:pt x="57" y="38"/>
                              </a:lnTo>
                              <a:lnTo>
                                <a:pt x="58" y="38"/>
                              </a:lnTo>
                              <a:lnTo>
                                <a:pt x="59" y="38"/>
                              </a:lnTo>
                              <a:lnTo>
                                <a:pt x="59" y="38"/>
                              </a:lnTo>
                              <a:lnTo>
                                <a:pt x="60" y="38"/>
                              </a:lnTo>
                              <a:lnTo>
                                <a:pt x="61" y="38"/>
                              </a:lnTo>
                              <a:lnTo>
                                <a:pt x="62" y="37"/>
                              </a:lnTo>
                              <a:lnTo>
                                <a:pt x="63" y="37"/>
                              </a:lnTo>
                              <a:lnTo>
                                <a:pt x="63" y="37"/>
                              </a:lnTo>
                              <a:lnTo>
                                <a:pt x="64" y="37"/>
                              </a:lnTo>
                              <a:lnTo>
                                <a:pt x="65" y="38"/>
                              </a:lnTo>
                              <a:lnTo>
                                <a:pt x="65" y="37"/>
                              </a:lnTo>
                              <a:lnTo>
                                <a:pt x="66" y="35"/>
                              </a:lnTo>
                              <a:lnTo>
                                <a:pt x="66" y="34"/>
                              </a:lnTo>
                              <a:lnTo>
                                <a:pt x="63" y="31"/>
                              </a:lnTo>
                              <a:lnTo>
                                <a:pt x="62" y="29"/>
                              </a:lnTo>
                              <a:lnTo>
                                <a:pt x="61" y="29"/>
                              </a:lnTo>
                              <a:lnTo>
                                <a:pt x="62" y="28"/>
                              </a:lnTo>
                              <a:lnTo>
                                <a:pt x="63" y="28"/>
                              </a:lnTo>
                              <a:lnTo>
                                <a:pt x="63" y="28"/>
                              </a:lnTo>
                              <a:lnTo>
                                <a:pt x="65" y="29"/>
                              </a:lnTo>
                              <a:lnTo>
                                <a:pt x="67" y="28"/>
                              </a:lnTo>
                              <a:lnTo>
                                <a:pt x="68" y="28"/>
                              </a:lnTo>
                              <a:lnTo>
                                <a:pt x="68" y="27"/>
                              </a:lnTo>
                              <a:lnTo>
                                <a:pt x="67" y="26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DCDCDC"/>
                        </a:solidFill>
                        <a:ln w="9525">
                          <a:solidFill>
                            <a:schemeClr val="bg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it-IT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200" name="Freeform 176">
                          <a:extLst>
                            <a:ext uri="{FF2B5EF4-FFF2-40B4-BE49-F238E27FC236}">
                              <a16:creationId xmlns:a16="http://schemas.microsoft.com/office/drawing/2014/main" id="{586FA602-5CD8-4E86-9001-BC9B59356D5A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702300" y="2865438"/>
                          <a:ext cx="212725" cy="92075"/>
                        </a:xfrm>
                        <a:custGeom>
                          <a:avLst/>
                          <a:gdLst>
                            <a:gd name="T0" fmla="*/ 129 w 134"/>
                            <a:gd name="T1" fmla="*/ 12 h 58"/>
                            <a:gd name="T2" fmla="*/ 130 w 134"/>
                            <a:gd name="T3" fmla="*/ 8 h 58"/>
                            <a:gd name="T4" fmla="*/ 124 w 134"/>
                            <a:gd name="T5" fmla="*/ 5 h 58"/>
                            <a:gd name="T6" fmla="*/ 117 w 134"/>
                            <a:gd name="T7" fmla="*/ 5 h 58"/>
                            <a:gd name="T8" fmla="*/ 107 w 134"/>
                            <a:gd name="T9" fmla="*/ 2 h 58"/>
                            <a:gd name="T10" fmla="*/ 99 w 134"/>
                            <a:gd name="T11" fmla="*/ 1 h 58"/>
                            <a:gd name="T12" fmla="*/ 95 w 134"/>
                            <a:gd name="T13" fmla="*/ 4 h 58"/>
                            <a:gd name="T14" fmla="*/ 91 w 134"/>
                            <a:gd name="T15" fmla="*/ 9 h 58"/>
                            <a:gd name="T16" fmla="*/ 82 w 134"/>
                            <a:gd name="T17" fmla="*/ 9 h 58"/>
                            <a:gd name="T18" fmla="*/ 75 w 134"/>
                            <a:gd name="T19" fmla="*/ 5 h 58"/>
                            <a:gd name="T20" fmla="*/ 73 w 134"/>
                            <a:gd name="T21" fmla="*/ 10 h 58"/>
                            <a:gd name="T22" fmla="*/ 69 w 134"/>
                            <a:gd name="T23" fmla="*/ 10 h 58"/>
                            <a:gd name="T24" fmla="*/ 63 w 134"/>
                            <a:gd name="T25" fmla="*/ 16 h 58"/>
                            <a:gd name="T26" fmla="*/ 57 w 134"/>
                            <a:gd name="T27" fmla="*/ 21 h 58"/>
                            <a:gd name="T28" fmla="*/ 59 w 134"/>
                            <a:gd name="T29" fmla="*/ 28 h 58"/>
                            <a:gd name="T30" fmla="*/ 62 w 134"/>
                            <a:gd name="T31" fmla="*/ 32 h 58"/>
                            <a:gd name="T32" fmla="*/ 58 w 134"/>
                            <a:gd name="T33" fmla="*/ 32 h 58"/>
                            <a:gd name="T34" fmla="*/ 55 w 134"/>
                            <a:gd name="T35" fmla="*/ 30 h 58"/>
                            <a:gd name="T36" fmla="*/ 49 w 134"/>
                            <a:gd name="T37" fmla="*/ 29 h 58"/>
                            <a:gd name="T38" fmla="*/ 46 w 134"/>
                            <a:gd name="T39" fmla="*/ 31 h 58"/>
                            <a:gd name="T40" fmla="*/ 32 w 134"/>
                            <a:gd name="T41" fmla="*/ 34 h 58"/>
                            <a:gd name="T42" fmla="*/ 26 w 134"/>
                            <a:gd name="T43" fmla="*/ 36 h 58"/>
                            <a:gd name="T44" fmla="*/ 23 w 134"/>
                            <a:gd name="T45" fmla="*/ 33 h 58"/>
                            <a:gd name="T46" fmla="*/ 15 w 134"/>
                            <a:gd name="T47" fmla="*/ 32 h 58"/>
                            <a:gd name="T48" fmla="*/ 11 w 134"/>
                            <a:gd name="T49" fmla="*/ 39 h 58"/>
                            <a:gd name="T50" fmla="*/ 9 w 134"/>
                            <a:gd name="T51" fmla="*/ 36 h 58"/>
                            <a:gd name="T52" fmla="*/ 5 w 134"/>
                            <a:gd name="T53" fmla="*/ 32 h 58"/>
                            <a:gd name="T54" fmla="*/ 3 w 134"/>
                            <a:gd name="T55" fmla="*/ 33 h 58"/>
                            <a:gd name="T56" fmla="*/ 0 w 134"/>
                            <a:gd name="T57" fmla="*/ 39 h 58"/>
                            <a:gd name="T58" fmla="*/ 0 w 134"/>
                            <a:gd name="T59" fmla="*/ 41 h 58"/>
                            <a:gd name="T60" fmla="*/ 2 w 134"/>
                            <a:gd name="T61" fmla="*/ 43 h 58"/>
                            <a:gd name="T62" fmla="*/ 8 w 134"/>
                            <a:gd name="T63" fmla="*/ 47 h 58"/>
                            <a:gd name="T64" fmla="*/ 16 w 134"/>
                            <a:gd name="T65" fmla="*/ 47 h 58"/>
                            <a:gd name="T66" fmla="*/ 22 w 134"/>
                            <a:gd name="T67" fmla="*/ 49 h 58"/>
                            <a:gd name="T68" fmla="*/ 27 w 134"/>
                            <a:gd name="T69" fmla="*/ 48 h 58"/>
                            <a:gd name="T70" fmla="*/ 37 w 134"/>
                            <a:gd name="T71" fmla="*/ 45 h 58"/>
                            <a:gd name="T72" fmla="*/ 46 w 134"/>
                            <a:gd name="T73" fmla="*/ 43 h 58"/>
                            <a:gd name="T74" fmla="*/ 48 w 134"/>
                            <a:gd name="T75" fmla="*/ 48 h 58"/>
                            <a:gd name="T76" fmla="*/ 55 w 134"/>
                            <a:gd name="T77" fmla="*/ 52 h 58"/>
                            <a:gd name="T78" fmla="*/ 73 w 134"/>
                            <a:gd name="T79" fmla="*/ 55 h 58"/>
                            <a:gd name="T80" fmla="*/ 80 w 134"/>
                            <a:gd name="T81" fmla="*/ 57 h 58"/>
                            <a:gd name="T82" fmla="*/ 88 w 134"/>
                            <a:gd name="T83" fmla="*/ 58 h 58"/>
                            <a:gd name="T84" fmla="*/ 93 w 134"/>
                            <a:gd name="T85" fmla="*/ 55 h 58"/>
                            <a:gd name="T86" fmla="*/ 100 w 134"/>
                            <a:gd name="T87" fmla="*/ 52 h 58"/>
                            <a:gd name="T88" fmla="*/ 109 w 134"/>
                            <a:gd name="T89" fmla="*/ 51 h 58"/>
                            <a:gd name="T90" fmla="*/ 114 w 134"/>
                            <a:gd name="T91" fmla="*/ 48 h 58"/>
                            <a:gd name="T92" fmla="*/ 121 w 134"/>
                            <a:gd name="T93" fmla="*/ 44 h 58"/>
                            <a:gd name="T94" fmla="*/ 122 w 134"/>
                            <a:gd name="T95" fmla="*/ 41 h 58"/>
                            <a:gd name="T96" fmla="*/ 121 w 134"/>
                            <a:gd name="T97" fmla="*/ 37 h 58"/>
                            <a:gd name="T98" fmla="*/ 125 w 134"/>
                            <a:gd name="T99" fmla="*/ 34 h 58"/>
                            <a:gd name="T100" fmla="*/ 122 w 134"/>
                            <a:gd name="T101" fmla="*/ 29 h 58"/>
                            <a:gd name="T102" fmla="*/ 127 w 134"/>
                            <a:gd name="T103" fmla="*/ 29 h 58"/>
                            <a:gd name="T104" fmla="*/ 132 w 134"/>
                            <a:gd name="T105" fmla="*/ 29 h 58"/>
                            <a:gd name="T106" fmla="*/ 132 w 134"/>
                            <a:gd name="T107" fmla="*/ 25 h 58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  <a:cxn ang="0">
                              <a:pos x="T92" y="T93"/>
                            </a:cxn>
                            <a:cxn ang="0">
                              <a:pos x="T94" y="T95"/>
                            </a:cxn>
                            <a:cxn ang="0">
                              <a:pos x="T96" y="T97"/>
                            </a:cxn>
                            <a:cxn ang="0">
                              <a:pos x="T98" y="T99"/>
                            </a:cxn>
                            <a:cxn ang="0">
                              <a:pos x="T100" y="T101"/>
                            </a:cxn>
                            <a:cxn ang="0">
                              <a:pos x="T102" y="T103"/>
                            </a:cxn>
                            <a:cxn ang="0">
                              <a:pos x="T104" y="T105"/>
                            </a:cxn>
                            <a:cxn ang="0">
                              <a:pos x="T106" y="T107"/>
                            </a:cxn>
                          </a:cxnLst>
                          <a:rect l="0" t="0" r="r" b="b"/>
                          <a:pathLst>
                            <a:path w="134" h="58">
                              <a:moveTo>
                                <a:pt x="133" y="21"/>
                              </a:moveTo>
                              <a:lnTo>
                                <a:pt x="132" y="21"/>
                              </a:lnTo>
                              <a:lnTo>
                                <a:pt x="131" y="18"/>
                              </a:lnTo>
                              <a:lnTo>
                                <a:pt x="129" y="14"/>
                              </a:lnTo>
                              <a:lnTo>
                                <a:pt x="129" y="12"/>
                              </a:lnTo>
                              <a:lnTo>
                                <a:pt x="129" y="11"/>
                              </a:lnTo>
                              <a:lnTo>
                                <a:pt x="130" y="10"/>
                              </a:lnTo>
                              <a:lnTo>
                                <a:pt x="130" y="9"/>
                              </a:lnTo>
                              <a:lnTo>
                                <a:pt x="130" y="9"/>
                              </a:lnTo>
                              <a:lnTo>
                                <a:pt x="130" y="8"/>
                              </a:lnTo>
                              <a:lnTo>
                                <a:pt x="129" y="6"/>
                              </a:lnTo>
                              <a:lnTo>
                                <a:pt x="128" y="6"/>
                              </a:lnTo>
                              <a:lnTo>
                                <a:pt x="127" y="6"/>
                              </a:lnTo>
                              <a:lnTo>
                                <a:pt x="126" y="6"/>
                              </a:lnTo>
                              <a:lnTo>
                                <a:pt x="124" y="5"/>
                              </a:lnTo>
                              <a:lnTo>
                                <a:pt x="123" y="4"/>
                              </a:lnTo>
                              <a:lnTo>
                                <a:pt x="122" y="4"/>
                              </a:lnTo>
                              <a:lnTo>
                                <a:pt x="121" y="5"/>
                              </a:lnTo>
                              <a:lnTo>
                                <a:pt x="120" y="6"/>
                              </a:lnTo>
                              <a:lnTo>
                                <a:pt x="117" y="5"/>
                              </a:lnTo>
                              <a:lnTo>
                                <a:pt x="114" y="5"/>
                              </a:lnTo>
                              <a:lnTo>
                                <a:pt x="110" y="3"/>
                              </a:lnTo>
                              <a:lnTo>
                                <a:pt x="109" y="3"/>
                              </a:lnTo>
                              <a:lnTo>
                                <a:pt x="108" y="3"/>
                              </a:lnTo>
                              <a:lnTo>
                                <a:pt x="107" y="2"/>
                              </a:lnTo>
                              <a:lnTo>
                                <a:pt x="103" y="1"/>
                              </a:lnTo>
                              <a:lnTo>
                                <a:pt x="101" y="1"/>
                              </a:lnTo>
                              <a:lnTo>
                                <a:pt x="100" y="1"/>
                              </a:lnTo>
                              <a:lnTo>
                                <a:pt x="99" y="1"/>
                              </a:lnTo>
                              <a:lnTo>
                                <a:pt x="99" y="1"/>
                              </a:lnTo>
                              <a:lnTo>
                                <a:pt x="98" y="1"/>
                              </a:lnTo>
                              <a:lnTo>
                                <a:pt x="97" y="0"/>
                              </a:lnTo>
                              <a:lnTo>
                                <a:pt x="96" y="0"/>
                              </a:lnTo>
                              <a:lnTo>
                                <a:pt x="96" y="0"/>
                              </a:lnTo>
                              <a:lnTo>
                                <a:pt x="95" y="4"/>
                              </a:lnTo>
                              <a:lnTo>
                                <a:pt x="95" y="5"/>
                              </a:lnTo>
                              <a:lnTo>
                                <a:pt x="93" y="5"/>
                              </a:lnTo>
                              <a:lnTo>
                                <a:pt x="92" y="5"/>
                              </a:lnTo>
                              <a:lnTo>
                                <a:pt x="91" y="7"/>
                              </a:lnTo>
                              <a:lnTo>
                                <a:pt x="91" y="9"/>
                              </a:lnTo>
                              <a:lnTo>
                                <a:pt x="88" y="8"/>
                              </a:lnTo>
                              <a:lnTo>
                                <a:pt x="87" y="8"/>
                              </a:lnTo>
                              <a:lnTo>
                                <a:pt x="86" y="8"/>
                              </a:lnTo>
                              <a:lnTo>
                                <a:pt x="85" y="9"/>
                              </a:lnTo>
                              <a:lnTo>
                                <a:pt x="82" y="9"/>
                              </a:lnTo>
                              <a:lnTo>
                                <a:pt x="79" y="9"/>
                              </a:lnTo>
                              <a:lnTo>
                                <a:pt x="78" y="7"/>
                              </a:lnTo>
                              <a:lnTo>
                                <a:pt x="77" y="6"/>
                              </a:lnTo>
                              <a:lnTo>
                                <a:pt x="76" y="5"/>
                              </a:lnTo>
                              <a:lnTo>
                                <a:pt x="75" y="5"/>
                              </a:lnTo>
                              <a:lnTo>
                                <a:pt x="75" y="5"/>
                              </a:lnTo>
                              <a:lnTo>
                                <a:pt x="75" y="7"/>
                              </a:lnTo>
                              <a:lnTo>
                                <a:pt x="75" y="8"/>
                              </a:lnTo>
                              <a:lnTo>
                                <a:pt x="75" y="9"/>
                              </a:lnTo>
                              <a:lnTo>
                                <a:pt x="73" y="10"/>
                              </a:lnTo>
                              <a:lnTo>
                                <a:pt x="73" y="10"/>
                              </a:lnTo>
                              <a:lnTo>
                                <a:pt x="73" y="10"/>
                              </a:lnTo>
                              <a:lnTo>
                                <a:pt x="69" y="9"/>
                              </a:lnTo>
                              <a:lnTo>
                                <a:pt x="69" y="10"/>
                              </a:lnTo>
                              <a:lnTo>
                                <a:pt x="69" y="10"/>
                              </a:lnTo>
                              <a:lnTo>
                                <a:pt x="68" y="14"/>
                              </a:lnTo>
                              <a:lnTo>
                                <a:pt x="67" y="14"/>
                              </a:lnTo>
                              <a:lnTo>
                                <a:pt x="67" y="15"/>
                              </a:lnTo>
                              <a:lnTo>
                                <a:pt x="64" y="16"/>
                              </a:lnTo>
                              <a:lnTo>
                                <a:pt x="63" y="16"/>
                              </a:lnTo>
                              <a:lnTo>
                                <a:pt x="62" y="16"/>
                              </a:lnTo>
                              <a:lnTo>
                                <a:pt x="59" y="18"/>
                              </a:lnTo>
                              <a:lnTo>
                                <a:pt x="58" y="19"/>
                              </a:lnTo>
                              <a:lnTo>
                                <a:pt x="57" y="20"/>
                              </a:lnTo>
                              <a:lnTo>
                                <a:pt x="57" y="21"/>
                              </a:lnTo>
                              <a:lnTo>
                                <a:pt x="58" y="23"/>
                              </a:lnTo>
                              <a:lnTo>
                                <a:pt x="60" y="25"/>
                              </a:lnTo>
                              <a:lnTo>
                                <a:pt x="60" y="27"/>
                              </a:lnTo>
                              <a:lnTo>
                                <a:pt x="59" y="28"/>
                              </a:lnTo>
                              <a:lnTo>
                                <a:pt x="59" y="28"/>
                              </a:lnTo>
                              <a:lnTo>
                                <a:pt x="60" y="29"/>
                              </a:lnTo>
                              <a:lnTo>
                                <a:pt x="60" y="29"/>
                              </a:lnTo>
                              <a:lnTo>
                                <a:pt x="61" y="29"/>
                              </a:lnTo>
                              <a:lnTo>
                                <a:pt x="62" y="30"/>
                              </a:lnTo>
                              <a:lnTo>
                                <a:pt x="62" y="32"/>
                              </a:lnTo>
                              <a:lnTo>
                                <a:pt x="61" y="33"/>
                              </a:lnTo>
                              <a:lnTo>
                                <a:pt x="61" y="34"/>
                              </a:lnTo>
                              <a:lnTo>
                                <a:pt x="60" y="34"/>
                              </a:lnTo>
                              <a:lnTo>
                                <a:pt x="59" y="33"/>
                              </a:lnTo>
                              <a:lnTo>
                                <a:pt x="58" y="32"/>
                              </a:lnTo>
                              <a:lnTo>
                                <a:pt x="57" y="32"/>
                              </a:lnTo>
                              <a:lnTo>
                                <a:pt x="57" y="32"/>
                              </a:lnTo>
                              <a:lnTo>
                                <a:pt x="57" y="31"/>
                              </a:lnTo>
                              <a:lnTo>
                                <a:pt x="57" y="30"/>
                              </a:lnTo>
                              <a:lnTo>
                                <a:pt x="55" y="30"/>
                              </a:lnTo>
                              <a:lnTo>
                                <a:pt x="53" y="30"/>
                              </a:lnTo>
                              <a:lnTo>
                                <a:pt x="53" y="30"/>
                              </a:lnTo>
                              <a:lnTo>
                                <a:pt x="52" y="30"/>
                              </a:lnTo>
                              <a:lnTo>
                                <a:pt x="51" y="30"/>
                              </a:lnTo>
                              <a:lnTo>
                                <a:pt x="49" y="29"/>
                              </a:lnTo>
                              <a:lnTo>
                                <a:pt x="48" y="29"/>
                              </a:lnTo>
                              <a:lnTo>
                                <a:pt x="47" y="29"/>
                              </a:lnTo>
                              <a:lnTo>
                                <a:pt x="46" y="29"/>
                              </a:lnTo>
                              <a:lnTo>
                                <a:pt x="47" y="30"/>
                              </a:lnTo>
                              <a:lnTo>
                                <a:pt x="46" y="31"/>
                              </a:lnTo>
                              <a:lnTo>
                                <a:pt x="38" y="32"/>
                              </a:lnTo>
                              <a:lnTo>
                                <a:pt x="36" y="32"/>
                              </a:lnTo>
                              <a:lnTo>
                                <a:pt x="34" y="33"/>
                              </a:lnTo>
                              <a:lnTo>
                                <a:pt x="33" y="34"/>
                              </a:lnTo>
                              <a:lnTo>
                                <a:pt x="32" y="34"/>
                              </a:lnTo>
                              <a:lnTo>
                                <a:pt x="31" y="35"/>
                              </a:lnTo>
                              <a:lnTo>
                                <a:pt x="29" y="35"/>
                              </a:lnTo>
                              <a:lnTo>
                                <a:pt x="29" y="35"/>
                              </a:lnTo>
                              <a:lnTo>
                                <a:pt x="28" y="35"/>
                              </a:lnTo>
                              <a:lnTo>
                                <a:pt x="26" y="36"/>
                              </a:lnTo>
                              <a:lnTo>
                                <a:pt x="25" y="36"/>
                              </a:lnTo>
                              <a:lnTo>
                                <a:pt x="25" y="35"/>
                              </a:lnTo>
                              <a:lnTo>
                                <a:pt x="24" y="34"/>
                              </a:lnTo>
                              <a:lnTo>
                                <a:pt x="23" y="33"/>
                              </a:lnTo>
                              <a:lnTo>
                                <a:pt x="23" y="33"/>
                              </a:lnTo>
                              <a:lnTo>
                                <a:pt x="21" y="33"/>
                              </a:lnTo>
                              <a:lnTo>
                                <a:pt x="20" y="32"/>
                              </a:lnTo>
                              <a:lnTo>
                                <a:pt x="17" y="32"/>
                              </a:lnTo>
                              <a:lnTo>
                                <a:pt x="16" y="32"/>
                              </a:lnTo>
                              <a:lnTo>
                                <a:pt x="15" y="32"/>
                              </a:lnTo>
                              <a:lnTo>
                                <a:pt x="15" y="35"/>
                              </a:lnTo>
                              <a:lnTo>
                                <a:pt x="15" y="37"/>
                              </a:lnTo>
                              <a:lnTo>
                                <a:pt x="13" y="38"/>
                              </a:lnTo>
                              <a:lnTo>
                                <a:pt x="12" y="38"/>
                              </a:lnTo>
                              <a:lnTo>
                                <a:pt x="11" y="39"/>
                              </a:lnTo>
                              <a:lnTo>
                                <a:pt x="11" y="37"/>
                              </a:lnTo>
                              <a:lnTo>
                                <a:pt x="11" y="37"/>
                              </a:lnTo>
                              <a:lnTo>
                                <a:pt x="11" y="36"/>
                              </a:lnTo>
                              <a:lnTo>
                                <a:pt x="10" y="36"/>
                              </a:lnTo>
                              <a:lnTo>
                                <a:pt x="9" y="36"/>
                              </a:lnTo>
                              <a:lnTo>
                                <a:pt x="9" y="35"/>
                              </a:lnTo>
                              <a:lnTo>
                                <a:pt x="9" y="34"/>
                              </a:lnTo>
                              <a:lnTo>
                                <a:pt x="8" y="34"/>
                              </a:lnTo>
                              <a:lnTo>
                                <a:pt x="8" y="33"/>
                              </a:lnTo>
                              <a:lnTo>
                                <a:pt x="5" y="32"/>
                              </a:lnTo>
                              <a:lnTo>
                                <a:pt x="4" y="32"/>
                              </a:lnTo>
                              <a:lnTo>
                                <a:pt x="3" y="32"/>
                              </a:lnTo>
                              <a:lnTo>
                                <a:pt x="3" y="32"/>
                              </a:lnTo>
                              <a:lnTo>
                                <a:pt x="3" y="33"/>
                              </a:lnTo>
                              <a:lnTo>
                                <a:pt x="3" y="33"/>
                              </a:lnTo>
                              <a:lnTo>
                                <a:pt x="2" y="33"/>
                              </a:lnTo>
                              <a:lnTo>
                                <a:pt x="0" y="33"/>
                              </a:lnTo>
                              <a:lnTo>
                                <a:pt x="2" y="34"/>
                              </a:lnTo>
                              <a:lnTo>
                                <a:pt x="1" y="36"/>
                              </a:lnTo>
                              <a:lnTo>
                                <a:pt x="0" y="39"/>
                              </a:lnTo>
                              <a:lnTo>
                                <a:pt x="0" y="39"/>
                              </a:lnTo>
                              <a:lnTo>
                                <a:pt x="0" y="39"/>
                              </a:lnTo>
                              <a:lnTo>
                                <a:pt x="0" y="40"/>
                              </a:lnTo>
                              <a:lnTo>
                                <a:pt x="0" y="41"/>
                              </a:lnTo>
                              <a:lnTo>
                                <a:pt x="0" y="41"/>
                              </a:lnTo>
                              <a:lnTo>
                                <a:pt x="1" y="41"/>
                              </a:lnTo>
                              <a:lnTo>
                                <a:pt x="1" y="42"/>
                              </a:lnTo>
                              <a:lnTo>
                                <a:pt x="1" y="43"/>
                              </a:lnTo>
                              <a:lnTo>
                                <a:pt x="1" y="43"/>
                              </a:lnTo>
                              <a:lnTo>
                                <a:pt x="2" y="43"/>
                              </a:lnTo>
                              <a:lnTo>
                                <a:pt x="4" y="44"/>
                              </a:lnTo>
                              <a:lnTo>
                                <a:pt x="5" y="44"/>
                              </a:lnTo>
                              <a:lnTo>
                                <a:pt x="6" y="45"/>
                              </a:lnTo>
                              <a:lnTo>
                                <a:pt x="6" y="46"/>
                              </a:lnTo>
                              <a:lnTo>
                                <a:pt x="8" y="47"/>
                              </a:lnTo>
                              <a:lnTo>
                                <a:pt x="11" y="48"/>
                              </a:lnTo>
                              <a:lnTo>
                                <a:pt x="11" y="48"/>
                              </a:lnTo>
                              <a:lnTo>
                                <a:pt x="14" y="45"/>
                              </a:lnTo>
                              <a:lnTo>
                                <a:pt x="15" y="46"/>
                              </a:lnTo>
                              <a:lnTo>
                                <a:pt x="16" y="47"/>
                              </a:lnTo>
                              <a:lnTo>
                                <a:pt x="16" y="48"/>
                              </a:lnTo>
                              <a:lnTo>
                                <a:pt x="16" y="48"/>
                              </a:lnTo>
                              <a:lnTo>
                                <a:pt x="18" y="48"/>
                              </a:lnTo>
                              <a:lnTo>
                                <a:pt x="20" y="48"/>
                              </a:lnTo>
                              <a:lnTo>
                                <a:pt x="22" y="49"/>
                              </a:lnTo>
                              <a:lnTo>
                                <a:pt x="23" y="50"/>
                              </a:lnTo>
                              <a:lnTo>
                                <a:pt x="24" y="50"/>
                              </a:lnTo>
                              <a:lnTo>
                                <a:pt x="26" y="50"/>
                              </a:lnTo>
                              <a:lnTo>
                                <a:pt x="26" y="49"/>
                              </a:lnTo>
                              <a:lnTo>
                                <a:pt x="27" y="48"/>
                              </a:lnTo>
                              <a:lnTo>
                                <a:pt x="28" y="46"/>
                              </a:lnTo>
                              <a:lnTo>
                                <a:pt x="30" y="45"/>
                              </a:lnTo>
                              <a:lnTo>
                                <a:pt x="33" y="45"/>
                              </a:lnTo>
                              <a:lnTo>
                                <a:pt x="35" y="45"/>
                              </a:lnTo>
                              <a:lnTo>
                                <a:pt x="37" y="45"/>
                              </a:lnTo>
                              <a:lnTo>
                                <a:pt x="38" y="45"/>
                              </a:lnTo>
                              <a:lnTo>
                                <a:pt x="39" y="45"/>
                              </a:lnTo>
                              <a:lnTo>
                                <a:pt x="43" y="43"/>
                              </a:lnTo>
                              <a:lnTo>
                                <a:pt x="46" y="43"/>
                              </a:lnTo>
                              <a:lnTo>
                                <a:pt x="46" y="43"/>
                              </a:lnTo>
                              <a:lnTo>
                                <a:pt x="47" y="43"/>
                              </a:lnTo>
                              <a:lnTo>
                                <a:pt x="46" y="44"/>
                              </a:lnTo>
                              <a:lnTo>
                                <a:pt x="45" y="45"/>
                              </a:lnTo>
                              <a:lnTo>
                                <a:pt x="46" y="46"/>
                              </a:lnTo>
                              <a:lnTo>
                                <a:pt x="48" y="48"/>
                              </a:lnTo>
                              <a:lnTo>
                                <a:pt x="49" y="50"/>
                              </a:lnTo>
                              <a:lnTo>
                                <a:pt x="50" y="51"/>
                              </a:lnTo>
                              <a:lnTo>
                                <a:pt x="51" y="52"/>
                              </a:lnTo>
                              <a:lnTo>
                                <a:pt x="54" y="52"/>
                              </a:lnTo>
                              <a:lnTo>
                                <a:pt x="55" y="52"/>
                              </a:lnTo>
                              <a:lnTo>
                                <a:pt x="57" y="53"/>
                              </a:lnTo>
                              <a:lnTo>
                                <a:pt x="64" y="54"/>
                              </a:lnTo>
                              <a:lnTo>
                                <a:pt x="67" y="55"/>
                              </a:lnTo>
                              <a:lnTo>
                                <a:pt x="69" y="55"/>
                              </a:lnTo>
                              <a:lnTo>
                                <a:pt x="73" y="55"/>
                              </a:lnTo>
                              <a:lnTo>
                                <a:pt x="74" y="55"/>
                              </a:lnTo>
                              <a:lnTo>
                                <a:pt x="76" y="55"/>
                              </a:lnTo>
                              <a:lnTo>
                                <a:pt x="77" y="56"/>
                              </a:lnTo>
                              <a:lnTo>
                                <a:pt x="79" y="56"/>
                              </a:lnTo>
                              <a:lnTo>
                                <a:pt x="80" y="57"/>
                              </a:lnTo>
                              <a:lnTo>
                                <a:pt x="83" y="57"/>
                              </a:lnTo>
                              <a:lnTo>
                                <a:pt x="86" y="57"/>
                              </a:lnTo>
                              <a:lnTo>
                                <a:pt x="87" y="57"/>
                              </a:lnTo>
                              <a:lnTo>
                                <a:pt x="87" y="57"/>
                              </a:lnTo>
                              <a:lnTo>
                                <a:pt x="88" y="58"/>
                              </a:lnTo>
                              <a:lnTo>
                                <a:pt x="89" y="57"/>
                              </a:lnTo>
                              <a:lnTo>
                                <a:pt x="89" y="57"/>
                              </a:lnTo>
                              <a:lnTo>
                                <a:pt x="90" y="57"/>
                              </a:lnTo>
                              <a:lnTo>
                                <a:pt x="91" y="56"/>
                              </a:lnTo>
                              <a:lnTo>
                                <a:pt x="93" y="55"/>
                              </a:lnTo>
                              <a:lnTo>
                                <a:pt x="93" y="54"/>
                              </a:lnTo>
                              <a:lnTo>
                                <a:pt x="94" y="53"/>
                              </a:lnTo>
                              <a:lnTo>
                                <a:pt x="95" y="53"/>
                              </a:lnTo>
                              <a:lnTo>
                                <a:pt x="96" y="53"/>
                              </a:lnTo>
                              <a:lnTo>
                                <a:pt x="100" y="52"/>
                              </a:lnTo>
                              <a:lnTo>
                                <a:pt x="104" y="53"/>
                              </a:lnTo>
                              <a:lnTo>
                                <a:pt x="105" y="52"/>
                              </a:lnTo>
                              <a:lnTo>
                                <a:pt x="107" y="51"/>
                              </a:lnTo>
                              <a:lnTo>
                                <a:pt x="109" y="51"/>
                              </a:lnTo>
                              <a:lnTo>
                                <a:pt x="109" y="51"/>
                              </a:lnTo>
                              <a:lnTo>
                                <a:pt x="113" y="52"/>
                              </a:lnTo>
                              <a:lnTo>
                                <a:pt x="113" y="51"/>
                              </a:lnTo>
                              <a:lnTo>
                                <a:pt x="113" y="51"/>
                              </a:lnTo>
                              <a:lnTo>
                                <a:pt x="113" y="49"/>
                              </a:lnTo>
                              <a:lnTo>
                                <a:pt x="114" y="48"/>
                              </a:lnTo>
                              <a:lnTo>
                                <a:pt x="115" y="48"/>
                              </a:lnTo>
                              <a:lnTo>
                                <a:pt x="118" y="45"/>
                              </a:lnTo>
                              <a:lnTo>
                                <a:pt x="119" y="45"/>
                              </a:lnTo>
                              <a:lnTo>
                                <a:pt x="121" y="45"/>
                              </a:lnTo>
                              <a:lnTo>
                                <a:pt x="121" y="44"/>
                              </a:lnTo>
                              <a:lnTo>
                                <a:pt x="122" y="44"/>
                              </a:lnTo>
                              <a:lnTo>
                                <a:pt x="122" y="43"/>
                              </a:lnTo>
                              <a:lnTo>
                                <a:pt x="122" y="43"/>
                              </a:lnTo>
                              <a:lnTo>
                                <a:pt x="122" y="42"/>
                              </a:lnTo>
                              <a:lnTo>
                                <a:pt x="122" y="41"/>
                              </a:lnTo>
                              <a:lnTo>
                                <a:pt x="121" y="41"/>
                              </a:lnTo>
                              <a:lnTo>
                                <a:pt x="121" y="40"/>
                              </a:lnTo>
                              <a:lnTo>
                                <a:pt x="121" y="39"/>
                              </a:lnTo>
                              <a:lnTo>
                                <a:pt x="122" y="39"/>
                              </a:lnTo>
                              <a:lnTo>
                                <a:pt x="121" y="37"/>
                              </a:lnTo>
                              <a:lnTo>
                                <a:pt x="121" y="36"/>
                              </a:lnTo>
                              <a:lnTo>
                                <a:pt x="123" y="36"/>
                              </a:lnTo>
                              <a:lnTo>
                                <a:pt x="124" y="35"/>
                              </a:lnTo>
                              <a:lnTo>
                                <a:pt x="125" y="34"/>
                              </a:lnTo>
                              <a:lnTo>
                                <a:pt x="125" y="34"/>
                              </a:lnTo>
                              <a:lnTo>
                                <a:pt x="125" y="33"/>
                              </a:lnTo>
                              <a:lnTo>
                                <a:pt x="125" y="31"/>
                              </a:lnTo>
                              <a:lnTo>
                                <a:pt x="121" y="30"/>
                              </a:lnTo>
                              <a:lnTo>
                                <a:pt x="121" y="30"/>
                              </a:lnTo>
                              <a:lnTo>
                                <a:pt x="122" y="29"/>
                              </a:lnTo>
                              <a:lnTo>
                                <a:pt x="123" y="28"/>
                              </a:lnTo>
                              <a:lnTo>
                                <a:pt x="123" y="28"/>
                              </a:lnTo>
                              <a:lnTo>
                                <a:pt x="124" y="28"/>
                              </a:lnTo>
                              <a:lnTo>
                                <a:pt x="125" y="28"/>
                              </a:lnTo>
                              <a:lnTo>
                                <a:pt x="127" y="29"/>
                              </a:lnTo>
                              <a:lnTo>
                                <a:pt x="127" y="30"/>
                              </a:lnTo>
                              <a:lnTo>
                                <a:pt x="128" y="29"/>
                              </a:lnTo>
                              <a:lnTo>
                                <a:pt x="129" y="29"/>
                              </a:lnTo>
                              <a:lnTo>
                                <a:pt x="131" y="29"/>
                              </a:lnTo>
                              <a:lnTo>
                                <a:pt x="132" y="29"/>
                              </a:lnTo>
                              <a:lnTo>
                                <a:pt x="132" y="28"/>
                              </a:lnTo>
                              <a:lnTo>
                                <a:pt x="132" y="27"/>
                              </a:lnTo>
                              <a:lnTo>
                                <a:pt x="132" y="26"/>
                              </a:lnTo>
                              <a:lnTo>
                                <a:pt x="132" y="25"/>
                              </a:lnTo>
                              <a:lnTo>
                                <a:pt x="132" y="25"/>
                              </a:lnTo>
                              <a:lnTo>
                                <a:pt x="133" y="23"/>
                              </a:lnTo>
                              <a:lnTo>
                                <a:pt x="134" y="22"/>
                              </a:lnTo>
                              <a:lnTo>
                                <a:pt x="133" y="21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DCDCDC"/>
                        </a:solidFill>
                        <a:ln w="9525">
                          <a:solidFill>
                            <a:schemeClr val="bg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it-IT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201" name="Freeform 177">
                          <a:extLst>
                            <a:ext uri="{FF2B5EF4-FFF2-40B4-BE49-F238E27FC236}">
                              <a16:creationId xmlns:a16="http://schemas.microsoft.com/office/drawing/2014/main" id="{8421AE06-8C09-4C02-B98C-0F26634BB5D3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702300" y="2865438"/>
                          <a:ext cx="212725" cy="92075"/>
                        </a:xfrm>
                        <a:custGeom>
                          <a:avLst/>
                          <a:gdLst>
                            <a:gd name="T0" fmla="*/ 129 w 134"/>
                            <a:gd name="T1" fmla="*/ 12 h 58"/>
                            <a:gd name="T2" fmla="*/ 130 w 134"/>
                            <a:gd name="T3" fmla="*/ 8 h 58"/>
                            <a:gd name="T4" fmla="*/ 124 w 134"/>
                            <a:gd name="T5" fmla="*/ 5 h 58"/>
                            <a:gd name="T6" fmla="*/ 117 w 134"/>
                            <a:gd name="T7" fmla="*/ 5 h 58"/>
                            <a:gd name="T8" fmla="*/ 107 w 134"/>
                            <a:gd name="T9" fmla="*/ 2 h 58"/>
                            <a:gd name="T10" fmla="*/ 99 w 134"/>
                            <a:gd name="T11" fmla="*/ 1 h 58"/>
                            <a:gd name="T12" fmla="*/ 95 w 134"/>
                            <a:gd name="T13" fmla="*/ 4 h 58"/>
                            <a:gd name="T14" fmla="*/ 91 w 134"/>
                            <a:gd name="T15" fmla="*/ 9 h 58"/>
                            <a:gd name="T16" fmla="*/ 82 w 134"/>
                            <a:gd name="T17" fmla="*/ 9 h 58"/>
                            <a:gd name="T18" fmla="*/ 75 w 134"/>
                            <a:gd name="T19" fmla="*/ 5 h 58"/>
                            <a:gd name="T20" fmla="*/ 73 w 134"/>
                            <a:gd name="T21" fmla="*/ 10 h 58"/>
                            <a:gd name="T22" fmla="*/ 69 w 134"/>
                            <a:gd name="T23" fmla="*/ 10 h 58"/>
                            <a:gd name="T24" fmla="*/ 63 w 134"/>
                            <a:gd name="T25" fmla="*/ 16 h 58"/>
                            <a:gd name="T26" fmla="*/ 57 w 134"/>
                            <a:gd name="T27" fmla="*/ 21 h 58"/>
                            <a:gd name="T28" fmla="*/ 59 w 134"/>
                            <a:gd name="T29" fmla="*/ 28 h 58"/>
                            <a:gd name="T30" fmla="*/ 62 w 134"/>
                            <a:gd name="T31" fmla="*/ 32 h 58"/>
                            <a:gd name="T32" fmla="*/ 58 w 134"/>
                            <a:gd name="T33" fmla="*/ 32 h 58"/>
                            <a:gd name="T34" fmla="*/ 55 w 134"/>
                            <a:gd name="T35" fmla="*/ 30 h 58"/>
                            <a:gd name="T36" fmla="*/ 49 w 134"/>
                            <a:gd name="T37" fmla="*/ 29 h 58"/>
                            <a:gd name="T38" fmla="*/ 46 w 134"/>
                            <a:gd name="T39" fmla="*/ 31 h 58"/>
                            <a:gd name="T40" fmla="*/ 32 w 134"/>
                            <a:gd name="T41" fmla="*/ 34 h 58"/>
                            <a:gd name="T42" fmla="*/ 26 w 134"/>
                            <a:gd name="T43" fmla="*/ 36 h 58"/>
                            <a:gd name="T44" fmla="*/ 23 w 134"/>
                            <a:gd name="T45" fmla="*/ 33 h 58"/>
                            <a:gd name="T46" fmla="*/ 15 w 134"/>
                            <a:gd name="T47" fmla="*/ 32 h 58"/>
                            <a:gd name="T48" fmla="*/ 11 w 134"/>
                            <a:gd name="T49" fmla="*/ 39 h 58"/>
                            <a:gd name="T50" fmla="*/ 9 w 134"/>
                            <a:gd name="T51" fmla="*/ 36 h 58"/>
                            <a:gd name="T52" fmla="*/ 5 w 134"/>
                            <a:gd name="T53" fmla="*/ 32 h 58"/>
                            <a:gd name="T54" fmla="*/ 3 w 134"/>
                            <a:gd name="T55" fmla="*/ 33 h 58"/>
                            <a:gd name="T56" fmla="*/ 0 w 134"/>
                            <a:gd name="T57" fmla="*/ 39 h 58"/>
                            <a:gd name="T58" fmla="*/ 0 w 134"/>
                            <a:gd name="T59" fmla="*/ 41 h 58"/>
                            <a:gd name="T60" fmla="*/ 2 w 134"/>
                            <a:gd name="T61" fmla="*/ 43 h 58"/>
                            <a:gd name="T62" fmla="*/ 8 w 134"/>
                            <a:gd name="T63" fmla="*/ 47 h 58"/>
                            <a:gd name="T64" fmla="*/ 16 w 134"/>
                            <a:gd name="T65" fmla="*/ 47 h 58"/>
                            <a:gd name="T66" fmla="*/ 22 w 134"/>
                            <a:gd name="T67" fmla="*/ 49 h 58"/>
                            <a:gd name="T68" fmla="*/ 27 w 134"/>
                            <a:gd name="T69" fmla="*/ 48 h 58"/>
                            <a:gd name="T70" fmla="*/ 37 w 134"/>
                            <a:gd name="T71" fmla="*/ 45 h 58"/>
                            <a:gd name="T72" fmla="*/ 46 w 134"/>
                            <a:gd name="T73" fmla="*/ 43 h 58"/>
                            <a:gd name="T74" fmla="*/ 48 w 134"/>
                            <a:gd name="T75" fmla="*/ 48 h 58"/>
                            <a:gd name="T76" fmla="*/ 55 w 134"/>
                            <a:gd name="T77" fmla="*/ 52 h 58"/>
                            <a:gd name="T78" fmla="*/ 73 w 134"/>
                            <a:gd name="T79" fmla="*/ 55 h 58"/>
                            <a:gd name="T80" fmla="*/ 80 w 134"/>
                            <a:gd name="T81" fmla="*/ 57 h 58"/>
                            <a:gd name="T82" fmla="*/ 88 w 134"/>
                            <a:gd name="T83" fmla="*/ 58 h 58"/>
                            <a:gd name="T84" fmla="*/ 93 w 134"/>
                            <a:gd name="T85" fmla="*/ 55 h 58"/>
                            <a:gd name="T86" fmla="*/ 100 w 134"/>
                            <a:gd name="T87" fmla="*/ 52 h 58"/>
                            <a:gd name="T88" fmla="*/ 109 w 134"/>
                            <a:gd name="T89" fmla="*/ 51 h 58"/>
                            <a:gd name="T90" fmla="*/ 114 w 134"/>
                            <a:gd name="T91" fmla="*/ 48 h 58"/>
                            <a:gd name="T92" fmla="*/ 121 w 134"/>
                            <a:gd name="T93" fmla="*/ 44 h 58"/>
                            <a:gd name="T94" fmla="*/ 122 w 134"/>
                            <a:gd name="T95" fmla="*/ 41 h 58"/>
                            <a:gd name="T96" fmla="*/ 121 w 134"/>
                            <a:gd name="T97" fmla="*/ 37 h 58"/>
                            <a:gd name="T98" fmla="*/ 125 w 134"/>
                            <a:gd name="T99" fmla="*/ 34 h 58"/>
                            <a:gd name="T100" fmla="*/ 122 w 134"/>
                            <a:gd name="T101" fmla="*/ 29 h 58"/>
                            <a:gd name="T102" fmla="*/ 127 w 134"/>
                            <a:gd name="T103" fmla="*/ 29 h 58"/>
                            <a:gd name="T104" fmla="*/ 132 w 134"/>
                            <a:gd name="T105" fmla="*/ 29 h 58"/>
                            <a:gd name="T106" fmla="*/ 132 w 134"/>
                            <a:gd name="T107" fmla="*/ 25 h 58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  <a:cxn ang="0">
                              <a:pos x="T92" y="T93"/>
                            </a:cxn>
                            <a:cxn ang="0">
                              <a:pos x="T94" y="T95"/>
                            </a:cxn>
                            <a:cxn ang="0">
                              <a:pos x="T96" y="T97"/>
                            </a:cxn>
                            <a:cxn ang="0">
                              <a:pos x="T98" y="T99"/>
                            </a:cxn>
                            <a:cxn ang="0">
                              <a:pos x="T100" y="T101"/>
                            </a:cxn>
                            <a:cxn ang="0">
                              <a:pos x="T102" y="T103"/>
                            </a:cxn>
                            <a:cxn ang="0">
                              <a:pos x="T104" y="T105"/>
                            </a:cxn>
                            <a:cxn ang="0">
                              <a:pos x="T106" y="T107"/>
                            </a:cxn>
                          </a:cxnLst>
                          <a:rect l="0" t="0" r="r" b="b"/>
                          <a:pathLst>
                            <a:path w="134" h="58">
                              <a:moveTo>
                                <a:pt x="133" y="21"/>
                              </a:moveTo>
                              <a:lnTo>
                                <a:pt x="132" y="21"/>
                              </a:lnTo>
                              <a:lnTo>
                                <a:pt x="131" y="18"/>
                              </a:lnTo>
                              <a:lnTo>
                                <a:pt x="129" y="14"/>
                              </a:lnTo>
                              <a:lnTo>
                                <a:pt x="129" y="12"/>
                              </a:lnTo>
                              <a:lnTo>
                                <a:pt x="129" y="11"/>
                              </a:lnTo>
                              <a:lnTo>
                                <a:pt x="130" y="10"/>
                              </a:lnTo>
                              <a:lnTo>
                                <a:pt x="130" y="9"/>
                              </a:lnTo>
                              <a:lnTo>
                                <a:pt x="130" y="9"/>
                              </a:lnTo>
                              <a:lnTo>
                                <a:pt x="130" y="8"/>
                              </a:lnTo>
                              <a:lnTo>
                                <a:pt x="129" y="6"/>
                              </a:lnTo>
                              <a:lnTo>
                                <a:pt x="128" y="6"/>
                              </a:lnTo>
                              <a:lnTo>
                                <a:pt x="127" y="6"/>
                              </a:lnTo>
                              <a:lnTo>
                                <a:pt x="126" y="6"/>
                              </a:lnTo>
                              <a:lnTo>
                                <a:pt x="124" y="5"/>
                              </a:lnTo>
                              <a:lnTo>
                                <a:pt x="123" y="4"/>
                              </a:lnTo>
                              <a:lnTo>
                                <a:pt x="122" y="4"/>
                              </a:lnTo>
                              <a:lnTo>
                                <a:pt x="121" y="5"/>
                              </a:lnTo>
                              <a:lnTo>
                                <a:pt x="120" y="6"/>
                              </a:lnTo>
                              <a:lnTo>
                                <a:pt x="117" y="5"/>
                              </a:lnTo>
                              <a:lnTo>
                                <a:pt x="114" y="5"/>
                              </a:lnTo>
                              <a:lnTo>
                                <a:pt x="110" y="3"/>
                              </a:lnTo>
                              <a:lnTo>
                                <a:pt x="109" y="3"/>
                              </a:lnTo>
                              <a:lnTo>
                                <a:pt x="108" y="3"/>
                              </a:lnTo>
                              <a:lnTo>
                                <a:pt x="107" y="2"/>
                              </a:lnTo>
                              <a:lnTo>
                                <a:pt x="103" y="1"/>
                              </a:lnTo>
                              <a:lnTo>
                                <a:pt x="101" y="1"/>
                              </a:lnTo>
                              <a:lnTo>
                                <a:pt x="100" y="1"/>
                              </a:lnTo>
                              <a:lnTo>
                                <a:pt x="99" y="1"/>
                              </a:lnTo>
                              <a:lnTo>
                                <a:pt x="99" y="1"/>
                              </a:lnTo>
                              <a:lnTo>
                                <a:pt x="98" y="1"/>
                              </a:lnTo>
                              <a:lnTo>
                                <a:pt x="97" y="0"/>
                              </a:lnTo>
                              <a:lnTo>
                                <a:pt x="96" y="0"/>
                              </a:lnTo>
                              <a:lnTo>
                                <a:pt x="96" y="0"/>
                              </a:lnTo>
                              <a:lnTo>
                                <a:pt x="95" y="4"/>
                              </a:lnTo>
                              <a:lnTo>
                                <a:pt x="95" y="5"/>
                              </a:lnTo>
                              <a:lnTo>
                                <a:pt x="93" y="5"/>
                              </a:lnTo>
                              <a:lnTo>
                                <a:pt x="92" y="5"/>
                              </a:lnTo>
                              <a:lnTo>
                                <a:pt x="91" y="7"/>
                              </a:lnTo>
                              <a:lnTo>
                                <a:pt x="91" y="9"/>
                              </a:lnTo>
                              <a:lnTo>
                                <a:pt x="88" y="8"/>
                              </a:lnTo>
                              <a:lnTo>
                                <a:pt x="87" y="8"/>
                              </a:lnTo>
                              <a:lnTo>
                                <a:pt x="86" y="8"/>
                              </a:lnTo>
                              <a:lnTo>
                                <a:pt x="85" y="9"/>
                              </a:lnTo>
                              <a:lnTo>
                                <a:pt x="82" y="9"/>
                              </a:lnTo>
                              <a:lnTo>
                                <a:pt x="79" y="9"/>
                              </a:lnTo>
                              <a:lnTo>
                                <a:pt x="78" y="7"/>
                              </a:lnTo>
                              <a:lnTo>
                                <a:pt x="77" y="6"/>
                              </a:lnTo>
                              <a:lnTo>
                                <a:pt x="76" y="5"/>
                              </a:lnTo>
                              <a:lnTo>
                                <a:pt x="75" y="5"/>
                              </a:lnTo>
                              <a:lnTo>
                                <a:pt x="75" y="5"/>
                              </a:lnTo>
                              <a:lnTo>
                                <a:pt x="75" y="7"/>
                              </a:lnTo>
                              <a:lnTo>
                                <a:pt x="75" y="8"/>
                              </a:lnTo>
                              <a:lnTo>
                                <a:pt x="75" y="9"/>
                              </a:lnTo>
                              <a:lnTo>
                                <a:pt x="73" y="10"/>
                              </a:lnTo>
                              <a:lnTo>
                                <a:pt x="73" y="10"/>
                              </a:lnTo>
                              <a:lnTo>
                                <a:pt x="73" y="10"/>
                              </a:lnTo>
                              <a:lnTo>
                                <a:pt x="69" y="9"/>
                              </a:lnTo>
                              <a:lnTo>
                                <a:pt x="69" y="10"/>
                              </a:lnTo>
                              <a:lnTo>
                                <a:pt x="69" y="10"/>
                              </a:lnTo>
                              <a:lnTo>
                                <a:pt x="68" y="14"/>
                              </a:lnTo>
                              <a:lnTo>
                                <a:pt x="67" y="14"/>
                              </a:lnTo>
                              <a:lnTo>
                                <a:pt x="67" y="15"/>
                              </a:lnTo>
                              <a:lnTo>
                                <a:pt x="64" y="16"/>
                              </a:lnTo>
                              <a:lnTo>
                                <a:pt x="63" y="16"/>
                              </a:lnTo>
                              <a:lnTo>
                                <a:pt x="62" y="16"/>
                              </a:lnTo>
                              <a:lnTo>
                                <a:pt x="59" y="18"/>
                              </a:lnTo>
                              <a:lnTo>
                                <a:pt x="58" y="19"/>
                              </a:lnTo>
                              <a:lnTo>
                                <a:pt x="57" y="20"/>
                              </a:lnTo>
                              <a:lnTo>
                                <a:pt x="57" y="21"/>
                              </a:lnTo>
                              <a:lnTo>
                                <a:pt x="58" y="23"/>
                              </a:lnTo>
                              <a:lnTo>
                                <a:pt x="60" y="25"/>
                              </a:lnTo>
                              <a:lnTo>
                                <a:pt x="60" y="27"/>
                              </a:lnTo>
                              <a:lnTo>
                                <a:pt x="59" y="28"/>
                              </a:lnTo>
                              <a:lnTo>
                                <a:pt x="59" y="28"/>
                              </a:lnTo>
                              <a:lnTo>
                                <a:pt x="60" y="29"/>
                              </a:lnTo>
                              <a:lnTo>
                                <a:pt x="60" y="29"/>
                              </a:lnTo>
                              <a:lnTo>
                                <a:pt x="61" y="29"/>
                              </a:lnTo>
                              <a:lnTo>
                                <a:pt x="62" y="30"/>
                              </a:lnTo>
                              <a:lnTo>
                                <a:pt x="62" y="32"/>
                              </a:lnTo>
                              <a:lnTo>
                                <a:pt x="61" y="33"/>
                              </a:lnTo>
                              <a:lnTo>
                                <a:pt x="61" y="34"/>
                              </a:lnTo>
                              <a:lnTo>
                                <a:pt x="60" y="34"/>
                              </a:lnTo>
                              <a:lnTo>
                                <a:pt x="59" y="33"/>
                              </a:lnTo>
                              <a:lnTo>
                                <a:pt x="58" y="32"/>
                              </a:lnTo>
                              <a:lnTo>
                                <a:pt x="57" y="32"/>
                              </a:lnTo>
                              <a:lnTo>
                                <a:pt x="57" y="32"/>
                              </a:lnTo>
                              <a:lnTo>
                                <a:pt x="57" y="31"/>
                              </a:lnTo>
                              <a:lnTo>
                                <a:pt x="57" y="30"/>
                              </a:lnTo>
                              <a:lnTo>
                                <a:pt x="55" y="30"/>
                              </a:lnTo>
                              <a:lnTo>
                                <a:pt x="53" y="30"/>
                              </a:lnTo>
                              <a:lnTo>
                                <a:pt x="53" y="30"/>
                              </a:lnTo>
                              <a:lnTo>
                                <a:pt x="52" y="30"/>
                              </a:lnTo>
                              <a:lnTo>
                                <a:pt x="51" y="30"/>
                              </a:lnTo>
                              <a:lnTo>
                                <a:pt x="49" y="29"/>
                              </a:lnTo>
                              <a:lnTo>
                                <a:pt x="48" y="29"/>
                              </a:lnTo>
                              <a:lnTo>
                                <a:pt x="47" y="29"/>
                              </a:lnTo>
                              <a:lnTo>
                                <a:pt x="46" y="29"/>
                              </a:lnTo>
                              <a:lnTo>
                                <a:pt x="47" y="30"/>
                              </a:lnTo>
                              <a:lnTo>
                                <a:pt x="46" y="31"/>
                              </a:lnTo>
                              <a:lnTo>
                                <a:pt x="38" y="32"/>
                              </a:lnTo>
                              <a:lnTo>
                                <a:pt x="36" y="32"/>
                              </a:lnTo>
                              <a:lnTo>
                                <a:pt x="34" y="33"/>
                              </a:lnTo>
                              <a:lnTo>
                                <a:pt x="33" y="34"/>
                              </a:lnTo>
                              <a:lnTo>
                                <a:pt x="32" y="34"/>
                              </a:lnTo>
                              <a:lnTo>
                                <a:pt x="31" y="35"/>
                              </a:lnTo>
                              <a:lnTo>
                                <a:pt x="29" y="35"/>
                              </a:lnTo>
                              <a:lnTo>
                                <a:pt x="29" y="35"/>
                              </a:lnTo>
                              <a:lnTo>
                                <a:pt x="28" y="35"/>
                              </a:lnTo>
                              <a:lnTo>
                                <a:pt x="26" y="36"/>
                              </a:lnTo>
                              <a:lnTo>
                                <a:pt x="25" y="36"/>
                              </a:lnTo>
                              <a:lnTo>
                                <a:pt x="25" y="35"/>
                              </a:lnTo>
                              <a:lnTo>
                                <a:pt x="24" y="34"/>
                              </a:lnTo>
                              <a:lnTo>
                                <a:pt x="23" y="33"/>
                              </a:lnTo>
                              <a:lnTo>
                                <a:pt x="23" y="33"/>
                              </a:lnTo>
                              <a:lnTo>
                                <a:pt x="21" y="33"/>
                              </a:lnTo>
                              <a:lnTo>
                                <a:pt x="20" y="32"/>
                              </a:lnTo>
                              <a:lnTo>
                                <a:pt x="17" y="32"/>
                              </a:lnTo>
                              <a:lnTo>
                                <a:pt x="16" y="32"/>
                              </a:lnTo>
                              <a:lnTo>
                                <a:pt x="15" y="32"/>
                              </a:lnTo>
                              <a:lnTo>
                                <a:pt x="15" y="35"/>
                              </a:lnTo>
                              <a:lnTo>
                                <a:pt x="15" y="37"/>
                              </a:lnTo>
                              <a:lnTo>
                                <a:pt x="13" y="38"/>
                              </a:lnTo>
                              <a:lnTo>
                                <a:pt x="12" y="38"/>
                              </a:lnTo>
                              <a:lnTo>
                                <a:pt x="11" y="39"/>
                              </a:lnTo>
                              <a:lnTo>
                                <a:pt x="11" y="37"/>
                              </a:lnTo>
                              <a:lnTo>
                                <a:pt x="11" y="37"/>
                              </a:lnTo>
                              <a:lnTo>
                                <a:pt x="11" y="36"/>
                              </a:lnTo>
                              <a:lnTo>
                                <a:pt x="10" y="36"/>
                              </a:lnTo>
                              <a:lnTo>
                                <a:pt x="9" y="36"/>
                              </a:lnTo>
                              <a:lnTo>
                                <a:pt x="9" y="35"/>
                              </a:lnTo>
                              <a:lnTo>
                                <a:pt x="9" y="34"/>
                              </a:lnTo>
                              <a:lnTo>
                                <a:pt x="8" y="34"/>
                              </a:lnTo>
                              <a:lnTo>
                                <a:pt x="8" y="33"/>
                              </a:lnTo>
                              <a:lnTo>
                                <a:pt x="5" y="32"/>
                              </a:lnTo>
                              <a:lnTo>
                                <a:pt x="4" y="32"/>
                              </a:lnTo>
                              <a:lnTo>
                                <a:pt x="3" y="32"/>
                              </a:lnTo>
                              <a:lnTo>
                                <a:pt x="3" y="32"/>
                              </a:lnTo>
                              <a:lnTo>
                                <a:pt x="3" y="33"/>
                              </a:lnTo>
                              <a:lnTo>
                                <a:pt x="3" y="33"/>
                              </a:lnTo>
                              <a:lnTo>
                                <a:pt x="2" y="33"/>
                              </a:lnTo>
                              <a:lnTo>
                                <a:pt x="0" y="33"/>
                              </a:lnTo>
                              <a:lnTo>
                                <a:pt x="2" y="34"/>
                              </a:lnTo>
                              <a:lnTo>
                                <a:pt x="1" y="36"/>
                              </a:lnTo>
                              <a:lnTo>
                                <a:pt x="0" y="39"/>
                              </a:lnTo>
                              <a:lnTo>
                                <a:pt x="0" y="39"/>
                              </a:lnTo>
                              <a:lnTo>
                                <a:pt x="0" y="39"/>
                              </a:lnTo>
                              <a:lnTo>
                                <a:pt x="0" y="40"/>
                              </a:lnTo>
                              <a:lnTo>
                                <a:pt x="0" y="41"/>
                              </a:lnTo>
                              <a:lnTo>
                                <a:pt x="0" y="41"/>
                              </a:lnTo>
                              <a:lnTo>
                                <a:pt x="1" y="41"/>
                              </a:lnTo>
                              <a:lnTo>
                                <a:pt x="1" y="42"/>
                              </a:lnTo>
                              <a:lnTo>
                                <a:pt x="1" y="43"/>
                              </a:lnTo>
                              <a:lnTo>
                                <a:pt x="1" y="43"/>
                              </a:lnTo>
                              <a:lnTo>
                                <a:pt x="2" y="43"/>
                              </a:lnTo>
                              <a:lnTo>
                                <a:pt x="4" y="44"/>
                              </a:lnTo>
                              <a:lnTo>
                                <a:pt x="5" y="44"/>
                              </a:lnTo>
                              <a:lnTo>
                                <a:pt x="6" y="45"/>
                              </a:lnTo>
                              <a:lnTo>
                                <a:pt x="6" y="46"/>
                              </a:lnTo>
                              <a:lnTo>
                                <a:pt x="8" y="47"/>
                              </a:lnTo>
                              <a:lnTo>
                                <a:pt x="11" y="48"/>
                              </a:lnTo>
                              <a:lnTo>
                                <a:pt x="11" y="48"/>
                              </a:lnTo>
                              <a:lnTo>
                                <a:pt x="14" y="45"/>
                              </a:lnTo>
                              <a:lnTo>
                                <a:pt x="15" y="46"/>
                              </a:lnTo>
                              <a:lnTo>
                                <a:pt x="16" y="47"/>
                              </a:lnTo>
                              <a:lnTo>
                                <a:pt x="16" y="48"/>
                              </a:lnTo>
                              <a:lnTo>
                                <a:pt x="16" y="48"/>
                              </a:lnTo>
                              <a:lnTo>
                                <a:pt x="18" y="48"/>
                              </a:lnTo>
                              <a:lnTo>
                                <a:pt x="20" y="48"/>
                              </a:lnTo>
                              <a:lnTo>
                                <a:pt x="22" y="49"/>
                              </a:lnTo>
                              <a:lnTo>
                                <a:pt x="23" y="50"/>
                              </a:lnTo>
                              <a:lnTo>
                                <a:pt x="24" y="50"/>
                              </a:lnTo>
                              <a:lnTo>
                                <a:pt x="26" y="50"/>
                              </a:lnTo>
                              <a:lnTo>
                                <a:pt x="26" y="49"/>
                              </a:lnTo>
                              <a:lnTo>
                                <a:pt x="27" y="48"/>
                              </a:lnTo>
                              <a:lnTo>
                                <a:pt x="28" y="46"/>
                              </a:lnTo>
                              <a:lnTo>
                                <a:pt x="30" y="45"/>
                              </a:lnTo>
                              <a:lnTo>
                                <a:pt x="33" y="45"/>
                              </a:lnTo>
                              <a:lnTo>
                                <a:pt x="35" y="45"/>
                              </a:lnTo>
                              <a:lnTo>
                                <a:pt x="37" y="45"/>
                              </a:lnTo>
                              <a:lnTo>
                                <a:pt x="38" y="45"/>
                              </a:lnTo>
                              <a:lnTo>
                                <a:pt x="39" y="45"/>
                              </a:lnTo>
                              <a:lnTo>
                                <a:pt x="43" y="43"/>
                              </a:lnTo>
                              <a:lnTo>
                                <a:pt x="46" y="43"/>
                              </a:lnTo>
                              <a:lnTo>
                                <a:pt x="46" y="43"/>
                              </a:lnTo>
                              <a:lnTo>
                                <a:pt x="47" y="43"/>
                              </a:lnTo>
                              <a:lnTo>
                                <a:pt x="46" y="44"/>
                              </a:lnTo>
                              <a:lnTo>
                                <a:pt x="45" y="45"/>
                              </a:lnTo>
                              <a:lnTo>
                                <a:pt x="46" y="46"/>
                              </a:lnTo>
                              <a:lnTo>
                                <a:pt x="48" y="48"/>
                              </a:lnTo>
                              <a:lnTo>
                                <a:pt x="49" y="50"/>
                              </a:lnTo>
                              <a:lnTo>
                                <a:pt x="50" y="51"/>
                              </a:lnTo>
                              <a:lnTo>
                                <a:pt x="51" y="52"/>
                              </a:lnTo>
                              <a:lnTo>
                                <a:pt x="54" y="52"/>
                              </a:lnTo>
                              <a:lnTo>
                                <a:pt x="55" y="52"/>
                              </a:lnTo>
                              <a:lnTo>
                                <a:pt x="57" y="53"/>
                              </a:lnTo>
                              <a:lnTo>
                                <a:pt x="64" y="54"/>
                              </a:lnTo>
                              <a:lnTo>
                                <a:pt x="67" y="55"/>
                              </a:lnTo>
                              <a:lnTo>
                                <a:pt x="69" y="55"/>
                              </a:lnTo>
                              <a:lnTo>
                                <a:pt x="73" y="55"/>
                              </a:lnTo>
                              <a:lnTo>
                                <a:pt x="74" y="55"/>
                              </a:lnTo>
                              <a:lnTo>
                                <a:pt x="76" y="55"/>
                              </a:lnTo>
                              <a:lnTo>
                                <a:pt x="77" y="56"/>
                              </a:lnTo>
                              <a:lnTo>
                                <a:pt x="79" y="56"/>
                              </a:lnTo>
                              <a:lnTo>
                                <a:pt x="80" y="57"/>
                              </a:lnTo>
                              <a:lnTo>
                                <a:pt x="83" y="57"/>
                              </a:lnTo>
                              <a:lnTo>
                                <a:pt x="86" y="57"/>
                              </a:lnTo>
                              <a:lnTo>
                                <a:pt x="87" y="57"/>
                              </a:lnTo>
                              <a:lnTo>
                                <a:pt x="87" y="57"/>
                              </a:lnTo>
                              <a:lnTo>
                                <a:pt x="88" y="58"/>
                              </a:lnTo>
                              <a:lnTo>
                                <a:pt x="89" y="57"/>
                              </a:lnTo>
                              <a:lnTo>
                                <a:pt x="89" y="57"/>
                              </a:lnTo>
                              <a:lnTo>
                                <a:pt x="90" y="57"/>
                              </a:lnTo>
                              <a:lnTo>
                                <a:pt x="91" y="56"/>
                              </a:lnTo>
                              <a:lnTo>
                                <a:pt x="93" y="55"/>
                              </a:lnTo>
                              <a:lnTo>
                                <a:pt x="93" y="54"/>
                              </a:lnTo>
                              <a:lnTo>
                                <a:pt x="94" y="53"/>
                              </a:lnTo>
                              <a:lnTo>
                                <a:pt x="95" y="53"/>
                              </a:lnTo>
                              <a:lnTo>
                                <a:pt x="96" y="53"/>
                              </a:lnTo>
                              <a:lnTo>
                                <a:pt x="100" y="52"/>
                              </a:lnTo>
                              <a:lnTo>
                                <a:pt x="104" y="53"/>
                              </a:lnTo>
                              <a:lnTo>
                                <a:pt x="105" y="52"/>
                              </a:lnTo>
                              <a:lnTo>
                                <a:pt x="107" y="51"/>
                              </a:lnTo>
                              <a:lnTo>
                                <a:pt x="109" y="51"/>
                              </a:lnTo>
                              <a:lnTo>
                                <a:pt x="109" y="51"/>
                              </a:lnTo>
                              <a:lnTo>
                                <a:pt x="113" y="52"/>
                              </a:lnTo>
                              <a:lnTo>
                                <a:pt x="113" y="51"/>
                              </a:lnTo>
                              <a:lnTo>
                                <a:pt x="113" y="51"/>
                              </a:lnTo>
                              <a:lnTo>
                                <a:pt x="113" y="49"/>
                              </a:lnTo>
                              <a:lnTo>
                                <a:pt x="114" y="48"/>
                              </a:lnTo>
                              <a:lnTo>
                                <a:pt x="115" y="48"/>
                              </a:lnTo>
                              <a:lnTo>
                                <a:pt x="118" y="45"/>
                              </a:lnTo>
                              <a:lnTo>
                                <a:pt x="119" y="45"/>
                              </a:lnTo>
                              <a:lnTo>
                                <a:pt x="121" y="45"/>
                              </a:lnTo>
                              <a:lnTo>
                                <a:pt x="121" y="44"/>
                              </a:lnTo>
                              <a:lnTo>
                                <a:pt x="122" y="44"/>
                              </a:lnTo>
                              <a:lnTo>
                                <a:pt x="122" y="43"/>
                              </a:lnTo>
                              <a:lnTo>
                                <a:pt x="122" y="43"/>
                              </a:lnTo>
                              <a:lnTo>
                                <a:pt x="122" y="42"/>
                              </a:lnTo>
                              <a:lnTo>
                                <a:pt x="122" y="41"/>
                              </a:lnTo>
                              <a:lnTo>
                                <a:pt x="121" y="41"/>
                              </a:lnTo>
                              <a:lnTo>
                                <a:pt x="121" y="40"/>
                              </a:lnTo>
                              <a:lnTo>
                                <a:pt x="121" y="39"/>
                              </a:lnTo>
                              <a:lnTo>
                                <a:pt x="122" y="39"/>
                              </a:lnTo>
                              <a:lnTo>
                                <a:pt x="121" y="37"/>
                              </a:lnTo>
                              <a:lnTo>
                                <a:pt x="121" y="36"/>
                              </a:lnTo>
                              <a:lnTo>
                                <a:pt x="123" y="36"/>
                              </a:lnTo>
                              <a:lnTo>
                                <a:pt x="124" y="35"/>
                              </a:lnTo>
                              <a:lnTo>
                                <a:pt x="125" y="34"/>
                              </a:lnTo>
                              <a:lnTo>
                                <a:pt x="125" y="34"/>
                              </a:lnTo>
                              <a:lnTo>
                                <a:pt x="125" y="33"/>
                              </a:lnTo>
                              <a:lnTo>
                                <a:pt x="125" y="31"/>
                              </a:lnTo>
                              <a:lnTo>
                                <a:pt x="121" y="30"/>
                              </a:lnTo>
                              <a:lnTo>
                                <a:pt x="121" y="30"/>
                              </a:lnTo>
                              <a:lnTo>
                                <a:pt x="122" y="29"/>
                              </a:lnTo>
                              <a:lnTo>
                                <a:pt x="123" y="28"/>
                              </a:lnTo>
                              <a:lnTo>
                                <a:pt x="123" y="28"/>
                              </a:lnTo>
                              <a:lnTo>
                                <a:pt x="124" y="28"/>
                              </a:lnTo>
                              <a:lnTo>
                                <a:pt x="125" y="28"/>
                              </a:lnTo>
                              <a:lnTo>
                                <a:pt x="127" y="29"/>
                              </a:lnTo>
                              <a:lnTo>
                                <a:pt x="127" y="30"/>
                              </a:lnTo>
                              <a:lnTo>
                                <a:pt x="128" y="29"/>
                              </a:lnTo>
                              <a:lnTo>
                                <a:pt x="129" y="29"/>
                              </a:lnTo>
                              <a:lnTo>
                                <a:pt x="131" y="29"/>
                              </a:lnTo>
                              <a:lnTo>
                                <a:pt x="132" y="29"/>
                              </a:lnTo>
                              <a:lnTo>
                                <a:pt x="132" y="28"/>
                              </a:lnTo>
                              <a:lnTo>
                                <a:pt x="132" y="27"/>
                              </a:lnTo>
                              <a:lnTo>
                                <a:pt x="132" y="26"/>
                              </a:lnTo>
                              <a:lnTo>
                                <a:pt x="132" y="25"/>
                              </a:lnTo>
                              <a:lnTo>
                                <a:pt x="132" y="25"/>
                              </a:lnTo>
                              <a:lnTo>
                                <a:pt x="133" y="23"/>
                              </a:lnTo>
                              <a:lnTo>
                                <a:pt x="134" y="22"/>
                              </a:lnTo>
                              <a:lnTo>
                                <a:pt x="133" y="21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BD113"/>
                        </a:solidFill>
                        <a:ln w="9525">
                          <a:solidFill>
                            <a:schemeClr val="bg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it-IT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202" name="Freeform 180">
                          <a:extLst>
                            <a:ext uri="{FF2B5EF4-FFF2-40B4-BE49-F238E27FC236}">
                              <a16:creationId xmlns:a16="http://schemas.microsoft.com/office/drawing/2014/main" id="{7E11DA82-04DE-4AB0-99A0-F71AE08089F8}"/>
                            </a:ext>
                          </a:extLst>
                        </p:cNvPr>
                        <p:cNvSpPr>
                          <a:spLocks noEditPoints="1"/>
                        </p:cNvSpPr>
                        <p:nvPr/>
                      </p:nvSpPr>
                      <p:spPr bwMode="auto">
                        <a:xfrm>
                          <a:off x="6648450" y="3130550"/>
                          <a:ext cx="87313" cy="79375"/>
                        </a:xfrm>
                        <a:custGeom>
                          <a:avLst/>
                          <a:gdLst>
                            <a:gd name="T0" fmla="*/ 89 w 135"/>
                            <a:gd name="T1" fmla="*/ 35 h 122"/>
                            <a:gd name="T2" fmla="*/ 90 w 135"/>
                            <a:gd name="T3" fmla="*/ 32 h 122"/>
                            <a:gd name="T4" fmla="*/ 130 w 135"/>
                            <a:gd name="T5" fmla="*/ 106 h 122"/>
                            <a:gd name="T6" fmla="*/ 131 w 135"/>
                            <a:gd name="T7" fmla="*/ 101 h 122"/>
                            <a:gd name="T8" fmla="*/ 125 w 135"/>
                            <a:gd name="T9" fmla="*/ 96 h 122"/>
                            <a:gd name="T10" fmla="*/ 130 w 135"/>
                            <a:gd name="T11" fmla="*/ 92 h 122"/>
                            <a:gd name="T12" fmla="*/ 123 w 135"/>
                            <a:gd name="T13" fmla="*/ 85 h 122"/>
                            <a:gd name="T14" fmla="*/ 111 w 135"/>
                            <a:gd name="T15" fmla="*/ 80 h 122"/>
                            <a:gd name="T16" fmla="*/ 101 w 135"/>
                            <a:gd name="T17" fmla="*/ 72 h 122"/>
                            <a:gd name="T18" fmla="*/ 92 w 135"/>
                            <a:gd name="T19" fmla="*/ 66 h 122"/>
                            <a:gd name="T20" fmla="*/ 103 w 135"/>
                            <a:gd name="T21" fmla="*/ 65 h 122"/>
                            <a:gd name="T22" fmla="*/ 107 w 135"/>
                            <a:gd name="T23" fmla="*/ 60 h 122"/>
                            <a:gd name="T24" fmla="*/ 98 w 135"/>
                            <a:gd name="T25" fmla="*/ 49 h 122"/>
                            <a:gd name="T26" fmla="*/ 83 w 135"/>
                            <a:gd name="T27" fmla="*/ 33 h 122"/>
                            <a:gd name="T28" fmla="*/ 92 w 135"/>
                            <a:gd name="T29" fmla="*/ 25 h 122"/>
                            <a:gd name="T30" fmla="*/ 89 w 135"/>
                            <a:gd name="T31" fmla="*/ 20 h 122"/>
                            <a:gd name="T32" fmla="*/ 82 w 135"/>
                            <a:gd name="T33" fmla="*/ 15 h 122"/>
                            <a:gd name="T34" fmla="*/ 70 w 135"/>
                            <a:gd name="T35" fmla="*/ 11 h 122"/>
                            <a:gd name="T36" fmla="*/ 75 w 135"/>
                            <a:gd name="T37" fmla="*/ 8 h 122"/>
                            <a:gd name="T38" fmla="*/ 70 w 135"/>
                            <a:gd name="T39" fmla="*/ 5 h 122"/>
                            <a:gd name="T40" fmla="*/ 66 w 135"/>
                            <a:gd name="T41" fmla="*/ 1 h 122"/>
                            <a:gd name="T42" fmla="*/ 60 w 135"/>
                            <a:gd name="T43" fmla="*/ 4 h 122"/>
                            <a:gd name="T44" fmla="*/ 44 w 135"/>
                            <a:gd name="T45" fmla="*/ 5 h 122"/>
                            <a:gd name="T46" fmla="*/ 27 w 135"/>
                            <a:gd name="T47" fmla="*/ 5 h 122"/>
                            <a:gd name="T48" fmla="*/ 8 w 135"/>
                            <a:gd name="T49" fmla="*/ 9 h 122"/>
                            <a:gd name="T50" fmla="*/ 0 w 135"/>
                            <a:gd name="T51" fmla="*/ 12 h 122"/>
                            <a:gd name="T52" fmla="*/ 8 w 135"/>
                            <a:gd name="T53" fmla="*/ 18 h 122"/>
                            <a:gd name="T54" fmla="*/ 11 w 135"/>
                            <a:gd name="T55" fmla="*/ 33 h 122"/>
                            <a:gd name="T56" fmla="*/ 6 w 135"/>
                            <a:gd name="T57" fmla="*/ 43 h 122"/>
                            <a:gd name="T58" fmla="*/ 10 w 135"/>
                            <a:gd name="T59" fmla="*/ 53 h 122"/>
                            <a:gd name="T60" fmla="*/ 9 w 135"/>
                            <a:gd name="T61" fmla="*/ 59 h 122"/>
                            <a:gd name="T62" fmla="*/ 24 w 135"/>
                            <a:gd name="T63" fmla="*/ 65 h 122"/>
                            <a:gd name="T64" fmla="*/ 41 w 135"/>
                            <a:gd name="T65" fmla="*/ 66 h 122"/>
                            <a:gd name="T66" fmla="*/ 57 w 135"/>
                            <a:gd name="T67" fmla="*/ 81 h 122"/>
                            <a:gd name="T68" fmla="*/ 70 w 135"/>
                            <a:gd name="T69" fmla="*/ 79 h 122"/>
                            <a:gd name="T70" fmla="*/ 73 w 135"/>
                            <a:gd name="T71" fmla="*/ 87 h 122"/>
                            <a:gd name="T72" fmla="*/ 79 w 135"/>
                            <a:gd name="T73" fmla="*/ 88 h 122"/>
                            <a:gd name="T74" fmla="*/ 93 w 135"/>
                            <a:gd name="T75" fmla="*/ 88 h 122"/>
                            <a:gd name="T76" fmla="*/ 100 w 135"/>
                            <a:gd name="T77" fmla="*/ 89 h 122"/>
                            <a:gd name="T78" fmla="*/ 100 w 135"/>
                            <a:gd name="T79" fmla="*/ 97 h 122"/>
                            <a:gd name="T80" fmla="*/ 109 w 135"/>
                            <a:gd name="T81" fmla="*/ 104 h 122"/>
                            <a:gd name="T82" fmla="*/ 113 w 135"/>
                            <a:gd name="T83" fmla="*/ 118 h 122"/>
                            <a:gd name="T84" fmla="*/ 123 w 135"/>
                            <a:gd name="T85" fmla="*/ 120 h 122"/>
                            <a:gd name="T86" fmla="*/ 131 w 135"/>
                            <a:gd name="T87" fmla="*/ 112 h 122"/>
                            <a:gd name="T88" fmla="*/ 127 w 135"/>
                            <a:gd name="T89" fmla="*/ 106 h 122"/>
                            <a:gd name="T90" fmla="*/ 68 w 135"/>
                            <a:gd name="T91" fmla="*/ 13 h 122"/>
                            <a:gd name="T92" fmla="*/ 65 w 135"/>
                            <a:gd name="T93" fmla="*/ 12 h 122"/>
                            <a:gd name="T94" fmla="*/ 68 w 135"/>
                            <a:gd name="T95" fmla="*/ 11 h 122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  <a:cxn ang="0">
                              <a:pos x="T92" y="T93"/>
                            </a:cxn>
                            <a:cxn ang="0">
                              <a:pos x="T94" y="T95"/>
                            </a:cxn>
                          </a:cxnLst>
                          <a:rect l="0" t="0" r="r" b="b"/>
                          <a:pathLst>
                            <a:path w="135" h="122">
                              <a:moveTo>
                                <a:pt x="87" y="33"/>
                              </a:moveTo>
                              <a:lnTo>
                                <a:pt x="87" y="35"/>
                              </a:lnTo>
                              <a:lnTo>
                                <a:pt x="89" y="35"/>
                              </a:lnTo>
                              <a:lnTo>
                                <a:pt x="90" y="34"/>
                              </a:lnTo>
                              <a:lnTo>
                                <a:pt x="91" y="33"/>
                              </a:lnTo>
                              <a:lnTo>
                                <a:pt x="90" y="32"/>
                              </a:lnTo>
                              <a:lnTo>
                                <a:pt x="88" y="32"/>
                              </a:lnTo>
                              <a:lnTo>
                                <a:pt x="87" y="33"/>
                              </a:lnTo>
                              <a:close/>
                              <a:moveTo>
                                <a:pt x="130" y="106"/>
                              </a:moveTo>
                              <a:lnTo>
                                <a:pt x="133" y="106"/>
                              </a:lnTo>
                              <a:lnTo>
                                <a:pt x="135" y="105"/>
                              </a:lnTo>
                              <a:lnTo>
                                <a:pt x="131" y="101"/>
                              </a:lnTo>
                              <a:lnTo>
                                <a:pt x="128" y="98"/>
                              </a:lnTo>
                              <a:lnTo>
                                <a:pt x="126" y="97"/>
                              </a:lnTo>
                              <a:lnTo>
                                <a:pt x="125" y="96"/>
                              </a:lnTo>
                              <a:lnTo>
                                <a:pt x="125" y="95"/>
                              </a:lnTo>
                              <a:lnTo>
                                <a:pt x="126" y="94"/>
                              </a:lnTo>
                              <a:lnTo>
                                <a:pt x="130" y="92"/>
                              </a:lnTo>
                              <a:lnTo>
                                <a:pt x="131" y="90"/>
                              </a:lnTo>
                              <a:lnTo>
                                <a:pt x="130" y="88"/>
                              </a:lnTo>
                              <a:lnTo>
                                <a:pt x="123" y="85"/>
                              </a:lnTo>
                              <a:lnTo>
                                <a:pt x="118" y="86"/>
                              </a:lnTo>
                              <a:lnTo>
                                <a:pt x="114" y="83"/>
                              </a:lnTo>
                              <a:lnTo>
                                <a:pt x="111" y="80"/>
                              </a:lnTo>
                              <a:lnTo>
                                <a:pt x="107" y="77"/>
                              </a:lnTo>
                              <a:lnTo>
                                <a:pt x="104" y="75"/>
                              </a:lnTo>
                              <a:lnTo>
                                <a:pt x="101" y="72"/>
                              </a:lnTo>
                              <a:lnTo>
                                <a:pt x="95" y="68"/>
                              </a:lnTo>
                              <a:lnTo>
                                <a:pt x="92" y="67"/>
                              </a:lnTo>
                              <a:lnTo>
                                <a:pt x="92" y="66"/>
                              </a:lnTo>
                              <a:lnTo>
                                <a:pt x="92" y="65"/>
                              </a:lnTo>
                              <a:lnTo>
                                <a:pt x="94" y="65"/>
                              </a:lnTo>
                              <a:lnTo>
                                <a:pt x="103" y="65"/>
                              </a:lnTo>
                              <a:lnTo>
                                <a:pt x="105" y="64"/>
                              </a:lnTo>
                              <a:lnTo>
                                <a:pt x="105" y="63"/>
                              </a:lnTo>
                              <a:lnTo>
                                <a:pt x="107" y="60"/>
                              </a:lnTo>
                              <a:lnTo>
                                <a:pt x="108" y="57"/>
                              </a:lnTo>
                              <a:lnTo>
                                <a:pt x="108" y="54"/>
                              </a:lnTo>
                              <a:lnTo>
                                <a:pt x="98" y="49"/>
                              </a:lnTo>
                              <a:lnTo>
                                <a:pt x="91" y="44"/>
                              </a:lnTo>
                              <a:lnTo>
                                <a:pt x="86" y="39"/>
                              </a:lnTo>
                              <a:lnTo>
                                <a:pt x="83" y="33"/>
                              </a:lnTo>
                              <a:lnTo>
                                <a:pt x="83" y="31"/>
                              </a:lnTo>
                              <a:lnTo>
                                <a:pt x="84" y="30"/>
                              </a:lnTo>
                              <a:lnTo>
                                <a:pt x="92" y="25"/>
                              </a:lnTo>
                              <a:lnTo>
                                <a:pt x="92" y="23"/>
                              </a:lnTo>
                              <a:lnTo>
                                <a:pt x="92" y="23"/>
                              </a:lnTo>
                              <a:lnTo>
                                <a:pt x="89" y="20"/>
                              </a:lnTo>
                              <a:lnTo>
                                <a:pt x="86" y="17"/>
                              </a:lnTo>
                              <a:lnTo>
                                <a:pt x="85" y="16"/>
                              </a:lnTo>
                              <a:lnTo>
                                <a:pt x="82" y="15"/>
                              </a:lnTo>
                              <a:lnTo>
                                <a:pt x="78" y="14"/>
                              </a:lnTo>
                              <a:lnTo>
                                <a:pt x="71" y="11"/>
                              </a:lnTo>
                              <a:lnTo>
                                <a:pt x="70" y="11"/>
                              </a:lnTo>
                              <a:lnTo>
                                <a:pt x="69" y="10"/>
                              </a:lnTo>
                              <a:lnTo>
                                <a:pt x="70" y="10"/>
                              </a:lnTo>
                              <a:lnTo>
                                <a:pt x="75" y="8"/>
                              </a:lnTo>
                              <a:lnTo>
                                <a:pt x="75" y="7"/>
                              </a:lnTo>
                              <a:lnTo>
                                <a:pt x="73" y="6"/>
                              </a:lnTo>
                              <a:lnTo>
                                <a:pt x="70" y="5"/>
                              </a:lnTo>
                              <a:lnTo>
                                <a:pt x="68" y="2"/>
                              </a:lnTo>
                              <a:lnTo>
                                <a:pt x="67" y="0"/>
                              </a:lnTo>
                              <a:lnTo>
                                <a:pt x="66" y="1"/>
                              </a:lnTo>
                              <a:lnTo>
                                <a:pt x="58" y="2"/>
                              </a:lnTo>
                              <a:lnTo>
                                <a:pt x="58" y="2"/>
                              </a:lnTo>
                              <a:lnTo>
                                <a:pt x="60" y="4"/>
                              </a:lnTo>
                              <a:lnTo>
                                <a:pt x="60" y="4"/>
                              </a:lnTo>
                              <a:lnTo>
                                <a:pt x="48" y="4"/>
                              </a:lnTo>
                              <a:lnTo>
                                <a:pt x="44" y="5"/>
                              </a:lnTo>
                              <a:lnTo>
                                <a:pt x="33" y="4"/>
                              </a:lnTo>
                              <a:lnTo>
                                <a:pt x="30" y="4"/>
                              </a:lnTo>
                              <a:lnTo>
                                <a:pt x="27" y="5"/>
                              </a:lnTo>
                              <a:lnTo>
                                <a:pt x="20" y="7"/>
                              </a:lnTo>
                              <a:lnTo>
                                <a:pt x="15" y="8"/>
                              </a:lnTo>
                              <a:lnTo>
                                <a:pt x="8" y="9"/>
                              </a:lnTo>
                              <a:lnTo>
                                <a:pt x="2" y="9"/>
                              </a:lnTo>
                              <a:lnTo>
                                <a:pt x="0" y="9"/>
                              </a:lnTo>
                              <a:lnTo>
                                <a:pt x="0" y="12"/>
                              </a:lnTo>
                              <a:lnTo>
                                <a:pt x="3" y="15"/>
                              </a:lnTo>
                              <a:lnTo>
                                <a:pt x="6" y="16"/>
                              </a:lnTo>
                              <a:lnTo>
                                <a:pt x="8" y="18"/>
                              </a:lnTo>
                              <a:lnTo>
                                <a:pt x="11" y="25"/>
                              </a:lnTo>
                              <a:lnTo>
                                <a:pt x="12" y="29"/>
                              </a:lnTo>
                              <a:lnTo>
                                <a:pt x="11" y="33"/>
                              </a:lnTo>
                              <a:lnTo>
                                <a:pt x="9" y="37"/>
                              </a:lnTo>
                              <a:lnTo>
                                <a:pt x="5" y="41"/>
                              </a:lnTo>
                              <a:lnTo>
                                <a:pt x="6" y="43"/>
                              </a:lnTo>
                              <a:lnTo>
                                <a:pt x="7" y="46"/>
                              </a:lnTo>
                              <a:lnTo>
                                <a:pt x="7" y="48"/>
                              </a:lnTo>
                              <a:lnTo>
                                <a:pt x="10" y="53"/>
                              </a:lnTo>
                              <a:lnTo>
                                <a:pt x="11" y="57"/>
                              </a:lnTo>
                              <a:lnTo>
                                <a:pt x="10" y="58"/>
                              </a:lnTo>
                              <a:lnTo>
                                <a:pt x="9" y="59"/>
                              </a:lnTo>
                              <a:lnTo>
                                <a:pt x="15" y="62"/>
                              </a:lnTo>
                              <a:lnTo>
                                <a:pt x="21" y="64"/>
                              </a:lnTo>
                              <a:lnTo>
                                <a:pt x="24" y="65"/>
                              </a:lnTo>
                              <a:lnTo>
                                <a:pt x="31" y="64"/>
                              </a:lnTo>
                              <a:lnTo>
                                <a:pt x="36" y="64"/>
                              </a:lnTo>
                              <a:lnTo>
                                <a:pt x="41" y="66"/>
                              </a:lnTo>
                              <a:lnTo>
                                <a:pt x="48" y="71"/>
                              </a:lnTo>
                              <a:lnTo>
                                <a:pt x="55" y="78"/>
                              </a:lnTo>
                              <a:lnTo>
                                <a:pt x="57" y="81"/>
                              </a:lnTo>
                              <a:lnTo>
                                <a:pt x="61" y="80"/>
                              </a:lnTo>
                              <a:lnTo>
                                <a:pt x="68" y="77"/>
                              </a:lnTo>
                              <a:lnTo>
                                <a:pt x="70" y="79"/>
                              </a:lnTo>
                              <a:lnTo>
                                <a:pt x="72" y="81"/>
                              </a:lnTo>
                              <a:lnTo>
                                <a:pt x="73" y="83"/>
                              </a:lnTo>
                              <a:lnTo>
                                <a:pt x="73" y="87"/>
                              </a:lnTo>
                              <a:lnTo>
                                <a:pt x="74" y="87"/>
                              </a:lnTo>
                              <a:lnTo>
                                <a:pt x="77" y="86"/>
                              </a:lnTo>
                              <a:lnTo>
                                <a:pt x="79" y="88"/>
                              </a:lnTo>
                              <a:lnTo>
                                <a:pt x="82" y="89"/>
                              </a:lnTo>
                              <a:lnTo>
                                <a:pt x="86" y="91"/>
                              </a:lnTo>
                              <a:lnTo>
                                <a:pt x="93" y="88"/>
                              </a:lnTo>
                              <a:lnTo>
                                <a:pt x="96" y="88"/>
                              </a:lnTo>
                              <a:lnTo>
                                <a:pt x="99" y="88"/>
                              </a:lnTo>
                              <a:lnTo>
                                <a:pt x="100" y="89"/>
                              </a:lnTo>
                              <a:lnTo>
                                <a:pt x="101" y="91"/>
                              </a:lnTo>
                              <a:lnTo>
                                <a:pt x="100" y="95"/>
                              </a:lnTo>
                              <a:lnTo>
                                <a:pt x="100" y="97"/>
                              </a:lnTo>
                              <a:lnTo>
                                <a:pt x="101" y="98"/>
                              </a:lnTo>
                              <a:lnTo>
                                <a:pt x="106" y="102"/>
                              </a:lnTo>
                              <a:lnTo>
                                <a:pt x="109" y="104"/>
                              </a:lnTo>
                              <a:lnTo>
                                <a:pt x="108" y="107"/>
                              </a:lnTo>
                              <a:lnTo>
                                <a:pt x="112" y="115"/>
                              </a:lnTo>
                              <a:lnTo>
                                <a:pt x="113" y="118"/>
                              </a:lnTo>
                              <a:lnTo>
                                <a:pt x="115" y="122"/>
                              </a:lnTo>
                              <a:lnTo>
                                <a:pt x="117" y="122"/>
                              </a:lnTo>
                              <a:lnTo>
                                <a:pt x="123" y="120"/>
                              </a:lnTo>
                              <a:lnTo>
                                <a:pt x="131" y="121"/>
                              </a:lnTo>
                              <a:lnTo>
                                <a:pt x="131" y="116"/>
                              </a:lnTo>
                              <a:lnTo>
                                <a:pt x="131" y="112"/>
                              </a:lnTo>
                              <a:lnTo>
                                <a:pt x="130" y="110"/>
                              </a:lnTo>
                              <a:lnTo>
                                <a:pt x="127" y="108"/>
                              </a:lnTo>
                              <a:lnTo>
                                <a:pt x="127" y="106"/>
                              </a:lnTo>
                              <a:lnTo>
                                <a:pt x="128" y="106"/>
                              </a:lnTo>
                              <a:lnTo>
                                <a:pt x="130" y="106"/>
                              </a:lnTo>
                              <a:close/>
                              <a:moveTo>
                                <a:pt x="68" y="13"/>
                              </a:moveTo>
                              <a:lnTo>
                                <a:pt x="67" y="14"/>
                              </a:lnTo>
                              <a:lnTo>
                                <a:pt x="65" y="13"/>
                              </a:lnTo>
                              <a:lnTo>
                                <a:pt x="65" y="12"/>
                              </a:lnTo>
                              <a:lnTo>
                                <a:pt x="65" y="11"/>
                              </a:lnTo>
                              <a:lnTo>
                                <a:pt x="66" y="10"/>
                              </a:lnTo>
                              <a:lnTo>
                                <a:pt x="68" y="11"/>
                              </a:lnTo>
                              <a:lnTo>
                                <a:pt x="68" y="12"/>
                              </a:lnTo>
                              <a:lnTo>
                                <a:pt x="68" y="13"/>
                              </a:lnTo>
                            </a:path>
                          </a:pathLst>
                        </a:custGeom>
                        <a:solidFill>
                          <a:srgbClr val="DCDCDC"/>
                        </a:solidFill>
                        <a:ln w="9525">
                          <a:solidFill>
                            <a:schemeClr val="bg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it-IT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203" name="Freeform 181">
                          <a:extLst>
                            <a:ext uri="{FF2B5EF4-FFF2-40B4-BE49-F238E27FC236}">
                              <a16:creationId xmlns:a16="http://schemas.microsoft.com/office/drawing/2014/main" id="{38FD6104-FF47-4556-BCA9-6B66EC3CF476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975350" y="3086100"/>
                          <a:ext cx="47625" cy="98425"/>
                        </a:xfrm>
                        <a:custGeom>
                          <a:avLst/>
                          <a:gdLst>
                            <a:gd name="T0" fmla="*/ 29 w 30"/>
                            <a:gd name="T1" fmla="*/ 39 h 62"/>
                            <a:gd name="T2" fmla="*/ 29 w 30"/>
                            <a:gd name="T3" fmla="*/ 37 h 62"/>
                            <a:gd name="T4" fmla="*/ 27 w 30"/>
                            <a:gd name="T5" fmla="*/ 36 h 62"/>
                            <a:gd name="T6" fmla="*/ 24 w 30"/>
                            <a:gd name="T7" fmla="*/ 36 h 62"/>
                            <a:gd name="T8" fmla="*/ 23 w 30"/>
                            <a:gd name="T9" fmla="*/ 33 h 62"/>
                            <a:gd name="T10" fmla="*/ 20 w 30"/>
                            <a:gd name="T11" fmla="*/ 29 h 62"/>
                            <a:gd name="T12" fmla="*/ 20 w 30"/>
                            <a:gd name="T13" fmla="*/ 26 h 62"/>
                            <a:gd name="T14" fmla="*/ 20 w 30"/>
                            <a:gd name="T15" fmla="*/ 23 h 62"/>
                            <a:gd name="T16" fmla="*/ 21 w 30"/>
                            <a:gd name="T17" fmla="*/ 21 h 62"/>
                            <a:gd name="T18" fmla="*/ 22 w 30"/>
                            <a:gd name="T19" fmla="*/ 17 h 62"/>
                            <a:gd name="T20" fmla="*/ 22 w 30"/>
                            <a:gd name="T21" fmla="*/ 15 h 62"/>
                            <a:gd name="T22" fmla="*/ 21 w 30"/>
                            <a:gd name="T23" fmla="*/ 10 h 62"/>
                            <a:gd name="T24" fmla="*/ 19 w 30"/>
                            <a:gd name="T25" fmla="*/ 8 h 62"/>
                            <a:gd name="T26" fmla="*/ 16 w 30"/>
                            <a:gd name="T27" fmla="*/ 6 h 62"/>
                            <a:gd name="T28" fmla="*/ 14 w 30"/>
                            <a:gd name="T29" fmla="*/ 2 h 62"/>
                            <a:gd name="T30" fmla="*/ 13 w 30"/>
                            <a:gd name="T31" fmla="*/ 2 h 62"/>
                            <a:gd name="T32" fmla="*/ 9 w 30"/>
                            <a:gd name="T33" fmla="*/ 3 h 62"/>
                            <a:gd name="T34" fmla="*/ 7 w 30"/>
                            <a:gd name="T35" fmla="*/ 3 h 62"/>
                            <a:gd name="T36" fmla="*/ 7 w 30"/>
                            <a:gd name="T37" fmla="*/ 1 h 62"/>
                            <a:gd name="T38" fmla="*/ 7 w 30"/>
                            <a:gd name="T39" fmla="*/ 0 h 62"/>
                            <a:gd name="T40" fmla="*/ 5 w 30"/>
                            <a:gd name="T41" fmla="*/ 1 h 62"/>
                            <a:gd name="T42" fmla="*/ 2 w 30"/>
                            <a:gd name="T43" fmla="*/ 5 h 62"/>
                            <a:gd name="T44" fmla="*/ 0 w 30"/>
                            <a:gd name="T45" fmla="*/ 8 h 62"/>
                            <a:gd name="T46" fmla="*/ 1 w 30"/>
                            <a:gd name="T47" fmla="*/ 9 h 62"/>
                            <a:gd name="T48" fmla="*/ 2 w 30"/>
                            <a:gd name="T49" fmla="*/ 11 h 62"/>
                            <a:gd name="T50" fmla="*/ 1 w 30"/>
                            <a:gd name="T51" fmla="*/ 12 h 62"/>
                            <a:gd name="T52" fmla="*/ 0 w 30"/>
                            <a:gd name="T53" fmla="*/ 12 h 62"/>
                            <a:gd name="T54" fmla="*/ 0 w 30"/>
                            <a:gd name="T55" fmla="*/ 14 h 62"/>
                            <a:gd name="T56" fmla="*/ 0 w 30"/>
                            <a:gd name="T57" fmla="*/ 16 h 62"/>
                            <a:gd name="T58" fmla="*/ 5 w 30"/>
                            <a:gd name="T59" fmla="*/ 18 h 62"/>
                            <a:gd name="T60" fmla="*/ 4 w 30"/>
                            <a:gd name="T61" fmla="*/ 22 h 62"/>
                            <a:gd name="T62" fmla="*/ 2 w 30"/>
                            <a:gd name="T63" fmla="*/ 26 h 62"/>
                            <a:gd name="T64" fmla="*/ 2 w 30"/>
                            <a:gd name="T65" fmla="*/ 30 h 62"/>
                            <a:gd name="T66" fmla="*/ 2 w 30"/>
                            <a:gd name="T67" fmla="*/ 36 h 62"/>
                            <a:gd name="T68" fmla="*/ 0 w 30"/>
                            <a:gd name="T69" fmla="*/ 41 h 62"/>
                            <a:gd name="T70" fmla="*/ 2 w 30"/>
                            <a:gd name="T71" fmla="*/ 46 h 62"/>
                            <a:gd name="T72" fmla="*/ 2 w 30"/>
                            <a:gd name="T73" fmla="*/ 48 h 62"/>
                            <a:gd name="T74" fmla="*/ 0 w 30"/>
                            <a:gd name="T75" fmla="*/ 47 h 62"/>
                            <a:gd name="T76" fmla="*/ 0 w 30"/>
                            <a:gd name="T77" fmla="*/ 48 h 62"/>
                            <a:gd name="T78" fmla="*/ 3 w 30"/>
                            <a:gd name="T79" fmla="*/ 51 h 62"/>
                            <a:gd name="T80" fmla="*/ 11 w 30"/>
                            <a:gd name="T81" fmla="*/ 58 h 62"/>
                            <a:gd name="T82" fmla="*/ 12 w 30"/>
                            <a:gd name="T83" fmla="*/ 61 h 62"/>
                            <a:gd name="T84" fmla="*/ 13 w 30"/>
                            <a:gd name="T85" fmla="*/ 62 h 62"/>
                            <a:gd name="T86" fmla="*/ 16 w 30"/>
                            <a:gd name="T87" fmla="*/ 62 h 62"/>
                            <a:gd name="T88" fmla="*/ 17 w 30"/>
                            <a:gd name="T89" fmla="*/ 62 h 62"/>
                            <a:gd name="T90" fmla="*/ 17 w 30"/>
                            <a:gd name="T91" fmla="*/ 60 h 62"/>
                            <a:gd name="T92" fmla="*/ 18 w 30"/>
                            <a:gd name="T93" fmla="*/ 59 h 62"/>
                            <a:gd name="T94" fmla="*/ 18 w 30"/>
                            <a:gd name="T95" fmla="*/ 59 h 62"/>
                            <a:gd name="T96" fmla="*/ 17 w 30"/>
                            <a:gd name="T97" fmla="*/ 56 h 62"/>
                            <a:gd name="T98" fmla="*/ 18 w 30"/>
                            <a:gd name="T99" fmla="*/ 55 h 62"/>
                            <a:gd name="T100" fmla="*/ 19 w 30"/>
                            <a:gd name="T101" fmla="*/ 54 h 62"/>
                            <a:gd name="T102" fmla="*/ 21 w 30"/>
                            <a:gd name="T103" fmla="*/ 54 h 62"/>
                            <a:gd name="T104" fmla="*/ 23 w 30"/>
                            <a:gd name="T105" fmla="*/ 53 h 62"/>
                            <a:gd name="T106" fmla="*/ 24 w 30"/>
                            <a:gd name="T107" fmla="*/ 50 h 62"/>
                            <a:gd name="T108" fmla="*/ 25 w 30"/>
                            <a:gd name="T109" fmla="*/ 48 h 62"/>
                            <a:gd name="T110" fmla="*/ 26 w 30"/>
                            <a:gd name="T111" fmla="*/ 46 h 62"/>
                            <a:gd name="T112" fmla="*/ 29 w 30"/>
                            <a:gd name="T113" fmla="*/ 45 h 62"/>
                            <a:gd name="T114" fmla="*/ 30 w 30"/>
                            <a:gd name="T115" fmla="*/ 42 h 62"/>
                            <a:gd name="T116" fmla="*/ 29 w 30"/>
                            <a:gd name="T117" fmla="*/ 40 h 62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  <a:cxn ang="0">
                              <a:pos x="T92" y="T93"/>
                            </a:cxn>
                            <a:cxn ang="0">
                              <a:pos x="T94" y="T95"/>
                            </a:cxn>
                            <a:cxn ang="0">
                              <a:pos x="T96" y="T97"/>
                            </a:cxn>
                            <a:cxn ang="0">
                              <a:pos x="T98" y="T99"/>
                            </a:cxn>
                            <a:cxn ang="0">
                              <a:pos x="T100" y="T101"/>
                            </a:cxn>
                            <a:cxn ang="0">
                              <a:pos x="T102" y="T103"/>
                            </a:cxn>
                            <a:cxn ang="0">
                              <a:pos x="T104" y="T105"/>
                            </a:cxn>
                            <a:cxn ang="0">
                              <a:pos x="T106" y="T107"/>
                            </a:cxn>
                            <a:cxn ang="0">
                              <a:pos x="T108" y="T109"/>
                            </a:cxn>
                            <a:cxn ang="0">
                              <a:pos x="T110" y="T111"/>
                            </a:cxn>
                            <a:cxn ang="0">
                              <a:pos x="T112" y="T113"/>
                            </a:cxn>
                            <a:cxn ang="0">
                              <a:pos x="T114" y="T115"/>
                            </a:cxn>
                            <a:cxn ang="0">
                              <a:pos x="T116" y="T117"/>
                            </a:cxn>
                          </a:cxnLst>
                          <a:rect l="0" t="0" r="r" b="b"/>
                          <a:pathLst>
                            <a:path w="30" h="62">
                              <a:moveTo>
                                <a:pt x="29" y="40"/>
                              </a:moveTo>
                              <a:lnTo>
                                <a:pt x="29" y="39"/>
                              </a:lnTo>
                              <a:lnTo>
                                <a:pt x="29" y="37"/>
                              </a:lnTo>
                              <a:lnTo>
                                <a:pt x="29" y="37"/>
                              </a:lnTo>
                              <a:lnTo>
                                <a:pt x="28" y="37"/>
                              </a:lnTo>
                              <a:lnTo>
                                <a:pt x="27" y="36"/>
                              </a:lnTo>
                              <a:lnTo>
                                <a:pt x="25" y="37"/>
                              </a:lnTo>
                              <a:lnTo>
                                <a:pt x="24" y="36"/>
                              </a:lnTo>
                              <a:lnTo>
                                <a:pt x="23" y="33"/>
                              </a:lnTo>
                              <a:lnTo>
                                <a:pt x="23" y="33"/>
                              </a:lnTo>
                              <a:lnTo>
                                <a:pt x="22" y="32"/>
                              </a:lnTo>
                              <a:lnTo>
                                <a:pt x="20" y="29"/>
                              </a:lnTo>
                              <a:lnTo>
                                <a:pt x="20" y="28"/>
                              </a:lnTo>
                              <a:lnTo>
                                <a:pt x="20" y="26"/>
                              </a:lnTo>
                              <a:lnTo>
                                <a:pt x="20" y="23"/>
                              </a:lnTo>
                              <a:lnTo>
                                <a:pt x="20" y="23"/>
                              </a:lnTo>
                              <a:lnTo>
                                <a:pt x="21" y="22"/>
                              </a:lnTo>
                              <a:lnTo>
                                <a:pt x="21" y="21"/>
                              </a:lnTo>
                              <a:lnTo>
                                <a:pt x="21" y="20"/>
                              </a:lnTo>
                              <a:lnTo>
                                <a:pt x="22" y="17"/>
                              </a:lnTo>
                              <a:lnTo>
                                <a:pt x="22" y="16"/>
                              </a:lnTo>
                              <a:lnTo>
                                <a:pt x="22" y="15"/>
                              </a:lnTo>
                              <a:lnTo>
                                <a:pt x="22" y="13"/>
                              </a:lnTo>
                              <a:lnTo>
                                <a:pt x="21" y="10"/>
                              </a:lnTo>
                              <a:lnTo>
                                <a:pt x="20" y="9"/>
                              </a:lnTo>
                              <a:lnTo>
                                <a:pt x="19" y="8"/>
                              </a:lnTo>
                              <a:lnTo>
                                <a:pt x="18" y="7"/>
                              </a:lnTo>
                              <a:lnTo>
                                <a:pt x="16" y="6"/>
                              </a:lnTo>
                              <a:lnTo>
                                <a:pt x="15" y="5"/>
                              </a:lnTo>
                              <a:lnTo>
                                <a:pt x="14" y="2"/>
                              </a:lnTo>
                              <a:lnTo>
                                <a:pt x="13" y="2"/>
                              </a:lnTo>
                              <a:lnTo>
                                <a:pt x="13" y="2"/>
                              </a:lnTo>
                              <a:lnTo>
                                <a:pt x="11" y="3"/>
                              </a:lnTo>
                              <a:lnTo>
                                <a:pt x="9" y="3"/>
                              </a:lnTo>
                              <a:lnTo>
                                <a:pt x="8" y="3"/>
                              </a:lnTo>
                              <a:lnTo>
                                <a:pt x="7" y="3"/>
                              </a:lnTo>
                              <a:lnTo>
                                <a:pt x="7" y="2"/>
                              </a:lnTo>
                              <a:lnTo>
                                <a:pt x="7" y="1"/>
                              </a:lnTo>
                              <a:lnTo>
                                <a:pt x="7" y="0"/>
                              </a:lnTo>
                              <a:lnTo>
                                <a:pt x="7" y="0"/>
                              </a:lnTo>
                              <a:lnTo>
                                <a:pt x="6" y="0"/>
                              </a:lnTo>
                              <a:lnTo>
                                <a:pt x="5" y="1"/>
                              </a:lnTo>
                              <a:lnTo>
                                <a:pt x="4" y="3"/>
                              </a:lnTo>
                              <a:lnTo>
                                <a:pt x="2" y="5"/>
                              </a:lnTo>
                              <a:lnTo>
                                <a:pt x="1" y="6"/>
                              </a:lnTo>
                              <a:lnTo>
                                <a:pt x="0" y="8"/>
                              </a:lnTo>
                              <a:lnTo>
                                <a:pt x="0" y="8"/>
                              </a:lnTo>
                              <a:lnTo>
                                <a:pt x="1" y="9"/>
                              </a:lnTo>
                              <a:lnTo>
                                <a:pt x="2" y="10"/>
                              </a:lnTo>
                              <a:lnTo>
                                <a:pt x="2" y="11"/>
                              </a:lnTo>
                              <a:lnTo>
                                <a:pt x="2" y="12"/>
                              </a:lnTo>
                              <a:lnTo>
                                <a:pt x="1" y="12"/>
                              </a:lnTo>
                              <a:lnTo>
                                <a:pt x="0" y="11"/>
                              </a:lnTo>
                              <a:lnTo>
                                <a:pt x="0" y="12"/>
                              </a:lnTo>
                              <a:lnTo>
                                <a:pt x="0" y="13"/>
                              </a:lnTo>
                              <a:lnTo>
                                <a:pt x="0" y="14"/>
                              </a:lnTo>
                              <a:lnTo>
                                <a:pt x="0" y="15"/>
                              </a:lnTo>
                              <a:lnTo>
                                <a:pt x="0" y="16"/>
                              </a:lnTo>
                              <a:lnTo>
                                <a:pt x="2" y="17"/>
                              </a:lnTo>
                              <a:lnTo>
                                <a:pt x="5" y="18"/>
                              </a:lnTo>
                              <a:lnTo>
                                <a:pt x="5" y="21"/>
                              </a:lnTo>
                              <a:lnTo>
                                <a:pt x="4" y="22"/>
                              </a:lnTo>
                              <a:lnTo>
                                <a:pt x="3" y="23"/>
                              </a:lnTo>
                              <a:lnTo>
                                <a:pt x="2" y="26"/>
                              </a:lnTo>
                              <a:lnTo>
                                <a:pt x="2" y="28"/>
                              </a:lnTo>
                              <a:lnTo>
                                <a:pt x="2" y="30"/>
                              </a:lnTo>
                              <a:lnTo>
                                <a:pt x="2" y="32"/>
                              </a:lnTo>
                              <a:lnTo>
                                <a:pt x="2" y="36"/>
                              </a:lnTo>
                              <a:lnTo>
                                <a:pt x="1" y="39"/>
                              </a:lnTo>
                              <a:lnTo>
                                <a:pt x="0" y="41"/>
                              </a:lnTo>
                              <a:lnTo>
                                <a:pt x="0" y="42"/>
                              </a:lnTo>
                              <a:lnTo>
                                <a:pt x="2" y="46"/>
                              </a:lnTo>
                              <a:lnTo>
                                <a:pt x="2" y="47"/>
                              </a:lnTo>
                              <a:lnTo>
                                <a:pt x="2" y="48"/>
                              </a:lnTo>
                              <a:lnTo>
                                <a:pt x="1" y="47"/>
                              </a:lnTo>
                              <a:lnTo>
                                <a:pt x="0" y="47"/>
                              </a:lnTo>
                              <a:lnTo>
                                <a:pt x="0" y="47"/>
                              </a:lnTo>
                              <a:lnTo>
                                <a:pt x="0" y="48"/>
                              </a:lnTo>
                              <a:lnTo>
                                <a:pt x="1" y="49"/>
                              </a:lnTo>
                              <a:lnTo>
                                <a:pt x="3" y="51"/>
                              </a:lnTo>
                              <a:lnTo>
                                <a:pt x="9" y="54"/>
                              </a:lnTo>
                              <a:lnTo>
                                <a:pt x="11" y="58"/>
                              </a:lnTo>
                              <a:lnTo>
                                <a:pt x="12" y="59"/>
                              </a:lnTo>
                              <a:lnTo>
                                <a:pt x="12" y="61"/>
                              </a:lnTo>
                              <a:lnTo>
                                <a:pt x="12" y="61"/>
                              </a:lnTo>
                              <a:lnTo>
                                <a:pt x="13" y="62"/>
                              </a:lnTo>
                              <a:lnTo>
                                <a:pt x="14" y="62"/>
                              </a:lnTo>
                              <a:lnTo>
                                <a:pt x="16" y="62"/>
                              </a:lnTo>
                              <a:lnTo>
                                <a:pt x="16" y="62"/>
                              </a:lnTo>
                              <a:lnTo>
                                <a:pt x="17" y="62"/>
                              </a:lnTo>
                              <a:lnTo>
                                <a:pt x="17" y="61"/>
                              </a:lnTo>
                              <a:lnTo>
                                <a:pt x="17" y="60"/>
                              </a:lnTo>
                              <a:lnTo>
                                <a:pt x="17" y="59"/>
                              </a:lnTo>
                              <a:lnTo>
                                <a:pt x="18" y="59"/>
                              </a:lnTo>
                              <a:lnTo>
                                <a:pt x="18" y="59"/>
                              </a:lnTo>
                              <a:lnTo>
                                <a:pt x="18" y="59"/>
                              </a:lnTo>
                              <a:lnTo>
                                <a:pt x="18" y="57"/>
                              </a:lnTo>
                              <a:lnTo>
                                <a:pt x="17" y="56"/>
                              </a:lnTo>
                              <a:lnTo>
                                <a:pt x="17" y="56"/>
                              </a:lnTo>
                              <a:lnTo>
                                <a:pt x="18" y="55"/>
                              </a:lnTo>
                              <a:lnTo>
                                <a:pt x="18" y="55"/>
                              </a:lnTo>
                              <a:lnTo>
                                <a:pt x="19" y="54"/>
                              </a:lnTo>
                              <a:lnTo>
                                <a:pt x="20" y="54"/>
                              </a:lnTo>
                              <a:lnTo>
                                <a:pt x="21" y="54"/>
                              </a:lnTo>
                              <a:lnTo>
                                <a:pt x="23" y="53"/>
                              </a:lnTo>
                              <a:lnTo>
                                <a:pt x="23" y="53"/>
                              </a:lnTo>
                              <a:lnTo>
                                <a:pt x="23" y="52"/>
                              </a:lnTo>
                              <a:lnTo>
                                <a:pt x="24" y="50"/>
                              </a:lnTo>
                              <a:lnTo>
                                <a:pt x="25" y="49"/>
                              </a:lnTo>
                              <a:lnTo>
                                <a:pt x="25" y="48"/>
                              </a:lnTo>
                              <a:lnTo>
                                <a:pt x="25" y="47"/>
                              </a:lnTo>
                              <a:lnTo>
                                <a:pt x="26" y="46"/>
                              </a:lnTo>
                              <a:lnTo>
                                <a:pt x="27" y="46"/>
                              </a:lnTo>
                              <a:lnTo>
                                <a:pt x="29" y="45"/>
                              </a:lnTo>
                              <a:lnTo>
                                <a:pt x="29" y="44"/>
                              </a:lnTo>
                              <a:lnTo>
                                <a:pt x="30" y="42"/>
                              </a:lnTo>
                              <a:lnTo>
                                <a:pt x="30" y="41"/>
                              </a:lnTo>
                              <a:lnTo>
                                <a:pt x="29" y="4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DCDCDC"/>
                        </a:solidFill>
                        <a:ln w="9525">
                          <a:solidFill>
                            <a:schemeClr val="bg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it-IT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204" name="Freeform 182">
                          <a:extLst>
                            <a:ext uri="{FF2B5EF4-FFF2-40B4-BE49-F238E27FC236}">
                              <a16:creationId xmlns:a16="http://schemas.microsoft.com/office/drawing/2014/main" id="{5C3E8F1D-E72F-4061-BB13-31CD300B5260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975350" y="3086100"/>
                          <a:ext cx="47625" cy="98425"/>
                        </a:xfrm>
                        <a:custGeom>
                          <a:avLst/>
                          <a:gdLst>
                            <a:gd name="T0" fmla="*/ 29 w 30"/>
                            <a:gd name="T1" fmla="*/ 39 h 62"/>
                            <a:gd name="T2" fmla="*/ 29 w 30"/>
                            <a:gd name="T3" fmla="*/ 37 h 62"/>
                            <a:gd name="T4" fmla="*/ 27 w 30"/>
                            <a:gd name="T5" fmla="*/ 36 h 62"/>
                            <a:gd name="T6" fmla="*/ 24 w 30"/>
                            <a:gd name="T7" fmla="*/ 36 h 62"/>
                            <a:gd name="T8" fmla="*/ 23 w 30"/>
                            <a:gd name="T9" fmla="*/ 33 h 62"/>
                            <a:gd name="T10" fmla="*/ 20 w 30"/>
                            <a:gd name="T11" fmla="*/ 29 h 62"/>
                            <a:gd name="T12" fmla="*/ 20 w 30"/>
                            <a:gd name="T13" fmla="*/ 26 h 62"/>
                            <a:gd name="T14" fmla="*/ 20 w 30"/>
                            <a:gd name="T15" fmla="*/ 23 h 62"/>
                            <a:gd name="T16" fmla="*/ 21 w 30"/>
                            <a:gd name="T17" fmla="*/ 21 h 62"/>
                            <a:gd name="T18" fmla="*/ 22 w 30"/>
                            <a:gd name="T19" fmla="*/ 17 h 62"/>
                            <a:gd name="T20" fmla="*/ 22 w 30"/>
                            <a:gd name="T21" fmla="*/ 15 h 62"/>
                            <a:gd name="T22" fmla="*/ 21 w 30"/>
                            <a:gd name="T23" fmla="*/ 10 h 62"/>
                            <a:gd name="T24" fmla="*/ 19 w 30"/>
                            <a:gd name="T25" fmla="*/ 8 h 62"/>
                            <a:gd name="T26" fmla="*/ 16 w 30"/>
                            <a:gd name="T27" fmla="*/ 6 h 62"/>
                            <a:gd name="T28" fmla="*/ 14 w 30"/>
                            <a:gd name="T29" fmla="*/ 2 h 62"/>
                            <a:gd name="T30" fmla="*/ 13 w 30"/>
                            <a:gd name="T31" fmla="*/ 2 h 62"/>
                            <a:gd name="T32" fmla="*/ 9 w 30"/>
                            <a:gd name="T33" fmla="*/ 3 h 62"/>
                            <a:gd name="T34" fmla="*/ 7 w 30"/>
                            <a:gd name="T35" fmla="*/ 3 h 62"/>
                            <a:gd name="T36" fmla="*/ 7 w 30"/>
                            <a:gd name="T37" fmla="*/ 1 h 62"/>
                            <a:gd name="T38" fmla="*/ 7 w 30"/>
                            <a:gd name="T39" fmla="*/ 0 h 62"/>
                            <a:gd name="T40" fmla="*/ 5 w 30"/>
                            <a:gd name="T41" fmla="*/ 1 h 62"/>
                            <a:gd name="T42" fmla="*/ 2 w 30"/>
                            <a:gd name="T43" fmla="*/ 5 h 62"/>
                            <a:gd name="T44" fmla="*/ 0 w 30"/>
                            <a:gd name="T45" fmla="*/ 8 h 62"/>
                            <a:gd name="T46" fmla="*/ 1 w 30"/>
                            <a:gd name="T47" fmla="*/ 9 h 62"/>
                            <a:gd name="T48" fmla="*/ 2 w 30"/>
                            <a:gd name="T49" fmla="*/ 11 h 62"/>
                            <a:gd name="T50" fmla="*/ 1 w 30"/>
                            <a:gd name="T51" fmla="*/ 12 h 62"/>
                            <a:gd name="T52" fmla="*/ 0 w 30"/>
                            <a:gd name="T53" fmla="*/ 12 h 62"/>
                            <a:gd name="T54" fmla="*/ 0 w 30"/>
                            <a:gd name="T55" fmla="*/ 14 h 62"/>
                            <a:gd name="T56" fmla="*/ 0 w 30"/>
                            <a:gd name="T57" fmla="*/ 16 h 62"/>
                            <a:gd name="T58" fmla="*/ 5 w 30"/>
                            <a:gd name="T59" fmla="*/ 18 h 62"/>
                            <a:gd name="T60" fmla="*/ 4 w 30"/>
                            <a:gd name="T61" fmla="*/ 22 h 62"/>
                            <a:gd name="T62" fmla="*/ 2 w 30"/>
                            <a:gd name="T63" fmla="*/ 26 h 62"/>
                            <a:gd name="T64" fmla="*/ 2 w 30"/>
                            <a:gd name="T65" fmla="*/ 30 h 62"/>
                            <a:gd name="T66" fmla="*/ 2 w 30"/>
                            <a:gd name="T67" fmla="*/ 36 h 62"/>
                            <a:gd name="T68" fmla="*/ 0 w 30"/>
                            <a:gd name="T69" fmla="*/ 41 h 62"/>
                            <a:gd name="T70" fmla="*/ 2 w 30"/>
                            <a:gd name="T71" fmla="*/ 46 h 62"/>
                            <a:gd name="T72" fmla="*/ 2 w 30"/>
                            <a:gd name="T73" fmla="*/ 48 h 62"/>
                            <a:gd name="T74" fmla="*/ 0 w 30"/>
                            <a:gd name="T75" fmla="*/ 47 h 62"/>
                            <a:gd name="T76" fmla="*/ 0 w 30"/>
                            <a:gd name="T77" fmla="*/ 48 h 62"/>
                            <a:gd name="T78" fmla="*/ 3 w 30"/>
                            <a:gd name="T79" fmla="*/ 51 h 62"/>
                            <a:gd name="T80" fmla="*/ 11 w 30"/>
                            <a:gd name="T81" fmla="*/ 58 h 62"/>
                            <a:gd name="T82" fmla="*/ 12 w 30"/>
                            <a:gd name="T83" fmla="*/ 61 h 62"/>
                            <a:gd name="T84" fmla="*/ 13 w 30"/>
                            <a:gd name="T85" fmla="*/ 62 h 62"/>
                            <a:gd name="T86" fmla="*/ 16 w 30"/>
                            <a:gd name="T87" fmla="*/ 62 h 62"/>
                            <a:gd name="T88" fmla="*/ 17 w 30"/>
                            <a:gd name="T89" fmla="*/ 62 h 62"/>
                            <a:gd name="T90" fmla="*/ 17 w 30"/>
                            <a:gd name="T91" fmla="*/ 60 h 62"/>
                            <a:gd name="T92" fmla="*/ 18 w 30"/>
                            <a:gd name="T93" fmla="*/ 59 h 62"/>
                            <a:gd name="T94" fmla="*/ 18 w 30"/>
                            <a:gd name="T95" fmla="*/ 59 h 62"/>
                            <a:gd name="T96" fmla="*/ 17 w 30"/>
                            <a:gd name="T97" fmla="*/ 56 h 62"/>
                            <a:gd name="T98" fmla="*/ 18 w 30"/>
                            <a:gd name="T99" fmla="*/ 55 h 62"/>
                            <a:gd name="T100" fmla="*/ 19 w 30"/>
                            <a:gd name="T101" fmla="*/ 54 h 62"/>
                            <a:gd name="T102" fmla="*/ 21 w 30"/>
                            <a:gd name="T103" fmla="*/ 54 h 62"/>
                            <a:gd name="T104" fmla="*/ 23 w 30"/>
                            <a:gd name="T105" fmla="*/ 53 h 62"/>
                            <a:gd name="T106" fmla="*/ 24 w 30"/>
                            <a:gd name="T107" fmla="*/ 50 h 62"/>
                            <a:gd name="T108" fmla="*/ 25 w 30"/>
                            <a:gd name="T109" fmla="*/ 48 h 62"/>
                            <a:gd name="T110" fmla="*/ 26 w 30"/>
                            <a:gd name="T111" fmla="*/ 46 h 62"/>
                            <a:gd name="T112" fmla="*/ 29 w 30"/>
                            <a:gd name="T113" fmla="*/ 45 h 62"/>
                            <a:gd name="T114" fmla="*/ 30 w 30"/>
                            <a:gd name="T115" fmla="*/ 42 h 62"/>
                            <a:gd name="T116" fmla="*/ 29 w 30"/>
                            <a:gd name="T117" fmla="*/ 40 h 62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  <a:cxn ang="0">
                              <a:pos x="T92" y="T93"/>
                            </a:cxn>
                            <a:cxn ang="0">
                              <a:pos x="T94" y="T95"/>
                            </a:cxn>
                            <a:cxn ang="0">
                              <a:pos x="T96" y="T97"/>
                            </a:cxn>
                            <a:cxn ang="0">
                              <a:pos x="T98" y="T99"/>
                            </a:cxn>
                            <a:cxn ang="0">
                              <a:pos x="T100" y="T101"/>
                            </a:cxn>
                            <a:cxn ang="0">
                              <a:pos x="T102" y="T103"/>
                            </a:cxn>
                            <a:cxn ang="0">
                              <a:pos x="T104" y="T105"/>
                            </a:cxn>
                            <a:cxn ang="0">
                              <a:pos x="T106" y="T107"/>
                            </a:cxn>
                            <a:cxn ang="0">
                              <a:pos x="T108" y="T109"/>
                            </a:cxn>
                            <a:cxn ang="0">
                              <a:pos x="T110" y="T111"/>
                            </a:cxn>
                            <a:cxn ang="0">
                              <a:pos x="T112" y="T113"/>
                            </a:cxn>
                            <a:cxn ang="0">
                              <a:pos x="T114" y="T115"/>
                            </a:cxn>
                            <a:cxn ang="0">
                              <a:pos x="T116" y="T117"/>
                            </a:cxn>
                          </a:cxnLst>
                          <a:rect l="0" t="0" r="r" b="b"/>
                          <a:pathLst>
                            <a:path w="30" h="62">
                              <a:moveTo>
                                <a:pt x="29" y="40"/>
                              </a:moveTo>
                              <a:lnTo>
                                <a:pt x="29" y="39"/>
                              </a:lnTo>
                              <a:lnTo>
                                <a:pt x="29" y="37"/>
                              </a:lnTo>
                              <a:lnTo>
                                <a:pt x="29" y="37"/>
                              </a:lnTo>
                              <a:lnTo>
                                <a:pt x="28" y="37"/>
                              </a:lnTo>
                              <a:lnTo>
                                <a:pt x="27" y="36"/>
                              </a:lnTo>
                              <a:lnTo>
                                <a:pt x="25" y="37"/>
                              </a:lnTo>
                              <a:lnTo>
                                <a:pt x="24" y="36"/>
                              </a:lnTo>
                              <a:lnTo>
                                <a:pt x="23" y="33"/>
                              </a:lnTo>
                              <a:lnTo>
                                <a:pt x="23" y="33"/>
                              </a:lnTo>
                              <a:lnTo>
                                <a:pt x="22" y="32"/>
                              </a:lnTo>
                              <a:lnTo>
                                <a:pt x="20" y="29"/>
                              </a:lnTo>
                              <a:lnTo>
                                <a:pt x="20" y="28"/>
                              </a:lnTo>
                              <a:lnTo>
                                <a:pt x="20" y="26"/>
                              </a:lnTo>
                              <a:lnTo>
                                <a:pt x="20" y="23"/>
                              </a:lnTo>
                              <a:lnTo>
                                <a:pt x="20" y="23"/>
                              </a:lnTo>
                              <a:lnTo>
                                <a:pt x="21" y="22"/>
                              </a:lnTo>
                              <a:lnTo>
                                <a:pt x="21" y="21"/>
                              </a:lnTo>
                              <a:lnTo>
                                <a:pt x="21" y="20"/>
                              </a:lnTo>
                              <a:lnTo>
                                <a:pt x="22" y="17"/>
                              </a:lnTo>
                              <a:lnTo>
                                <a:pt x="22" y="16"/>
                              </a:lnTo>
                              <a:lnTo>
                                <a:pt x="22" y="15"/>
                              </a:lnTo>
                              <a:lnTo>
                                <a:pt x="22" y="13"/>
                              </a:lnTo>
                              <a:lnTo>
                                <a:pt x="21" y="10"/>
                              </a:lnTo>
                              <a:lnTo>
                                <a:pt x="20" y="9"/>
                              </a:lnTo>
                              <a:lnTo>
                                <a:pt x="19" y="8"/>
                              </a:lnTo>
                              <a:lnTo>
                                <a:pt x="18" y="7"/>
                              </a:lnTo>
                              <a:lnTo>
                                <a:pt x="16" y="6"/>
                              </a:lnTo>
                              <a:lnTo>
                                <a:pt x="15" y="5"/>
                              </a:lnTo>
                              <a:lnTo>
                                <a:pt x="14" y="2"/>
                              </a:lnTo>
                              <a:lnTo>
                                <a:pt x="13" y="2"/>
                              </a:lnTo>
                              <a:lnTo>
                                <a:pt x="13" y="2"/>
                              </a:lnTo>
                              <a:lnTo>
                                <a:pt x="11" y="3"/>
                              </a:lnTo>
                              <a:lnTo>
                                <a:pt x="9" y="3"/>
                              </a:lnTo>
                              <a:lnTo>
                                <a:pt x="8" y="3"/>
                              </a:lnTo>
                              <a:lnTo>
                                <a:pt x="7" y="3"/>
                              </a:lnTo>
                              <a:lnTo>
                                <a:pt x="7" y="2"/>
                              </a:lnTo>
                              <a:lnTo>
                                <a:pt x="7" y="1"/>
                              </a:lnTo>
                              <a:lnTo>
                                <a:pt x="7" y="0"/>
                              </a:lnTo>
                              <a:lnTo>
                                <a:pt x="7" y="0"/>
                              </a:lnTo>
                              <a:lnTo>
                                <a:pt x="6" y="0"/>
                              </a:lnTo>
                              <a:lnTo>
                                <a:pt x="5" y="1"/>
                              </a:lnTo>
                              <a:lnTo>
                                <a:pt x="4" y="3"/>
                              </a:lnTo>
                              <a:lnTo>
                                <a:pt x="2" y="5"/>
                              </a:lnTo>
                              <a:lnTo>
                                <a:pt x="1" y="6"/>
                              </a:lnTo>
                              <a:lnTo>
                                <a:pt x="0" y="8"/>
                              </a:lnTo>
                              <a:lnTo>
                                <a:pt x="0" y="8"/>
                              </a:lnTo>
                              <a:lnTo>
                                <a:pt x="1" y="9"/>
                              </a:lnTo>
                              <a:lnTo>
                                <a:pt x="2" y="10"/>
                              </a:lnTo>
                              <a:lnTo>
                                <a:pt x="2" y="11"/>
                              </a:lnTo>
                              <a:lnTo>
                                <a:pt x="2" y="12"/>
                              </a:lnTo>
                              <a:lnTo>
                                <a:pt x="1" y="12"/>
                              </a:lnTo>
                              <a:lnTo>
                                <a:pt x="0" y="11"/>
                              </a:lnTo>
                              <a:lnTo>
                                <a:pt x="0" y="12"/>
                              </a:lnTo>
                              <a:lnTo>
                                <a:pt x="0" y="13"/>
                              </a:lnTo>
                              <a:lnTo>
                                <a:pt x="0" y="14"/>
                              </a:lnTo>
                              <a:lnTo>
                                <a:pt x="0" y="15"/>
                              </a:lnTo>
                              <a:lnTo>
                                <a:pt x="0" y="16"/>
                              </a:lnTo>
                              <a:lnTo>
                                <a:pt x="2" y="17"/>
                              </a:lnTo>
                              <a:lnTo>
                                <a:pt x="5" y="18"/>
                              </a:lnTo>
                              <a:lnTo>
                                <a:pt x="5" y="21"/>
                              </a:lnTo>
                              <a:lnTo>
                                <a:pt x="4" y="22"/>
                              </a:lnTo>
                              <a:lnTo>
                                <a:pt x="3" y="23"/>
                              </a:lnTo>
                              <a:lnTo>
                                <a:pt x="2" y="26"/>
                              </a:lnTo>
                              <a:lnTo>
                                <a:pt x="2" y="28"/>
                              </a:lnTo>
                              <a:lnTo>
                                <a:pt x="2" y="30"/>
                              </a:lnTo>
                              <a:lnTo>
                                <a:pt x="2" y="32"/>
                              </a:lnTo>
                              <a:lnTo>
                                <a:pt x="2" y="36"/>
                              </a:lnTo>
                              <a:lnTo>
                                <a:pt x="1" y="39"/>
                              </a:lnTo>
                              <a:lnTo>
                                <a:pt x="0" y="41"/>
                              </a:lnTo>
                              <a:lnTo>
                                <a:pt x="0" y="42"/>
                              </a:lnTo>
                              <a:lnTo>
                                <a:pt x="2" y="46"/>
                              </a:lnTo>
                              <a:lnTo>
                                <a:pt x="2" y="47"/>
                              </a:lnTo>
                              <a:lnTo>
                                <a:pt x="2" y="48"/>
                              </a:lnTo>
                              <a:lnTo>
                                <a:pt x="1" y="47"/>
                              </a:lnTo>
                              <a:lnTo>
                                <a:pt x="0" y="47"/>
                              </a:lnTo>
                              <a:lnTo>
                                <a:pt x="0" y="47"/>
                              </a:lnTo>
                              <a:lnTo>
                                <a:pt x="0" y="48"/>
                              </a:lnTo>
                              <a:lnTo>
                                <a:pt x="1" y="49"/>
                              </a:lnTo>
                              <a:lnTo>
                                <a:pt x="3" y="51"/>
                              </a:lnTo>
                              <a:lnTo>
                                <a:pt x="9" y="54"/>
                              </a:lnTo>
                              <a:lnTo>
                                <a:pt x="11" y="58"/>
                              </a:lnTo>
                              <a:lnTo>
                                <a:pt x="12" y="59"/>
                              </a:lnTo>
                              <a:lnTo>
                                <a:pt x="12" y="61"/>
                              </a:lnTo>
                              <a:lnTo>
                                <a:pt x="12" y="61"/>
                              </a:lnTo>
                              <a:lnTo>
                                <a:pt x="13" y="62"/>
                              </a:lnTo>
                              <a:lnTo>
                                <a:pt x="14" y="62"/>
                              </a:lnTo>
                              <a:lnTo>
                                <a:pt x="16" y="62"/>
                              </a:lnTo>
                              <a:lnTo>
                                <a:pt x="16" y="62"/>
                              </a:lnTo>
                              <a:lnTo>
                                <a:pt x="17" y="62"/>
                              </a:lnTo>
                              <a:lnTo>
                                <a:pt x="17" y="61"/>
                              </a:lnTo>
                              <a:lnTo>
                                <a:pt x="17" y="60"/>
                              </a:lnTo>
                              <a:lnTo>
                                <a:pt x="17" y="59"/>
                              </a:lnTo>
                              <a:lnTo>
                                <a:pt x="18" y="59"/>
                              </a:lnTo>
                              <a:lnTo>
                                <a:pt x="18" y="59"/>
                              </a:lnTo>
                              <a:lnTo>
                                <a:pt x="18" y="59"/>
                              </a:lnTo>
                              <a:lnTo>
                                <a:pt x="18" y="57"/>
                              </a:lnTo>
                              <a:lnTo>
                                <a:pt x="17" y="56"/>
                              </a:lnTo>
                              <a:lnTo>
                                <a:pt x="17" y="56"/>
                              </a:lnTo>
                              <a:lnTo>
                                <a:pt x="18" y="55"/>
                              </a:lnTo>
                              <a:lnTo>
                                <a:pt x="18" y="55"/>
                              </a:lnTo>
                              <a:lnTo>
                                <a:pt x="19" y="54"/>
                              </a:lnTo>
                              <a:lnTo>
                                <a:pt x="20" y="54"/>
                              </a:lnTo>
                              <a:lnTo>
                                <a:pt x="21" y="54"/>
                              </a:lnTo>
                              <a:lnTo>
                                <a:pt x="23" y="53"/>
                              </a:lnTo>
                              <a:lnTo>
                                <a:pt x="23" y="53"/>
                              </a:lnTo>
                              <a:lnTo>
                                <a:pt x="23" y="52"/>
                              </a:lnTo>
                              <a:lnTo>
                                <a:pt x="24" y="50"/>
                              </a:lnTo>
                              <a:lnTo>
                                <a:pt x="25" y="49"/>
                              </a:lnTo>
                              <a:lnTo>
                                <a:pt x="25" y="48"/>
                              </a:lnTo>
                              <a:lnTo>
                                <a:pt x="25" y="47"/>
                              </a:lnTo>
                              <a:lnTo>
                                <a:pt x="26" y="46"/>
                              </a:lnTo>
                              <a:lnTo>
                                <a:pt x="27" y="46"/>
                              </a:lnTo>
                              <a:lnTo>
                                <a:pt x="29" y="45"/>
                              </a:lnTo>
                              <a:lnTo>
                                <a:pt x="29" y="44"/>
                              </a:lnTo>
                              <a:lnTo>
                                <a:pt x="30" y="42"/>
                              </a:lnTo>
                              <a:lnTo>
                                <a:pt x="30" y="41"/>
                              </a:lnTo>
                              <a:lnTo>
                                <a:pt x="29" y="4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DCDCDC"/>
                        </a:solidFill>
                        <a:ln w="9525">
                          <a:solidFill>
                            <a:schemeClr val="bg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it-IT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205" name="Freeform 185">
                          <a:extLst>
                            <a:ext uri="{FF2B5EF4-FFF2-40B4-BE49-F238E27FC236}">
                              <a16:creationId xmlns:a16="http://schemas.microsoft.com/office/drawing/2014/main" id="{3494C14E-17F7-4315-A063-660841D00E31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475288" y="3086100"/>
                          <a:ext cx="9525" cy="6350"/>
                        </a:xfrm>
                        <a:custGeom>
                          <a:avLst/>
                          <a:gdLst>
                            <a:gd name="T0" fmla="*/ 6 w 6"/>
                            <a:gd name="T1" fmla="*/ 1 h 4"/>
                            <a:gd name="T2" fmla="*/ 5 w 6"/>
                            <a:gd name="T3" fmla="*/ 1 h 4"/>
                            <a:gd name="T4" fmla="*/ 3 w 6"/>
                            <a:gd name="T5" fmla="*/ 0 h 4"/>
                            <a:gd name="T6" fmla="*/ 2 w 6"/>
                            <a:gd name="T7" fmla="*/ 0 h 4"/>
                            <a:gd name="T8" fmla="*/ 1 w 6"/>
                            <a:gd name="T9" fmla="*/ 0 h 4"/>
                            <a:gd name="T10" fmla="*/ 0 w 6"/>
                            <a:gd name="T11" fmla="*/ 1 h 4"/>
                            <a:gd name="T12" fmla="*/ 0 w 6"/>
                            <a:gd name="T13" fmla="*/ 2 h 4"/>
                            <a:gd name="T14" fmla="*/ 0 w 6"/>
                            <a:gd name="T15" fmla="*/ 2 h 4"/>
                            <a:gd name="T16" fmla="*/ 0 w 6"/>
                            <a:gd name="T17" fmla="*/ 3 h 4"/>
                            <a:gd name="T18" fmla="*/ 0 w 6"/>
                            <a:gd name="T19" fmla="*/ 4 h 4"/>
                            <a:gd name="T20" fmla="*/ 1 w 6"/>
                            <a:gd name="T21" fmla="*/ 4 h 4"/>
                            <a:gd name="T22" fmla="*/ 1 w 6"/>
                            <a:gd name="T23" fmla="*/ 4 h 4"/>
                            <a:gd name="T24" fmla="*/ 2 w 6"/>
                            <a:gd name="T25" fmla="*/ 4 h 4"/>
                            <a:gd name="T26" fmla="*/ 3 w 6"/>
                            <a:gd name="T27" fmla="*/ 4 h 4"/>
                            <a:gd name="T28" fmla="*/ 5 w 6"/>
                            <a:gd name="T29" fmla="*/ 3 h 4"/>
                            <a:gd name="T30" fmla="*/ 5 w 6"/>
                            <a:gd name="T31" fmla="*/ 3 h 4"/>
                            <a:gd name="T32" fmla="*/ 6 w 6"/>
                            <a:gd name="T33" fmla="*/ 2 h 4"/>
                            <a:gd name="T34" fmla="*/ 6 w 6"/>
                            <a:gd name="T35" fmla="*/ 2 h 4"/>
                            <a:gd name="T36" fmla="*/ 6 w 6"/>
                            <a:gd name="T37" fmla="*/ 1 h 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</a:cxnLst>
                          <a:rect l="0" t="0" r="r" b="b"/>
                          <a:pathLst>
                            <a:path w="6" h="4">
                              <a:moveTo>
                                <a:pt x="6" y="1"/>
                              </a:moveTo>
                              <a:lnTo>
                                <a:pt x="5" y="1"/>
                              </a:lnTo>
                              <a:lnTo>
                                <a:pt x="3" y="0"/>
                              </a:lnTo>
                              <a:lnTo>
                                <a:pt x="2" y="0"/>
                              </a:lnTo>
                              <a:lnTo>
                                <a:pt x="1" y="0"/>
                              </a:lnTo>
                              <a:lnTo>
                                <a:pt x="0" y="1"/>
                              </a:lnTo>
                              <a:lnTo>
                                <a:pt x="0" y="2"/>
                              </a:lnTo>
                              <a:lnTo>
                                <a:pt x="0" y="2"/>
                              </a:lnTo>
                              <a:lnTo>
                                <a:pt x="0" y="3"/>
                              </a:lnTo>
                              <a:lnTo>
                                <a:pt x="0" y="4"/>
                              </a:lnTo>
                              <a:lnTo>
                                <a:pt x="1" y="4"/>
                              </a:lnTo>
                              <a:lnTo>
                                <a:pt x="1" y="4"/>
                              </a:lnTo>
                              <a:lnTo>
                                <a:pt x="2" y="4"/>
                              </a:lnTo>
                              <a:lnTo>
                                <a:pt x="3" y="4"/>
                              </a:lnTo>
                              <a:lnTo>
                                <a:pt x="5" y="3"/>
                              </a:lnTo>
                              <a:lnTo>
                                <a:pt x="5" y="3"/>
                              </a:lnTo>
                              <a:lnTo>
                                <a:pt x="6" y="2"/>
                              </a:lnTo>
                              <a:lnTo>
                                <a:pt x="6" y="2"/>
                              </a:lnTo>
                              <a:lnTo>
                                <a:pt x="6" y="1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DCDCDC"/>
                        </a:solidFill>
                        <a:ln w="9525">
                          <a:solidFill>
                            <a:schemeClr val="bg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it-IT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206" name="Freeform 186">
                          <a:extLst>
                            <a:ext uri="{FF2B5EF4-FFF2-40B4-BE49-F238E27FC236}">
                              <a16:creationId xmlns:a16="http://schemas.microsoft.com/office/drawing/2014/main" id="{E19E83FB-3391-4649-9D77-EFB2A02B8EE3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691188" y="2908300"/>
                          <a:ext cx="15875" cy="9525"/>
                        </a:xfrm>
                        <a:custGeom>
                          <a:avLst/>
                          <a:gdLst>
                            <a:gd name="T0" fmla="*/ 4 w 10"/>
                            <a:gd name="T1" fmla="*/ 3 h 6"/>
                            <a:gd name="T2" fmla="*/ 6 w 10"/>
                            <a:gd name="T3" fmla="*/ 4 h 6"/>
                            <a:gd name="T4" fmla="*/ 10 w 10"/>
                            <a:gd name="T5" fmla="*/ 5 h 6"/>
                            <a:gd name="T6" fmla="*/ 10 w 10"/>
                            <a:gd name="T7" fmla="*/ 6 h 6"/>
                            <a:gd name="T8" fmla="*/ 10 w 10"/>
                            <a:gd name="T9" fmla="*/ 6 h 6"/>
                            <a:gd name="T10" fmla="*/ 9 w 10"/>
                            <a:gd name="T11" fmla="*/ 6 h 6"/>
                            <a:gd name="T12" fmla="*/ 7 w 10"/>
                            <a:gd name="T13" fmla="*/ 6 h 6"/>
                            <a:gd name="T14" fmla="*/ 5 w 10"/>
                            <a:gd name="T15" fmla="*/ 6 h 6"/>
                            <a:gd name="T16" fmla="*/ 2 w 10"/>
                            <a:gd name="T17" fmla="*/ 4 h 6"/>
                            <a:gd name="T18" fmla="*/ 1 w 10"/>
                            <a:gd name="T19" fmla="*/ 3 h 6"/>
                            <a:gd name="T20" fmla="*/ 0 w 10"/>
                            <a:gd name="T21" fmla="*/ 1 h 6"/>
                            <a:gd name="T22" fmla="*/ 0 w 10"/>
                            <a:gd name="T23" fmla="*/ 0 h 6"/>
                            <a:gd name="T24" fmla="*/ 4 w 10"/>
                            <a:gd name="T25" fmla="*/ 3 h 6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</a:cxnLst>
                          <a:rect l="0" t="0" r="r" b="b"/>
                          <a:pathLst>
                            <a:path w="10" h="6">
                              <a:moveTo>
                                <a:pt x="4" y="3"/>
                              </a:moveTo>
                              <a:lnTo>
                                <a:pt x="6" y="4"/>
                              </a:lnTo>
                              <a:lnTo>
                                <a:pt x="10" y="5"/>
                              </a:lnTo>
                              <a:lnTo>
                                <a:pt x="10" y="6"/>
                              </a:lnTo>
                              <a:lnTo>
                                <a:pt x="10" y="6"/>
                              </a:lnTo>
                              <a:lnTo>
                                <a:pt x="9" y="6"/>
                              </a:lnTo>
                              <a:lnTo>
                                <a:pt x="7" y="6"/>
                              </a:lnTo>
                              <a:lnTo>
                                <a:pt x="5" y="6"/>
                              </a:lnTo>
                              <a:lnTo>
                                <a:pt x="2" y="4"/>
                              </a:lnTo>
                              <a:lnTo>
                                <a:pt x="1" y="3"/>
                              </a:lnTo>
                              <a:lnTo>
                                <a:pt x="0" y="1"/>
                              </a:lnTo>
                              <a:lnTo>
                                <a:pt x="0" y="0"/>
                              </a:lnTo>
                              <a:lnTo>
                                <a:pt x="4" y="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DCDCDC"/>
                        </a:solidFill>
                        <a:ln w="9525">
                          <a:solidFill>
                            <a:schemeClr val="bg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it-IT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207" name="Freeform 187">
                          <a:extLst>
                            <a:ext uri="{FF2B5EF4-FFF2-40B4-BE49-F238E27FC236}">
                              <a16:creationId xmlns:a16="http://schemas.microsoft.com/office/drawing/2014/main" id="{26D723E7-6527-472D-A5DB-40E904747938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700713" y="2927350"/>
                          <a:ext cx="3175" cy="6350"/>
                        </a:xfrm>
                        <a:custGeom>
                          <a:avLst/>
                          <a:gdLst>
                            <a:gd name="T0" fmla="*/ 1 w 2"/>
                            <a:gd name="T1" fmla="*/ 0 h 4"/>
                            <a:gd name="T2" fmla="*/ 0 w 2"/>
                            <a:gd name="T3" fmla="*/ 2 h 4"/>
                            <a:gd name="T4" fmla="*/ 0 w 2"/>
                            <a:gd name="T5" fmla="*/ 2 h 4"/>
                            <a:gd name="T6" fmla="*/ 0 w 2"/>
                            <a:gd name="T7" fmla="*/ 3 h 4"/>
                            <a:gd name="T8" fmla="*/ 0 w 2"/>
                            <a:gd name="T9" fmla="*/ 4 h 4"/>
                            <a:gd name="T10" fmla="*/ 2 w 2"/>
                            <a:gd name="T11" fmla="*/ 4 h 4"/>
                            <a:gd name="T12" fmla="*/ 2 w 2"/>
                            <a:gd name="T13" fmla="*/ 4 h 4"/>
                            <a:gd name="T14" fmla="*/ 2 w 2"/>
                            <a:gd name="T15" fmla="*/ 3 h 4"/>
                            <a:gd name="T16" fmla="*/ 2 w 2"/>
                            <a:gd name="T17" fmla="*/ 2 h 4"/>
                            <a:gd name="T18" fmla="*/ 1 w 2"/>
                            <a:gd name="T19" fmla="*/ 2 h 4"/>
                            <a:gd name="T20" fmla="*/ 1 w 2"/>
                            <a:gd name="T21" fmla="*/ 1 h 4"/>
                            <a:gd name="T22" fmla="*/ 1 w 2"/>
                            <a:gd name="T23" fmla="*/ 0 h 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</a:cxnLst>
                          <a:rect l="0" t="0" r="r" b="b"/>
                          <a:pathLst>
                            <a:path w="2" h="4">
                              <a:moveTo>
                                <a:pt x="1" y="0"/>
                              </a:moveTo>
                              <a:lnTo>
                                <a:pt x="0" y="2"/>
                              </a:lnTo>
                              <a:lnTo>
                                <a:pt x="0" y="2"/>
                              </a:lnTo>
                              <a:lnTo>
                                <a:pt x="0" y="3"/>
                              </a:lnTo>
                              <a:lnTo>
                                <a:pt x="0" y="4"/>
                              </a:lnTo>
                              <a:lnTo>
                                <a:pt x="2" y="4"/>
                              </a:lnTo>
                              <a:lnTo>
                                <a:pt x="2" y="4"/>
                              </a:lnTo>
                              <a:lnTo>
                                <a:pt x="2" y="3"/>
                              </a:lnTo>
                              <a:lnTo>
                                <a:pt x="2" y="2"/>
                              </a:lnTo>
                              <a:lnTo>
                                <a:pt x="1" y="2"/>
                              </a:lnTo>
                              <a:lnTo>
                                <a:pt x="1" y="1"/>
                              </a:lnTo>
                              <a:lnTo>
                                <a:pt x="1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DCDCDC"/>
                        </a:solidFill>
                        <a:ln w="9525">
                          <a:solidFill>
                            <a:schemeClr val="bg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it-IT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208" name="Freeform: Shape 207">
                          <a:extLst>
                            <a:ext uri="{FF2B5EF4-FFF2-40B4-BE49-F238E27FC236}">
                              <a16:creationId xmlns:a16="http://schemas.microsoft.com/office/drawing/2014/main" id="{D4FFB8D8-7A14-47BA-8708-57C760BFFDD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688806" y="2550318"/>
                          <a:ext cx="54769" cy="97632"/>
                        </a:xfrm>
                        <a:custGeom>
                          <a:avLst/>
                          <a:gdLst>
                            <a:gd name="connsiteX0" fmla="*/ 7144 w 54769"/>
                            <a:gd name="connsiteY0" fmla="*/ 97632 h 97632"/>
                            <a:gd name="connsiteX1" fmla="*/ 0 w 54769"/>
                            <a:gd name="connsiteY1" fmla="*/ 26194 h 97632"/>
                            <a:gd name="connsiteX2" fmla="*/ 40481 w 54769"/>
                            <a:gd name="connsiteY2" fmla="*/ 0 h 97632"/>
                            <a:gd name="connsiteX3" fmla="*/ 50006 w 54769"/>
                            <a:gd name="connsiteY3" fmla="*/ 42863 h 97632"/>
                            <a:gd name="connsiteX4" fmla="*/ 42862 w 54769"/>
                            <a:gd name="connsiteY4" fmla="*/ 61913 h 97632"/>
                            <a:gd name="connsiteX5" fmla="*/ 54769 w 54769"/>
                            <a:gd name="connsiteY5" fmla="*/ 73819 h 97632"/>
                            <a:gd name="connsiteX6" fmla="*/ 7144 w 54769"/>
                            <a:gd name="connsiteY6" fmla="*/ 97632 h 9763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54769" h="97632">
                              <a:moveTo>
                                <a:pt x="7144" y="97632"/>
                              </a:moveTo>
                              <a:lnTo>
                                <a:pt x="0" y="26194"/>
                              </a:lnTo>
                              <a:lnTo>
                                <a:pt x="40481" y="0"/>
                              </a:lnTo>
                              <a:lnTo>
                                <a:pt x="50006" y="42863"/>
                              </a:lnTo>
                              <a:lnTo>
                                <a:pt x="42862" y="61913"/>
                              </a:lnTo>
                              <a:lnTo>
                                <a:pt x="54769" y="73819"/>
                              </a:lnTo>
                              <a:lnTo>
                                <a:pt x="7144" y="9763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BD113"/>
                        </a:solidFill>
                        <a:ln w="3175"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sp>
                      <p:nvSpPr>
                        <p:cNvPr id="209" name="Freeform: Shape 208">
                          <a:extLst>
                            <a:ext uri="{FF2B5EF4-FFF2-40B4-BE49-F238E27FC236}">
                              <a16:creationId xmlns:a16="http://schemas.microsoft.com/office/drawing/2014/main" id="{FF494087-BE4F-460A-80A2-7C95A4F1992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950597" y="3059112"/>
                          <a:ext cx="43200" cy="54000"/>
                        </a:xfrm>
                        <a:custGeom>
                          <a:avLst/>
                          <a:gdLst>
                            <a:gd name="connsiteX0" fmla="*/ 188119 w 409575"/>
                            <a:gd name="connsiteY0" fmla="*/ 0 h 428625"/>
                            <a:gd name="connsiteX1" fmla="*/ 42862 w 409575"/>
                            <a:gd name="connsiteY1" fmla="*/ 123825 h 428625"/>
                            <a:gd name="connsiteX2" fmla="*/ 0 w 409575"/>
                            <a:gd name="connsiteY2" fmla="*/ 173831 h 428625"/>
                            <a:gd name="connsiteX3" fmla="*/ 223837 w 409575"/>
                            <a:gd name="connsiteY3" fmla="*/ 428625 h 428625"/>
                            <a:gd name="connsiteX4" fmla="*/ 269081 w 409575"/>
                            <a:gd name="connsiteY4" fmla="*/ 319087 h 428625"/>
                            <a:gd name="connsiteX5" fmla="*/ 390525 w 409575"/>
                            <a:gd name="connsiteY5" fmla="*/ 235744 h 428625"/>
                            <a:gd name="connsiteX6" fmla="*/ 409575 w 409575"/>
                            <a:gd name="connsiteY6" fmla="*/ 152400 h 428625"/>
                            <a:gd name="connsiteX7" fmla="*/ 188119 w 409575"/>
                            <a:gd name="connsiteY7" fmla="*/ 0 h 42862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</a:cxnLst>
                          <a:rect l="l" t="t" r="r" b="b"/>
                          <a:pathLst>
                            <a:path w="409575" h="428625">
                              <a:moveTo>
                                <a:pt x="188119" y="0"/>
                              </a:moveTo>
                              <a:lnTo>
                                <a:pt x="42862" y="123825"/>
                              </a:lnTo>
                              <a:lnTo>
                                <a:pt x="0" y="173831"/>
                              </a:lnTo>
                              <a:lnTo>
                                <a:pt x="223837" y="428625"/>
                              </a:lnTo>
                              <a:lnTo>
                                <a:pt x="269081" y="319087"/>
                              </a:lnTo>
                              <a:lnTo>
                                <a:pt x="390525" y="235744"/>
                              </a:lnTo>
                              <a:lnTo>
                                <a:pt x="409575" y="152400"/>
                              </a:lnTo>
                              <a:lnTo>
                                <a:pt x="188119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DCDCDC"/>
                        </a:solidFill>
                        <a:ln w="3175"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sp>
                      <p:nvSpPr>
                        <p:cNvPr id="210" name="Freeform: Shape 209">
                          <a:extLst>
                            <a:ext uri="{FF2B5EF4-FFF2-40B4-BE49-F238E27FC236}">
                              <a16:creationId xmlns:a16="http://schemas.microsoft.com/office/drawing/2014/main" id="{3E90C23A-32C0-4BCE-9663-7AE22D6D563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96038" y="3393281"/>
                          <a:ext cx="33337" cy="109538"/>
                        </a:xfrm>
                        <a:custGeom>
                          <a:avLst/>
                          <a:gdLst>
                            <a:gd name="connsiteX0" fmla="*/ 0 w 33337"/>
                            <a:gd name="connsiteY0" fmla="*/ 59532 h 109538"/>
                            <a:gd name="connsiteX1" fmla="*/ 14287 w 33337"/>
                            <a:gd name="connsiteY1" fmla="*/ 109538 h 109538"/>
                            <a:gd name="connsiteX2" fmla="*/ 33337 w 33337"/>
                            <a:gd name="connsiteY2" fmla="*/ 0 h 109538"/>
                            <a:gd name="connsiteX3" fmla="*/ 11906 w 33337"/>
                            <a:gd name="connsiteY3" fmla="*/ 2382 h 109538"/>
                            <a:gd name="connsiteX4" fmla="*/ 0 w 33337"/>
                            <a:gd name="connsiteY4" fmla="*/ 59532 h 10953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33337" h="109538">
                              <a:moveTo>
                                <a:pt x="0" y="59532"/>
                              </a:moveTo>
                              <a:lnTo>
                                <a:pt x="14287" y="109538"/>
                              </a:lnTo>
                              <a:lnTo>
                                <a:pt x="33337" y="0"/>
                              </a:lnTo>
                              <a:lnTo>
                                <a:pt x="11906" y="2382"/>
                              </a:lnTo>
                              <a:lnTo>
                                <a:pt x="0" y="5953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DCDCDC"/>
                        </a:solidFill>
                        <a:ln w="3175"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grpSp>
                      <p:nvGrpSpPr>
                        <p:cNvPr id="211" name="Group 210">
                          <a:extLst>
                            <a:ext uri="{FF2B5EF4-FFF2-40B4-BE49-F238E27FC236}">
                              <a16:creationId xmlns:a16="http://schemas.microsoft.com/office/drawing/2014/main" id="{5E7079A1-BB3F-4005-AB3D-6E0167EE8C1E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6205538" y="1830389"/>
                          <a:ext cx="1471611" cy="1336674"/>
                          <a:chOff x="7275513" y="933450"/>
                          <a:chExt cx="3022600" cy="2709863"/>
                        </a:xfrm>
                      </p:grpSpPr>
                      <p:sp>
                        <p:nvSpPr>
                          <p:cNvPr id="212" name="Freeform 29">
                            <a:extLst>
                              <a:ext uri="{FF2B5EF4-FFF2-40B4-BE49-F238E27FC236}">
                                <a16:creationId xmlns:a16="http://schemas.microsoft.com/office/drawing/2014/main" id="{C6CE090F-702E-478C-814A-A190902AC2B3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7275513" y="933450"/>
                            <a:ext cx="3022600" cy="2670175"/>
                          </a:xfrm>
                          <a:custGeom>
                            <a:avLst/>
                            <a:gdLst>
                              <a:gd name="T0" fmla="*/ 1858 w 1904"/>
                              <a:gd name="T1" fmla="*/ 137 h 1682"/>
                              <a:gd name="T2" fmla="*/ 1697 w 1904"/>
                              <a:gd name="T3" fmla="*/ 67 h 1682"/>
                              <a:gd name="T4" fmla="*/ 1809 w 1904"/>
                              <a:gd name="T5" fmla="*/ 340 h 1682"/>
                              <a:gd name="T6" fmla="*/ 1621 w 1904"/>
                              <a:gd name="T7" fmla="*/ 416 h 1682"/>
                              <a:gd name="T8" fmla="*/ 1629 w 1904"/>
                              <a:gd name="T9" fmla="*/ 351 h 1682"/>
                              <a:gd name="T10" fmla="*/ 1623 w 1904"/>
                              <a:gd name="T11" fmla="*/ 13 h 1682"/>
                              <a:gd name="T12" fmla="*/ 1430 w 1904"/>
                              <a:gd name="T13" fmla="*/ 198 h 1682"/>
                              <a:gd name="T14" fmla="*/ 1326 w 1904"/>
                              <a:gd name="T15" fmla="*/ 228 h 1682"/>
                              <a:gd name="T16" fmla="*/ 1072 w 1904"/>
                              <a:gd name="T17" fmla="*/ 290 h 1682"/>
                              <a:gd name="T18" fmla="*/ 938 w 1904"/>
                              <a:gd name="T19" fmla="*/ 268 h 1682"/>
                              <a:gd name="T20" fmla="*/ 731 w 1904"/>
                              <a:gd name="T21" fmla="*/ 388 h 1682"/>
                              <a:gd name="T22" fmla="*/ 592 w 1904"/>
                              <a:gd name="T23" fmla="*/ 366 h 1682"/>
                              <a:gd name="T24" fmla="*/ 446 w 1904"/>
                              <a:gd name="T25" fmla="*/ 479 h 1682"/>
                              <a:gd name="T26" fmla="*/ 386 w 1904"/>
                              <a:gd name="T27" fmla="*/ 562 h 1682"/>
                              <a:gd name="T28" fmla="*/ 217 w 1904"/>
                              <a:gd name="T29" fmla="*/ 418 h 1682"/>
                              <a:gd name="T30" fmla="*/ 407 w 1904"/>
                              <a:gd name="T31" fmla="*/ 442 h 1682"/>
                              <a:gd name="T32" fmla="*/ 219 w 1904"/>
                              <a:gd name="T33" fmla="*/ 254 h 1682"/>
                              <a:gd name="T34" fmla="*/ 126 w 1904"/>
                              <a:gd name="T35" fmla="*/ 212 h 1682"/>
                              <a:gd name="T36" fmla="*/ 41 w 1904"/>
                              <a:gd name="T37" fmla="*/ 268 h 1682"/>
                              <a:gd name="T38" fmla="*/ 70 w 1904"/>
                              <a:gd name="T39" fmla="*/ 405 h 1682"/>
                              <a:gd name="T40" fmla="*/ 88 w 1904"/>
                              <a:gd name="T41" fmla="*/ 494 h 1682"/>
                              <a:gd name="T42" fmla="*/ 110 w 1904"/>
                              <a:gd name="T43" fmla="*/ 567 h 1682"/>
                              <a:gd name="T44" fmla="*/ 80 w 1904"/>
                              <a:gd name="T45" fmla="*/ 705 h 1682"/>
                              <a:gd name="T46" fmla="*/ 54 w 1904"/>
                              <a:gd name="T47" fmla="*/ 797 h 1682"/>
                              <a:gd name="T48" fmla="*/ 18 w 1904"/>
                              <a:gd name="T49" fmla="*/ 884 h 1682"/>
                              <a:gd name="T50" fmla="*/ 16 w 1904"/>
                              <a:gd name="T51" fmla="*/ 928 h 1682"/>
                              <a:gd name="T52" fmla="*/ 43 w 1904"/>
                              <a:gd name="T53" fmla="*/ 991 h 1682"/>
                              <a:gd name="T54" fmla="*/ 123 w 1904"/>
                              <a:gd name="T55" fmla="*/ 1015 h 1682"/>
                              <a:gd name="T56" fmla="*/ 144 w 1904"/>
                              <a:gd name="T57" fmla="*/ 1084 h 1682"/>
                              <a:gd name="T58" fmla="*/ 173 w 1904"/>
                              <a:gd name="T59" fmla="*/ 1140 h 1682"/>
                              <a:gd name="T60" fmla="*/ 156 w 1904"/>
                              <a:gd name="T61" fmla="*/ 1183 h 1682"/>
                              <a:gd name="T62" fmla="*/ 252 w 1904"/>
                              <a:gd name="T63" fmla="*/ 1207 h 1682"/>
                              <a:gd name="T64" fmla="*/ 286 w 1904"/>
                              <a:gd name="T65" fmla="*/ 1242 h 1682"/>
                              <a:gd name="T66" fmla="*/ 333 w 1904"/>
                              <a:gd name="T67" fmla="*/ 1278 h 1682"/>
                              <a:gd name="T68" fmla="*/ 430 w 1904"/>
                              <a:gd name="T69" fmla="*/ 1300 h 1682"/>
                              <a:gd name="T70" fmla="*/ 453 w 1904"/>
                              <a:gd name="T71" fmla="*/ 1344 h 1682"/>
                              <a:gd name="T72" fmla="*/ 413 w 1904"/>
                              <a:gd name="T73" fmla="*/ 1389 h 1682"/>
                              <a:gd name="T74" fmla="*/ 407 w 1904"/>
                              <a:gd name="T75" fmla="*/ 1420 h 1682"/>
                              <a:gd name="T76" fmla="*/ 370 w 1904"/>
                              <a:gd name="T77" fmla="*/ 1499 h 1682"/>
                              <a:gd name="T78" fmla="*/ 488 w 1904"/>
                              <a:gd name="T79" fmla="*/ 1585 h 1682"/>
                              <a:gd name="T80" fmla="*/ 593 w 1904"/>
                              <a:gd name="T81" fmla="*/ 1623 h 1682"/>
                              <a:gd name="T82" fmla="*/ 668 w 1904"/>
                              <a:gd name="T83" fmla="*/ 1645 h 1682"/>
                              <a:gd name="T84" fmla="*/ 718 w 1904"/>
                              <a:gd name="T85" fmla="*/ 1678 h 1682"/>
                              <a:gd name="T86" fmla="*/ 727 w 1904"/>
                              <a:gd name="T87" fmla="*/ 1568 h 1682"/>
                              <a:gd name="T88" fmla="*/ 749 w 1904"/>
                              <a:gd name="T89" fmla="*/ 1483 h 1682"/>
                              <a:gd name="T90" fmla="*/ 775 w 1904"/>
                              <a:gd name="T91" fmla="*/ 1440 h 1682"/>
                              <a:gd name="T92" fmla="*/ 702 w 1904"/>
                              <a:gd name="T93" fmla="*/ 1336 h 1682"/>
                              <a:gd name="T94" fmla="*/ 751 w 1904"/>
                              <a:gd name="T95" fmla="*/ 1291 h 1682"/>
                              <a:gd name="T96" fmla="*/ 834 w 1904"/>
                              <a:gd name="T97" fmla="*/ 1217 h 1682"/>
                              <a:gd name="T98" fmla="*/ 920 w 1904"/>
                              <a:gd name="T99" fmla="*/ 1218 h 1682"/>
                              <a:gd name="T100" fmla="*/ 989 w 1904"/>
                              <a:gd name="T101" fmla="*/ 1243 h 1682"/>
                              <a:gd name="T102" fmla="*/ 1093 w 1904"/>
                              <a:gd name="T103" fmla="*/ 1242 h 1682"/>
                              <a:gd name="T104" fmla="*/ 1194 w 1904"/>
                              <a:gd name="T105" fmla="*/ 1257 h 1682"/>
                              <a:gd name="T106" fmla="*/ 1204 w 1904"/>
                              <a:gd name="T107" fmla="*/ 1158 h 1682"/>
                              <a:gd name="T108" fmla="*/ 1230 w 1904"/>
                              <a:gd name="T109" fmla="*/ 1118 h 1682"/>
                              <a:gd name="T110" fmla="*/ 1309 w 1904"/>
                              <a:gd name="T111" fmla="*/ 1084 h 1682"/>
                              <a:gd name="T112" fmla="*/ 1437 w 1904"/>
                              <a:gd name="T113" fmla="*/ 1055 h 1682"/>
                              <a:gd name="T114" fmla="*/ 1562 w 1904"/>
                              <a:gd name="T115" fmla="*/ 1031 h 1682"/>
                              <a:gd name="T116" fmla="*/ 1628 w 1904"/>
                              <a:gd name="T117" fmla="*/ 1092 h 1682"/>
                              <a:gd name="T118" fmla="*/ 1658 w 1904"/>
                              <a:gd name="T119" fmla="*/ 1123 h 1682"/>
                              <a:gd name="T120" fmla="*/ 1747 w 1904"/>
                              <a:gd name="T121" fmla="*/ 1087 h 1682"/>
                              <a:gd name="T122" fmla="*/ 1859 w 1904"/>
                              <a:gd name="T123" fmla="*/ 1191 h 1682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  <a:cxn ang="0">
                                <a:pos x="T66" y="T67"/>
                              </a:cxn>
                              <a:cxn ang="0">
                                <a:pos x="T68" y="T69"/>
                              </a:cxn>
                              <a:cxn ang="0">
                                <a:pos x="T70" y="T71"/>
                              </a:cxn>
                              <a:cxn ang="0">
                                <a:pos x="T72" y="T73"/>
                              </a:cxn>
                              <a:cxn ang="0">
                                <a:pos x="T74" y="T75"/>
                              </a:cxn>
                              <a:cxn ang="0">
                                <a:pos x="T76" y="T77"/>
                              </a:cxn>
                              <a:cxn ang="0">
                                <a:pos x="T78" y="T79"/>
                              </a:cxn>
                              <a:cxn ang="0">
                                <a:pos x="T80" y="T81"/>
                              </a:cxn>
                              <a:cxn ang="0">
                                <a:pos x="T82" y="T83"/>
                              </a:cxn>
                              <a:cxn ang="0">
                                <a:pos x="T84" y="T85"/>
                              </a:cxn>
                              <a:cxn ang="0">
                                <a:pos x="T86" y="T87"/>
                              </a:cxn>
                              <a:cxn ang="0">
                                <a:pos x="T88" y="T89"/>
                              </a:cxn>
                              <a:cxn ang="0">
                                <a:pos x="T90" y="T91"/>
                              </a:cxn>
                              <a:cxn ang="0">
                                <a:pos x="T92" y="T93"/>
                              </a:cxn>
                              <a:cxn ang="0">
                                <a:pos x="T94" y="T95"/>
                              </a:cxn>
                              <a:cxn ang="0">
                                <a:pos x="T96" y="T97"/>
                              </a:cxn>
                              <a:cxn ang="0">
                                <a:pos x="T98" y="T99"/>
                              </a:cxn>
                              <a:cxn ang="0">
                                <a:pos x="T100" y="T101"/>
                              </a:cxn>
                              <a:cxn ang="0">
                                <a:pos x="T102" y="T103"/>
                              </a:cxn>
                              <a:cxn ang="0">
                                <a:pos x="T104" y="T105"/>
                              </a:cxn>
                              <a:cxn ang="0">
                                <a:pos x="T106" y="T107"/>
                              </a:cxn>
                              <a:cxn ang="0">
                                <a:pos x="T108" y="T109"/>
                              </a:cxn>
                              <a:cxn ang="0">
                                <a:pos x="T110" y="T111"/>
                              </a:cxn>
                              <a:cxn ang="0">
                                <a:pos x="T112" y="T113"/>
                              </a:cxn>
                              <a:cxn ang="0">
                                <a:pos x="T114" y="T115"/>
                              </a:cxn>
                              <a:cxn ang="0">
                                <a:pos x="T116" y="T117"/>
                              </a:cxn>
                              <a:cxn ang="0">
                                <a:pos x="T118" y="T119"/>
                              </a:cxn>
                              <a:cxn ang="0">
                                <a:pos x="T120" y="T121"/>
                              </a:cxn>
                              <a:cxn ang="0">
                                <a:pos x="T122" y="T123"/>
                              </a:cxn>
                            </a:cxnLst>
                            <a:rect l="0" t="0" r="r" b="b"/>
                            <a:pathLst>
                              <a:path w="1904" h="1682">
                                <a:moveTo>
                                  <a:pt x="1894" y="51"/>
                                </a:moveTo>
                                <a:lnTo>
                                  <a:pt x="1875" y="41"/>
                                </a:lnTo>
                                <a:lnTo>
                                  <a:pt x="1841" y="40"/>
                                </a:lnTo>
                                <a:lnTo>
                                  <a:pt x="1832" y="41"/>
                                </a:lnTo>
                                <a:lnTo>
                                  <a:pt x="1822" y="44"/>
                                </a:lnTo>
                                <a:lnTo>
                                  <a:pt x="1814" y="51"/>
                                </a:lnTo>
                                <a:lnTo>
                                  <a:pt x="1810" y="53"/>
                                </a:lnTo>
                                <a:lnTo>
                                  <a:pt x="1805" y="53"/>
                                </a:lnTo>
                                <a:lnTo>
                                  <a:pt x="1803" y="56"/>
                                </a:lnTo>
                                <a:lnTo>
                                  <a:pt x="1802" y="59"/>
                                </a:lnTo>
                                <a:lnTo>
                                  <a:pt x="1805" y="61"/>
                                </a:lnTo>
                                <a:lnTo>
                                  <a:pt x="1816" y="59"/>
                                </a:lnTo>
                                <a:lnTo>
                                  <a:pt x="1824" y="60"/>
                                </a:lnTo>
                                <a:lnTo>
                                  <a:pt x="1829" y="64"/>
                                </a:lnTo>
                                <a:lnTo>
                                  <a:pt x="1832" y="69"/>
                                </a:lnTo>
                                <a:lnTo>
                                  <a:pt x="1830" y="73"/>
                                </a:lnTo>
                                <a:lnTo>
                                  <a:pt x="1816" y="78"/>
                                </a:lnTo>
                                <a:lnTo>
                                  <a:pt x="1808" y="77"/>
                                </a:lnTo>
                                <a:lnTo>
                                  <a:pt x="1790" y="66"/>
                                </a:lnTo>
                                <a:lnTo>
                                  <a:pt x="1783" y="64"/>
                                </a:lnTo>
                                <a:lnTo>
                                  <a:pt x="1767" y="66"/>
                                </a:lnTo>
                                <a:lnTo>
                                  <a:pt x="1756" y="72"/>
                                </a:lnTo>
                                <a:lnTo>
                                  <a:pt x="1753" y="72"/>
                                </a:lnTo>
                                <a:lnTo>
                                  <a:pt x="1755" y="78"/>
                                </a:lnTo>
                                <a:lnTo>
                                  <a:pt x="1759" y="88"/>
                                </a:lnTo>
                                <a:lnTo>
                                  <a:pt x="1763" y="94"/>
                                </a:lnTo>
                                <a:lnTo>
                                  <a:pt x="1767" y="96"/>
                                </a:lnTo>
                                <a:lnTo>
                                  <a:pt x="1783" y="104"/>
                                </a:lnTo>
                                <a:lnTo>
                                  <a:pt x="1792" y="106"/>
                                </a:lnTo>
                                <a:lnTo>
                                  <a:pt x="1805" y="112"/>
                                </a:lnTo>
                                <a:lnTo>
                                  <a:pt x="1813" y="113"/>
                                </a:lnTo>
                                <a:lnTo>
                                  <a:pt x="1820" y="112"/>
                                </a:lnTo>
                                <a:lnTo>
                                  <a:pt x="1831" y="115"/>
                                </a:lnTo>
                                <a:lnTo>
                                  <a:pt x="1837" y="127"/>
                                </a:lnTo>
                                <a:lnTo>
                                  <a:pt x="1841" y="131"/>
                                </a:lnTo>
                                <a:lnTo>
                                  <a:pt x="1845" y="134"/>
                                </a:lnTo>
                                <a:lnTo>
                                  <a:pt x="1850" y="135"/>
                                </a:lnTo>
                                <a:lnTo>
                                  <a:pt x="1853" y="135"/>
                                </a:lnTo>
                                <a:lnTo>
                                  <a:pt x="1856" y="133"/>
                                </a:lnTo>
                                <a:lnTo>
                                  <a:pt x="1863" y="133"/>
                                </a:lnTo>
                                <a:lnTo>
                                  <a:pt x="1860" y="136"/>
                                </a:lnTo>
                                <a:lnTo>
                                  <a:pt x="1858" y="137"/>
                                </a:lnTo>
                                <a:lnTo>
                                  <a:pt x="1842" y="139"/>
                                </a:lnTo>
                                <a:lnTo>
                                  <a:pt x="1835" y="138"/>
                                </a:lnTo>
                                <a:lnTo>
                                  <a:pt x="1826" y="134"/>
                                </a:lnTo>
                                <a:lnTo>
                                  <a:pt x="1809" y="122"/>
                                </a:lnTo>
                                <a:lnTo>
                                  <a:pt x="1787" y="121"/>
                                </a:lnTo>
                                <a:lnTo>
                                  <a:pt x="1785" y="125"/>
                                </a:lnTo>
                                <a:lnTo>
                                  <a:pt x="1778" y="120"/>
                                </a:lnTo>
                                <a:lnTo>
                                  <a:pt x="1756" y="119"/>
                                </a:lnTo>
                                <a:lnTo>
                                  <a:pt x="1742" y="115"/>
                                </a:lnTo>
                                <a:lnTo>
                                  <a:pt x="1727" y="110"/>
                                </a:lnTo>
                                <a:lnTo>
                                  <a:pt x="1726" y="108"/>
                                </a:lnTo>
                                <a:lnTo>
                                  <a:pt x="1726" y="104"/>
                                </a:lnTo>
                                <a:lnTo>
                                  <a:pt x="1730" y="100"/>
                                </a:lnTo>
                                <a:lnTo>
                                  <a:pt x="1733" y="98"/>
                                </a:lnTo>
                                <a:lnTo>
                                  <a:pt x="1734" y="90"/>
                                </a:lnTo>
                                <a:lnTo>
                                  <a:pt x="1725" y="79"/>
                                </a:lnTo>
                                <a:lnTo>
                                  <a:pt x="1725" y="69"/>
                                </a:lnTo>
                                <a:lnTo>
                                  <a:pt x="1730" y="67"/>
                                </a:lnTo>
                                <a:lnTo>
                                  <a:pt x="1735" y="55"/>
                                </a:lnTo>
                                <a:lnTo>
                                  <a:pt x="1739" y="51"/>
                                </a:lnTo>
                                <a:lnTo>
                                  <a:pt x="1741" y="49"/>
                                </a:lnTo>
                                <a:lnTo>
                                  <a:pt x="1742" y="46"/>
                                </a:lnTo>
                                <a:lnTo>
                                  <a:pt x="1741" y="43"/>
                                </a:lnTo>
                                <a:lnTo>
                                  <a:pt x="1739" y="40"/>
                                </a:lnTo>
                                <a:lnTo>
                                  <a:pt x="1737" y="35"/>
                                </a:lnTo>
                                <a:lnTo>
                                  <a:pt x="1737" y="32"/>
                                </a:lnTo>
                                <a:lnTo>
                                  <a:pt x="1737" y="27"/>
                                </a:lnTo>
                                <a:lnTo>
                                  <a:pt x="1733" y="20"/>
                                </a:lnTo>
                                <a:lnTo>
                                  <a:pt x="1729" y="12"/>
                                </a:lnTo>
                                <a:lnTo>
                                  <a:pt x="1721" y="8"/>
                                </a:lnTo>
                                <a:lnTo>
                                  <a:pt x="1714" y="8"/>
                                </a:lnTo>
                                <a:lnTo>
                                  <a:pt x="1711" y="9"/>
                                </a:lnTo>
                                <a:lnTo>
                                  <a:pt x="1708" y="11"/>
                                </a:lnTo>
                                <a:lnTo>
                                  <a:pt x="1712" y="18"/>
                                </a:lnTo>
                                <a:lnTo>
                                  <a:pt x="1716" y="24"/>
                                </a:lnTo>
                                <a:lnTo>
                                  <a:pt x="1718" y="29"/>
                                </a:lnTo>
                                <a:lnTo>
                                  <a:pt x="1719" y="38"/>
                                </a:lnTo>
                                <a:lnTo>
                                  <a:pt x="1719" y="49"/>
                                </a:lnTo>
                                <a:lnTo>
                                  <a:pt x="1717" y="53"/>
                                </a:lnTo>
                                <a:lnTo>
                                  <a:pt x="1715" y="57"/>
                                </a:lnTo>
                                <a:lnTo>
                                  <a:pt x="1709" y="61"/>
                                </a:lnTo>
                                <a:lnTo>
                                  <a:pt x="1697" y="67"/>
                                </a:lnTo>
                                <a:lnTo>
                                  <a:pt x="1691" y="69"/>
                                </a:lnTo>
                                <a:lnTo>
                                  <a:pt x="1677" y="72"/>
                                </a:lnTo>
                                <a:lnTo>
                                  <a:pt x="1668" y="77"/>
                                </a:lnTo>
                                <a:lnTo>
                                  <a:pt x="1647" y="104"/>
                                </a:lnTo>
                                <a:lnTo>
                                  <a:pt x="1649" y="107"/>
                                </a:lnTo>
                                <a:lnTo>
                                  <a:pt x="1657" y="112"/>
                                </a:lnTo>
                                <a:lnTo>
                                  <a:pt x="1662" y="116"/>
                                </a:lnTo>
                                <a:lnTo>
                                  <a:pt x="1664" y="119"/>
                                </a:lnTo>
                                <a:lnTo>
                                  <a:pt x="1670" y="128"/>
                                </a:lnTo>
                                <a:lnTo>
                                  <a:pt x="1691" y="156"/>
                                </a:lnTo>
                                <a:lnTo>
                                  <a:pt x="1692" y="161"/>
                                </a:lnTo>
                                <a:lnTo>
                                  <a:pt x="1687" y="169"/>
                                </a:lnTo>
                                <a:lnTo>
                                  <a:pt x="1677" y="181"/>
                                </a:lnTo>
                                <a:lnTo>
                                  <a:pt x="1674" y="187"/>
                                </a:lnTo>
                                <a:lnTo>
                                  <a:pt x="1664" y="211"/>
                                </a:lnTo>
                                <a:lnTo>
                                  <a:pt x="1664" y="217"/>
                                </a:lnTo>
                                <a:lnTo>
                                  <a:pt x="1667" y="223"/>
                                </a:lnTo>
                                <a:lnTo>
                                  <a:pt x="1674" y="230"/>
                                </a:lnTo>
                                <a:lnTo>
                                  <a:pt x="1676" y="236"/>
                                </a:lnTo>
                                <a:lnTo>
                                  <a:pt x="1671" y="250"/>
                                </a:lnTo>
                                <a:lnTo>
                                  <a:pt x="1674" y="253"/>
                                </a:lnTo>
                                <a:lnTo>
                                  <a:pt x="1679" y="255"/>
                                </a:lnTo>
                                <a:lnTo>
                                  <a:pt x="1693" y="253"/>
                                </a:lnTo>
                                <a:lnTo>
                                  <a:pt x="1709" y="257"/>
                                </a:lnTo>
                                <a:lnTo>
                                  <a:pt x="1717" y="255"/>
                                </a:lnTo>
                                <a:lnTo>
                                  <a:pt x="1731" y="247"/>
                                </a:lnTo>
                                <a:lnTo>
                                  <a:pt x="1736" y="246"/>
                                </a:lnTo>
                                <a:lnTo>
                                  <a:pt x="1751" y="247"/>
                                </a:lnTo>
                                <a:lnTo>
                                  <a:pt x="1775" y="255"/>
                                </a:lnTo>
                                <a:lnTo>
                                  <a:pt x="1800" y="265"/>
                                </a:lnTo>
                                <a:lnTo>
                                  <a:pt x="1805" y="268"/>
                                </a:lnTo>
                                <a:lnTo>
                                  <a:pt x="1811" y="268"/>
                                </a:lnTo>
                                <a:lnTo>
                                  <a:pt x="1816" y="286"/>
                                </a:lnTo>
                                <a:lnTo>
                                  <a:pt x="1820" y="295"/>
                                </a:lnTo>
                                <a:lnTo>
                                  <a:pt x="1822" y="302"/>
                                </a:lnTo>
                                <a:lnTo>
                                  <a:pt x="1824" y="309"/>
                                </a:lnTo>
                                <a:lnTo>
                                  <a:pt x="1819" y="310"/>
                                </a:lnTo>
                                <a:lnTo>
                                  <a:pt x="1815" y="311"/>
                                </a:lnTo>
                                <a:lnTo>
                                  <a:pt x="1811" y="313"/>
                                </a:lnTo>
                                <a:lnTo>
                                  <a:pt x="1807" y="324"/>
                                </a:lnTo>
                                <a:lnTo>
                                  <a:pt x="1806" y="331"/>
                                </a:lnTo>
                                <a:lnTo>
                                  <a:pt x="1809" y="340"/>
                                </a:lnTo>
                                <a:lnTo>
                                  <a:pt x="1829" y="345"/>
                                </a:lnTo>
                                <a:lnTo>
                                  <a:pt x="1844" y="347"/>
                                </a:lnTo>
                                <a:lnTo>
                                  <a:pt x="1854" y="348"/>
                                </a:lnTo>
                                <a:lnTo>
                                  <a:pt x="1856" y="349"/>
                                </a:lnTo>
                                <a:lnTo>
                                  <a:pt x="1857" y="350"/>
                                </a:lnTo>
                                <a:lnTo>
                                  <a:pt x="1845" y="351"/>
                                </a:lnTo>
                                <a:lnTo>
                                  <a:pt x="1823" y="352"/>
                                </a:lnTo>
                                <a:lnTo>
                                  <a:pt x="1816" y="351"/>
                                </a:lnTo>
                                <a:lnTo>
                                  <a:pt x="1812" y="350"/>
                                </a:lnTo>
                                <a:lnTo>
                                  <a:pt x="1808" y="347"/>
                                </a:lnTo>
                                <a:lnTo>
                                  <a:pt x="1802" y="343"/>
                                </a:lnTo>
                                <a:lnTo>
                                  <a:pt x="1799" y="341"/>
                                </a:lnTo>
                                <a:lnTo>
                                  <a:pt x="1794" y="339"/>
                                </a:lnTo>
                                <a:lnTo>
                                  <a:pt x="1797" y="329"/>
                                </a:lnTo>
                                <a:lnTo>
                                  <a:pt x="1797" y="305"/>
                                </a:lnTo>
                                <a:lnTo>
                                  <a:pt x="1796" y="296"/>
                                </a:lnTo>
                                <a:lnTo>
                                  <a:pt x="1792" y="288"/>
                                </a:lnTo>
                                <a:lnTo>
                                  <a:pt x="1778" y="276"/>
                                </a:lnTo>
                                <a:lnTo>
                                  <a:pt x="1773" y="269"/>
                                </a:lnTo>
                                <a:lnTo>
                                  <a:pt x="1768" y="264"/>
                                </a:lnTo>
                                <a:lnTo>
                                  <a:pt x="1763" y="263"/>
                                </a:lnTo>
                                <a:lnTo>
                                  <a:pt x="1755" y="264"/>
                                </a:lnTo>
                                <a:lnTo>
                                  <a:pt x="1737" y="268"/>
                                </a:lnTo>
                                <a:lnTo>
                                  <a:pt x="1720" y="271"/>
                                </a:lnTo>
                                <a:lnTo>
                                  <a:pt x="1701" y="278"/>
                                </a:lnTo>
                                <a:lnTo>
                                  <a:pt x="1697" y="284"/>
                                </a:lnTo>
                                <a:lnTo>
                                  <a:pt x="1694" y="299"/>
                                </a:lnTo>
                                <a:lnTo>
                                  <a:pt x="1698" y="306"/>
                                </a:lnTo>
                                <a:lnTo>
                                  <a:pt x="1702" y="311"/>
                                </a:lnTo>
                                <a:lnTo>
                                  <a:pt x="1706" y="320"/>
                                </a:lnTo>
                                <a:lnTo>
                                  <a:pt x="1708" y="326"/>
                                </a:lnTo>
                                <a:lnTo>
                                  <a:pt x="1708" y="331"/>
                                </a:lnTo>
                                <a:lnTo>
                                  <a:pt x="1707" y="340"/>
                                </a:lnTo>
                                <a:lnTo>
                                  <a:pt x="1704" y="344"/>
                                </a:lnTo>
                                <a:lnTo>
                                  <a:pt x="1682" y="361"/>
                                </a:lnTo>
                                <a:lnTo>
                                  <a:pt x="1679" y="367"/>
                                </a:lnTo>
                                <a:lnTo>
                                  <a:pt x="1675" y="381"/>
                                </a:lnTo>
                                <a:lnTo>
                                  <a:pt x="1672" y="387"/>
                                </a:lnTo>
                                <a:lnTo>
                                  <a:pt x="1662" y="395"/>
                                </a:lnTo>
                                <a:lnTo>
                                  <a:pt x="1656" y="398"/>
                                </a:lnTo>
                                <a:lnTo>
                                  <a:pt x="1623" y="413"/>
                                </a:lnTo>
                                <a:lnTo>
                                  <a:pt x="1621" y="416"/>
                                </a:lnTo>
                                <a:lnTo>
                                  <a:pt x="1619" y="427"/>
                                </a:lnTo>
                                <a:lnTo>
                                  <a:pt x="1610" y="431"/>
                                </a:lnTo>
                                <a:lnTo>
                                  <a:pt x="1604" y="432"/>
                                </a:lnTo>
                                <a:lnTo>
                                  <a:pt x="1592" y="427"/>
                                </a:lnTo>
                                <a:lnTo>
                                  <a:pt x="1584" y="425"/>
                                </a:lnTo>
                                <a:lnTo>
                                  <a:pt x="1577" y="425"/>
                                </a:lnTo>
                                <a:lnTo>
                                  <a:pt x="1548" y="426"/>
                                </a:lnTo>
                                <a:lnTo>
                                  <a:pt x="1535" y="423"/>
                                </a:lnTo>
                                <a:lnTo>
                                  <a:pt x="1525" y="418"/>
                                </a:lnTo>
                                <a:lnTo>
                                  <a:pt x="1514" y="416"/>
                                </a:lnTo>
                                <a:lnTo>
                                  <a:pt x="1506" y="412"/>
                                </a:lnTo>
                                <a:lnTo>
                                  <a:pt x="1505" y="408"/>
                                </a:lnTo>
                                <a:lnTo>
                                  <a:pt x="1503" y="403"/>
                                </a:lnTo>
                                <a:lnTo>
                                  <a:pt x="1501" y="401"/>
                                </a:lnTo>
                                <a:lnTo>
                                  <a:pt x="1500" y="399"/>
                                </a:lnTo>
                                <a:lnTo>
                                  <a:pt x="1502" y="398"/>
                                </a:lnTo>
                                <a:lnTo>
                                  <a:pt x="1507" y="397"/>
                                </a:lnTo>
                                <a:lnTo>
                                  <a:pt x="1526" y="398"/>
                                </a:lnTo>
                                <a:lnTo>
                                  <a:pt x="1531" y="396"/>
                                </a:lnTo>
                                <a:lnTo>
                                  <a:pt x="1534" y="396"/>
                                </a:lnTo>
                                <a:lnTo>
                                  <a:pt x="1539" y="401"/>
                                </a:lnTo>
                                <a:lnTo>
                                  <a:pt x="1546" y="405"/>
                                </a:lnTo>
                                <a:lnTo>
                                  <a:pt x="1551" y="405"/>
                                </a:lnTo>
                                <a:lnTo>
                                  <a:pt x="1556" y="401"/>
                                </a:lnTo>
                                <a:lnTo>
                                  <a:pt x="1558" y="401"/>
                                </a:lnTo>
                                <a:lnTo>
                                  <a:pt x="1560" y="402"/>
                                </a:lnTo>
                                <a:lnTo>
                                  <a:pt x="1556" y="404"/>
                                </a:lnTo>
                                <a:lnTo>
                                  <a:pt x="1551" y="407"/>
                                </a:lnTo>
                                <a:lnTo>
                                  <a:pt x="1550" y="408"/>
                                </a:lnTo>
                                <a:lnTo>
                                  <a:pt x="1549" y="410"/>
                                </a:lnTo>
                                <a:lnTo>
                                  <a:pt x="1556" y="414"/>
                                </a:lnTo>
                                <a:lnTo>
                                  <a:pt x="1561" y="415"/>
                                </a:lnTo>
                                <a:lnTo>
                                  <a:pt x="1569" y="414"/>
                                </a:lnTo>
                                <a:lnTo>
                                  <a:pt x="1574" y="410"/>
                                </a:lnTo>
                                <a:lnTo>
                                  <a:pt x="1584" y="405"/>
                                </a:lnTo>
                                <a:lnTo>
                                  <a:pt x="1591" y="406"/>
                                </a:lnTo>
                                <a:lnTo>
                                  <a:pt x="1591" y="401"/>
                                </a:lnTo>
                                <a:lnTo>
                                  <a:pt x="1588" y="393"/>
                                </a:lnTo>
                                <a:lnTo>
                                  <a:pt x="1585" y="389"/>
                                </a:lnTo>
                                <a:lnTo>
                                  <a:pt x="1596" y="390"/>
                                </a:lnTo>
                                <a:lnTo>
                                  <a:pt x="1602" y="386"/>
                                </a:lnTo>
                                <a:lnTo>
                                  <a:pt x="1629" y="351"/>
                                </a:lnTo>
                                <a:lnTo>
                                  <a:pt x="1642" y="344"/>
                                </a:lnTo>
                                <a:lnTo>
                                  <a:pt x="1646" y="339"/>
                                </a:lnTo>
                                <a:lnTo>
                                  <a:pt x="1649" y="333"/>
                                </a:lnTo>
                                <a:lnTo>
                                  <a:pt x="1650" y="327"/>
                                </a:lnTo>
                                <a:lnTo>
                                  <a:pt x="1648" y="319"/>
                                </a:lnTo>
                                <a:lnTo>
                                  <a:pt x="1649" y="314"/>
                                </a:lnTo>
                                <a:lnTo>
                                  <a:pt x="1653" y="307"/>
                                </a:lnTo>
                                <a:lnTo>
                                  <a:pt x="1660" y="298"/>
                                </a:lnTo>
                                <a:lnTo>
                                  <a:pt x="1665" y="295"/>
                                </a:lnTo>
                                <a:lnTo>
                                  <a:pt x="1664" y="292"/>
                                </a:lnTo>
                                <a:lnTo>
                                  <a:pt x="1663" y="289"/>
                                </a:lnTo>
                                <a:lnTo>
                                  <a:pt x="1650" y="281"/>
                                </a:lnTo>
                                <a:lnTo>
                                  <a:pt x="1637" y="274"/>
                                </a:lnTo>
                                <a:lnTo>
                                  <a:pt x="1632" y="270"/>
                                </a:lnTo>
                                <a:lnTo>
                                  <a:pt x="1628" y="264"/>
                                </a:lnTo>
                                <a:lnTo>
                                  <a:pt x="1626" y="257"/>
                                </a:lnTo>
                                <a:lnTo>
                                  <a:pt x="1626" y="252"/>
                                </a:lnTo>
                                <a:lnTo>
                                  <a:pt x="1628" y="238"/>
                                </a:lnTo>
                                <a:lnTo>
                                  <a:pt x="1630" y="232"/>
                                </a:lnTo>
                                <a:lnTo>
                                  <a:pt x="1629" y="212"/>
                                </a:lnTo>
                                <a:lnTo>
                                  <a:pt x="1627" y="187"/>
                                </a:lnTo>
                                <a:lnTo>
                                  <a:pt x="1624" y="181"/>
                                </a:lnTo>
                                <a:lnTo>
                                  <a:pt x="1628" y="176"/>
                                </a:lnTo>
                                <a:lnTo>
                                  <a:pt x="1631" y="172"/>
                                </a:lnTo>
                                <a:lnTo>
                                  <a:pt x="1633" y="169"/>
                                </a:lnTo>
                                <a:lnTo>
                                  <a:pt x="1634" y="145"/>
                                </a:lnTo>
                                <a:lnTo>
                                  <a:pt x="1633" y="136"/>
                                </a:lnTo>
                                <a:lnTo>
                                  <a:pt x="1628" y="123"/>
                                </a:lnTo>
                                <a:lnTo>
                                  <a:pt x="1610" y="113"/>
                                </a:lnTo>
                                <a:lnTo>
                                  <a:pt x="1603" y="103"/>
                                </a:lnTo>
                                <a:lnTo>
                                  <a:pt x="1603" y="99"/>
                                </a:lnTo>
                                <a:lnTo>
                                  <a:pt x="1604" y="97"/>
                                </a:lnTo>
                                <a:lnTo>
                                  <a:pt x="1612" y="93"/>
                                </a:lnTo>
                                <a:lnTo>
                                  <a:pt x="1618" y="87"/>
                                </a:lnTo>
                                <a:lnTo>
                                  <a:pt x="1621" y="78"/>
                                </a:lnTo>
                                <a:lnTo>
                                  <a:pt x="1628" y="66"/>
                                </a:lnTo>
                                <a:lnTo>
                                  <a:pt x="1630" y="61"/>
                                </a:lnTo>
                                <a:lnTo>
                                  <a:pt x="1635" y="43"/>
                                </a:lnTo>
                                <a:lnTo>
                                  <a:pt x="1636" y="34"/>
                                </a:lnTo>
                                <a:lnTo>
                                  <a:pt x="1637" y="19"/>
                                </a:lnTo>
                                <a:lnTo>
                                  <a:pt x="1630" y="16"/>
                                </a:lnTo>
                                <a:lnTo>
                                  <a:pt x="1623" y="13"/>
                                </a:lnTo>
                                <a:lnTo>
                                  <a:pt x="1611" y="10"/>
                                </a:lnTo>
                                <a:lnTo>
                                  <a:pt x="1605" y="11"/>
                                </a:lnTo>
                                <a:lnTo>
                                  <a:pt x="1594" y="5"/>
                                </a:lnTo>
                                <a:lnTo>
                                  <a:pt x="1590" y="4"/>
                                </a:lnTo>
                                <a:lnTo>
                                  <a:pt x="1559" y="6"/>
                                </a:lnTo>
                                <a:lnTo>
                                  <a:pt x="1542" y="5"/>
                                </a:lnTo>
                                <a:lnTo>
                                  <a:pt x="1532" y="6"/>
                                </a:lnTo>
                                <a:lnTo>
                                  <a:pt x="1526" y="6"/>
                                </a:lnTo>
                                <a:lnTo>
                                  <a:pt x="1523" y="5"/>
                                </a:lnTo>
                                <a:lnTo>
                                  <a:pt x="1523" y="3"/>
                                </a:lnTo>
                                <a:lnTo>
                                  <a:pt x="1525" y="1"/>
                                </a:lnTo>
                                <a:lnTo>
                                  <a:pt x="1524" y="0"/>
                                </a:lnTo>
                                <a:lnTo>
                                  <a:pt x="1521" y="0"/>
                                </a:lnTo>
                                <a:lnTo>
                                  <a:pt x="1513" y="1"/>
                                </a:lnTo>
                                <a:lnTo>
                                  <a:pt x="1501" y="21"/>
                                </a:lnTo>
                                <a:lnTo>
                                  <a:pt x="1493" y="40"/>
                                </a:lnTo>
                                <a:lnTo>
                                  <a:pt x="1485" y="66"/>
                                </a:lnTo>
                                <a:lnTo>
                                  <a:pt x="1480" y="76"/>
                                </a:lnTo>
                                <a:lnTo>
                                  <a:pt x="1473" y="88"/>
                                </a:lnTo>
                                <a:lnTo>
                                  <a:pt x="1462" y="97"/>
                                </a:lnTo>
                                <a:lnTo>
                                  <a:pt x="1447" y="106"/>
                                </a:lnTo>
                                <a:lnTo>
                                  <a:pt x="1437" y="110"/>
                                </a:lnTo>
                                <a:lnTo>
                                  <a:pt x="1425" y="115"/>
                                </a:lnTo>
                                <a:lnTo>
                                  <a:pt x="1419" y="124"/>
                                </a:lnTo>
                                <a:lnTo>
                                  <a:pt x="1414" y="128"/>
                                </a:lnTo>
                                <a:lnTo>
                                  <a:pt x="1417" y="131"/>
                                </a:lnTo>
                                <a:lnTo>
                                  <a:pt x="1422" y="129"/>
                                </a:lnTo>
                                <a:lnTo>
                                  <a:pt x="1419" y="136"/>
                                </a:lnTo>
                                <a:lnTo>
                                  <a:pt x="1415" y="140"/>
                                </a:lnTo>
                                <a:lnTo>
                                  <a:pt x="1416" y="142"/>
                                </a:lnTo>
                                <a:lnTo>
                                  <a:pt x="1417" y="145"/>
                                </a:lnTo>
                                <a:lnTo>
                                  <a:pt x="1421" y="147"/>
                                </a:lnTo>
                                <a:lnTo>
                                  <a:pt x="1433" y="144"/>
                                </a:lnTo>
                                <a:lnTo>
                                  <a:pt x="1435" y="147"/>
                                </a:lnTo>
                                <a:lnTo>
                                  <a:pt x="1438" y="150"/>
                                </a:lnTo>
                                <a:lnTo>
                                  <a:pt x="1436" y="166"/>
                                </a:lnTo>
                                <a:lnTo>
                                  <a:pt x="1433" y="179"/>
                                </a:lnTo>
                                <a:lnTo>
                                  <a:pt x="1433" y="184"/>
                                </a:lnTo>
                                <a:lnTo>
                                  <a:pt x="1435" y="187"/>
                                </a:lnTo>
                                <a:lnTo>
                                  <a:pt x="1436" y="191"/>
                                </a:lnTo>
                                <a:lnTo>
                                  <a:pt x="1433" y="196"/>
                                </a:lnTo>
                                <a:lnTo>
                                  <a:pt x="1430" y="198"/>
                                </a:lnTo>
                                <a:lnTo>
                                  <a:pt x="1425" y="198"/>
                                </a:lnTo>
                                <a:lnTo>
                                  <a:pt x="1422" y="209"/>
                                </a:lnTo>
                                <a:lnTo>
                                  <a:pt x="1420" y="215"/>
                                </a:lnTo>
                                <a:lnTo>
                                  <a:pt x="1420" y="220"/>
                                </a:lnTo>
                                <a:lnTo>
                                  <a:pt x="1422" y="224"/>
                                </a:lnTo>
                                <a:lnTo>
                                  <a:pt x="1424" y="227"/>
                                </a:lnTo>
                                <a:lnTo>
                                  <a:pt x="1425" y="224"/>
                                </a:lnTo>
                                <a:lnTo>
                                  <a:pt x="1426" y="221"/>
                                </a:lnTo>
                                <a:lnTo>
                                  <a:pt x="1430" y="218"/>
                                </a:lnTo>
                                <a:lnTo>
                                  <a:pt x="1450" y="225"/>
                                </a:lnTo>
                                <a:lnTo>
                                  <a:pt x="1455" y="229"/>
                                </a:lnTo>
                                <a:lnTo>
                                  <a:pt x="1464" y="232"/>
                                </a:lnTo>
                                <a:lnTo>
                                  <a:pt x="1466" y="236"/>
                                </a:lnTo>
                                <a:lnTo>
                                  <a:pt x="1468" y="247"/>
                                </a:lnTo>
                                <a:lnTo>
                                  <a:pt x="1476" y="258"/>
                                </a:lnTo>
                                <a:lnTo>
                                  <a:pt x="1483" y="265"/>
                                </a:lnTo>
                                <a:lnTo>
                                  <a:pt x="1487" y="267"/>
                                </a:lnTo>
                                <a:lnTo>
                                  <a:pt x="1491" y="268"/>
                                </a:lnTo>
                                <a:lnTo>
                                  <a:pt x="1497" y="265"/>
                                </a:lnTo>
                                <a:lnTo>
                                  <a:pt x="1505" y="265"/>
                                </a:lnTo>
                                <a:lnTo>
                                  <a:pt x="1500" y="274"/>
                                </a:lnTo>
                                <a:lnTo>
                                  <a:pt x="1493" y="289"/>
                                </a:lnTo>
                                <a:lnTo>
                                  <a:pt x="1481" y="303"/>
                                </a:lnTo>
                                <a:lnTo>
                                  <a:pt x="1477" y="305"/>
                                </a:lnTo>
                                <a:lnTo>
                                  <a:pt x="1469" y="300"/>
                                </a:lnTo>
                                <a:lnTo>
                                  <a:pt x="1454" y="293"/>
                                </a:lnTo>
                                <a:lnTo>
                                  <a:pt x="1451" y="289"/>
                                </a:lnTo>
                                <a:lnTo>
                                  <a:pt x="1433" y="278"/>
                                </a:lnTo>
                                <a:lnTo>
                                  <a:pt x="1428" y="270"/>
                                </a:lnTo>
                                <a:lnTo>
                                  <a:pt x="1419" y="269"/>
                                </a:lnTo>
                                <a:lnTo>
                                  <a:pt x="1406" y="265"/>
                                </a:lnTo>
                                <a:lnTo>
                                  <a:pt x="1405" y="265"/>
                                </a:lnTo>
                                <a:lnTo>
                                  <a:pt x="1395" y="260"/>
                                </a:lnTo>
                                <a:lnTo>
                                  <a:pt x="1385" y="257"/>
                                </a:lnTo>
                                <a:lnTo>
                                  <a:pt x="1382" y="254"/>
                                </a:lnTo>
                                <a:lnTo>
                                  <a:pt x="1374" y="252"/>
                                </a:lnTo>
                                <a:lnTo>
                                  <a:pt x="1367" y="249"/>
                                </a:lnTo>
                                <a:lnTo>
                                  <a:pt x="1357" y="245"/>
                                </a:lnTo>
                                <a:lnTo>
                                  <a:pt x="1352" y="246"/>
                                </a:lnTo>
                                <a:lnTo>
                                  <a:pt x="1353" y="242"/>
                                </a:lnTo>
                                <a:lnTo>
                                  <a:pt x="1341" y="235"/>
                                </a:lnTo>
                                <a:lnTo>
                                  <a:pt x="1326" y="228"/>
                                </a:lnTo>
                                <a:lnTo>
                                  <a:pt x="1296" y="219"/>
                                </a:lnTo>
                                <a:lnTo>
                                  <a:pt x="1270" y="215"/>
                                </a:lnTo>
                                <a:lnTo>
                                  <a:pt x="1239" y="214"/>
                                </a:lnTo>
                                <a:lnTo>
                                  <a:pt x="1212" y="208"/>
                                </a:lnTo>
                                <a:lnTo>
                                  <a:pt x="1208" y="208"/>
                                </a:lnTo>
                                <a:lnTo>
                                  <a:pt x="1205" y="210"/>
                                </a:lnTo>
                                <a:lnTo>
                                  <a:pt x="1195" y="218"/>
                                </a:lnTo>
                                <a:lnTo>
                                  <a:pt x="1185" y="221"/>
                                </a:lnTo>
                                <a:lnTo>
                                  <a:pt x="1181" y="225"/>
                                </a:lnTo>
                                <a:lnTo>
                                  <a:pt x="1187" y="233"/>
                                </a:lnTo>
                                <a:lnTo>
                                  <a:pt x="1199" y="255"/>
                                </a:lnTo>
                                <a:lnTo>
                                  <a:pt x="1206" y="253"/>
                                </a:lnTo>
                                <a:lnTo>
                                  <a:pt x="1209" y="263"/>
                                </a:lnTo>
                                <a:lnTo>
                                  <a:pt x="1205" y="269"/>
                                </a:lnTo>
                                <a:lnTo>
                                  <a:pt x="1198" y="276"/>
                                </a:lnTo>
                                <a:lnTo>
                                  <a:pt x="1193" y="279"/>
                                </a:lnTo>
                                <a:lnTo>
                                  <a:pt x="1181" y="281"/>
                                </a:lnTo>
                                <a:lnTo>
                                  <a:pt x="1172" y="281"/>
                                </a:lnTo>
                                <a:lnTo>
                                  <a:pt x="1171" y="287"/>
                                </a:lnTo>
                                <a:lnTo>
                                  <a:pt x="1173" y="293"/>
                                </a:lnTo>
                                <a:lnTo>
                                  <a:pt x="1173" y="296"/>
                                </a:lnTo>
                                <a:lnTo>
                                  <a:pt x="1172" y="299"/>
                                </a:lnTo>
                                <a:lnTo>
                                  <a:pt x="1170" y="300"/>
                                </a:lnTo>
                                <a:lnTo>
                                  <a:pt x="1169" y="301"/>
                                </a:lnTo>
                                <a:lnTo>
                                  <a:pt x="1165" y="303"/>
                                </a:lnTo>
                                <a:lnTo>
                                  <a:pt x="1161" y="303"/>
                                </a:lnTo>
                                <a:lnTo>
                                  <a:pt x="1151" y="300"/>
                                </a:lnTo>
                                <a:lnTo>
                                  <a:pt x="1143" y="297"/>
                                </a:lnTo>
                                <a:lnTo>
                                  <a:pt x="1144" y="286"/>
                                </a:lnTo>
                                <a:lnTo>
                                  <a:pt x="1147" y="282"/>
                                </a:lnTo>
                                <a:lnTo>
                                  <a:pt x="1150" y="281"/>
                                </a:lnTo>
                                <a:lnTo>
                                  <a:pt x="1153" y="279"/>
                                </a:lnTo>
                                <a:lnTo>
                                  <a:pt x="1147" y="272"/>
                                </a:lnTo>
                                <a:lnTo>
                                  <a:pt x="1143" y="269"/>
                                </a:lnTo>
                                <a:lnTo>
                                  <a:pt x="1141" y="264"/>
                                </a:lnTo>
                                <a:lnTo>
                                  <a:pt x="1141" y="262"/>
                                </a:lnTo>
                                <a:lnTo>
                                  <a:pt x="1136" y="262"/>
                                </a:lnTo>
                                <a:lnTo>
                                  <a:pt x="1116" y="268"/>
                                </a:lnTo>
                                <a:lnTo>
                                  <a:pt x="1112" y="273"/>
                                </a:lnTo>
                                <a:lnTo>
                                  <a:pt x="1109" y="269"/>
                                </a:lnTo>
                                <a:lnTo>
                                  <a:pt x="1083" y="285"/>
                                </a:lnTo>
                                <a:lnTo>
                                  <a:pt x="1072" y="290"/>
                                </a:lnTo>
                                <a:lnTo>
                                  <a:pt x="1064" y="289"/>
                                </a:lnTo>
                                <a:lnTo>
                                  <a:pt x="1054" y="286"/>
                                </a:lnTo>
                                <a:lnTo>
                                  <a:pt x="1041" y="286"/>
                                </a:lnTo>
                                <a:lnTo>
                                  <a:pt x="1033" y="284"/>
                                </a:lnTo>
                                <a:lnTo>
                                  <a:pt x="1029" y="285"/>
                                </a:lnTo>
                                <a:lnTo>
                                  <a:pt x="1020" y="289"/>
                                </a:lnTo>
                                <a:lnTo>
                                  <a:pt x="1010" y="289"/>
                                </a:lnTo>
                                <a:lnTo>
                                  <a:pt x="1001" y="295"/>
                                </a:lnTo>
                                <a:lnTo>
                                  <a:pt x="993" y="302"/>
                                </a:lnTo>
                                <a:lnTo>
                                  <a:pt x="990" y="312"/>
                                </a:lnTo>
                                <a:lnTo>
                                  <a:pt x="985" y="313"/>
                                </a:lnTo>
                                <a:lnTo>
                                  <a:pt x="980" y="308"/>
                                </a:lnTo>
                                <a:lnTo>
                                  <a:pt x="976" y="307"/>
                                </a:lnTo>
                                <a:lnTo>
                                  <a:pt x="973" y="308"/>
                                </a:lnTo>
                                <a:lnTo>
                                  <a:pt x="968" y="308"/>
                                </a:lnTo>
                                <a:lnTo>
                                  <a:pt x="963" y="309"/>
                                </a:lnTo>
                                <a:lnTo>
                                  <a:pt x="958" y="311"/>
                                </a:lnTo>
                                <a:lnTo>
                                  <a:pt x="956" y="310"/>
                                </a:lnTo>
                                <a:lnTo>
                                  <a:pt x="942" y="309"/>
                                </a:lnTo>
                                <a:lnTo>
                                  <a:pt x="938" y="309"/>
                                </a:lnTo>
                                <a:lnTo>
                                  <a:pt x="932" y="308"/>
                                </a:lnTo>
                                <a:lnTo>
                                  <a:pt x="934" y="305"/>
                                </a:lnTo>
                                <a:lnTo>
                                  <a:pt x="935" y="304"/>
                                </a:lnTo>
                                <a:lnTo>
                                  <a:pt x="944" y="302"/>
                                </a:lnTo>
                                <a:lnTo>
                                  <a:pt x="948" y="300"/>
                                </a:lnTo>
                                <a:lnTo>
                                  <a:pt x="953" y="301"/>
                                </a:lnTo>
                                <a:lnTo>
                                  <a:pt x="957" y="298"/>
                                </a:lnTo>
                                <a:lnTo>
                                  <a:pt x="956" y="292"/>
                                </a:lnTo>
                                <a:lnTo>
                                  <a:pt x="951" y="285"/>
                                </a:lnTo>
                                <a:lnTo>
                                  <a:pt x="953" y="281"/>
                                </a:lnTo>
                                <a:lnTo>
                                  <a:pt x="955" y="275"/>
                                </a:lnTo>
                                <a:lnTo>
                                  <a:pt x="957" y="274"/>
                                </a:lnTo>
                                <a:lnTo>
                                  <a:pt x="958" y="272"/>
                                </a:lnTo>
                                <a:lnTo>
                                  <a:pt x="956" y="270"/>
                                </a:lnTo>
                                <a:lnTo>
                                  <a:pt x="952" y="270"/>
                                </a:lnTo>
                                <a:lnTo>
                                  <a:pt x="952" y="268"/>
                                </a:lnTo>
                                <a:lnTo>
                                  <a:pt x="955" y="267"/>
                                </a:lnTo>
                                <a:lnTo>
                                  <a:pt x="973" y="265"/>
                                </a:lnTo>
                                <a:lnTo>
                                  <a:pt x="977" y="263"/>
                                </a:lnTo>
                                <a:lnTo>
                                  <a:pt x="966" y="262"/>
                                </a:lnTo>
                                <a:lnTo>
                                  <a:pt x="952" y="262"/>
                                </a:lnTo>
                                <a:lnTo>
                                  <a:pt x="938" y="268"/>
                                </a:lnTo>
                                <a:lnTo>
                                  <a:pt x="912" y="279"/>
                                </a:lnTo>
                                <a:lnTo>
                                  <a:pt x="900" y="287"/>
                                </a:lnTo>
                                <a:lnTo>
                                  <a:pt x="903" y="287"/>
                                </a:lnTo>
                                <a:lnTo>
                                  <a:pt x="907" y="288"/>
                                </a:lnTo>
                                <a:lnTo>
                                  <a:pt x="911" y="293"/>
                                </a:lnTo>
                                <a:lnTo>
                                  <a:pt x="913" y="295"/>
                                </a:lnTo>
                                <a:lnTo>
                                  <a:pt x="911" y="298"/>
                                </a:lnTo>
                                <a:lnTo>
                                  <a:pt x="904" y="301"/>
                                </a:lnTo>
                                <a:lnTo>
                                  <a:pt x="902" y="303"/>
                                </a:lnTo>
                                <a:lnTo>
                                  <a:pt x="899" y="304"/>
                                </a:lnTo>
                                <a:lnTo>
                                  <a:pt x="897" y="303"/>
                                </a:lnTo>
                                <a:lnTo>
                                  <a:pt x="894" y="302"/>
                                </a:lnTo>
                                <a:lnTo>
                                  <a:pt x="895" y="299"/>
                                </a:lnTo>
                                <a:lnTo>
                                  <a:pt x="897" y="296"/>
                                </a:lnTo>
                                <a:lnTo>
                                  <a:pt x="892" y="292"/>
                                </a:lnTo>
                                <a:lnTo>
                                  <a:pt x="889" y="291"/>
                                </a:lnTo>
                                <a:lnTo>
                                  <a:pt x="887" y="292"/>
                                </a:lnTo>
                                <a:lnTo>
                                  <a:pt x="873" y="295"/>
                                </a:lnTo>
                                <a:lnTo>
                                  <a:pt x="863" y="300"/>
                                </a:lnTo>
                                <a:lnTo>
                                  <a:pt x="854" y="302"/>
                                </a:lnTo>
                                <a:lnTo>
                                  <a:pt x="845" y="303"/>
                                </a:lnTo>
                                <a:lnTo>
                                  <a:pt x="841" y="305"/>
                                </a:lnTo>
                                <a:lnTo>
                                  <a:pt x="830" y="311"/>
                                </a:lnTo>
                                <a:lnTo>
                                  <a:pt x="824" y="314"/>
                                </a:lnTo>
                                <a:lnTo>
                                  <a:pt x="813" y="321"/>
                                </a:lnTo>
                                <a:lnTo>
                                  <a:pt x="785" y="333"/>
                                </a:lnTo>
                                <a:lnTo>
                                  <a:pt x="777" y="334"/>
                                </a:lnTo>
                                <a:lnTo>
                                  <a:pt x="774" y="333"/>
                                </a:lnTo>
                                <a:lnTo>
                                  <a:pt x="770" y="332"/>
                                </a:lnTo>
                                <a:lnTo>
                                  <a:pt x="768" y="333"/>
                                </a:lnTo>
                                <a:lnTo>
                                  <a:pt x="771" y="336"/>
                                </a:lnTo>
                                <a:lnTo>
                                  <a:pt x="775" y="342"/>
                                </a:lnTo>
                                <a:lnTo>
                                  <a:pt x="773" y="345"/>
                                </a:lnTo>
                                <a:lnTo>
                                  <a:pt x="767" y="344"/>
                                </a:lnTo>
                                <a:lnTo>
                                  <a:pt x="753" y="347"/>
                                </a:lnTo>
                                <a:lnTo>
                                  <a:pt x="739" y="351"/>
                                </a:lnTo>
                                <a:lnTo>
                                  <a:pt x="739" y="355"/>
                                </a:lnTo>
                                <a:lnTo>
                                  <a:pt x="740" y="359"/>
                                </a:lnTo>
                                <a:lnTo>
                                  <a:pt x="737" y="364"/>
                                </a:lnTo>
                                <a:lnTo>
                                  <a:pt x="735" y="369"/>
                                </a:lnTo>
                                <a:lnTo>
                                  <a:pt x="733" y="383"/>
                                </a:lnTo>
                                <a:lnTo>
                                  <a:pt x="731" y="388"/>
                                </a:lnTo>
                                <a:lnTo>
                                  <a:pt x="725" y="391"/>
                                </a:lnTo>
                                <a:lnTo>
                                  <a:pt x="696" y="397"/>
                                </a:lnTo>
                                <a:lnTo>
                                  <a:pt x="691" y="397"/>
                                </a:lnTo>
                                <a:lnTo>
                                  <a:pt x="689" y="399"/>
                                </a:lnTo>
                                <a:lnTo>
                                  <a:pt x="687" y="397"/>
                                </a:lnTo>
                                <a:lnTo>
                                  <a:pt x="682" y="396"/>
                                </a:lnTo>
                                <a:lnTo>
                                  <a:pt x="674" y="396"/>
                                </a:lnTo>
                                <a:lnTo>
                                  <a:pt x="671" y="395"/>
                                </a:lnTo>
                                <a:lnTo>
                                  <a:pt x="667" y="393"/>
                                </a:lnTo>
                                <a:lnTo>
                                  <a:pt x="662" y="387"/>
                                </a:lnTo>
                                <a:lnTo>
                                  <a:pt x="655" y="375"/>
                                </a:lnTo>
                                <a:lnTo>
                                  <a:pt x="640" y="369"/>
                                </a:lnTo>
                                <a:lnTo>
                                  <a:pt x="633" y="365"/>
                                </a:lnTo>
                                <a:lnTo>
                                  <a:pt x="632" y="361"/>
                                </a:lnTo>
                                <a:lnTo>
                                  <a:pt x="633" y="357"/>
                                </a:lnTo>
                                <a:lnTo>
                                  <a:pt x="648" y="344"/>
                                </a:lnTo>
                                <a:lnTo>
                                  <a:pt x="654" y="340"/>
                                </a:lnTo>
                                <a:lnTo>
                                  <a:pt x="678" y="336"/>
                                </a:lnTo>
                                <a:lnTo>
                                  <a:pt x="687" y="336"/>
                                </a:lnTo>
                                <a:lnTo>
                                  <a:pt x="696" y="334"/>
                                </a:lnTo>
                                <a:lnTo>
                                  <a:pt x="696" y="327"/>
                                </a:lnTo>
                                <a:lnTo>
                                  <a:pt x="687" y="318"/>
                                </a:lnTo>
                                <a:lnTo>
                                  <a:pt x="677" y="307"/>
                                </a:lnTo>
                                <a:lnTo>
                                  <a:pt x="667" y="295"/>
                                </a:lnTo>
                                <a:lnTo>
                                  <a:pt x="654" y="291"/>
                                </a:lnTo>
                                <a:lnTo>
                                  <a:pt x="638" y="289"/>
                                </a:lnTo>
                                <a:lnTo>
                                  <a:pt x="606" y="291"/>
                                </a:lnTo>
                                <a:lnTo>
                                  <a:pt x="601" y="291"/>
                                </a:lnTo>
                                <a:lnTo>
                                  <a:pt x="580" y="283"/>
                                </a:lnTo>
                                <a:lnTo>
                                  <a:pt x="578" y="282"/>
                                </a:lnTo>
                                <a:lnTo>
                                  <a:pt x="575" y="283"/>
                                </a:lnTo>
                                <a:lnTo>
                                  <a:pt x="576" y="285"/>
                                </a:lnTo>
                                <a:lnTo>
                                  <a:pt x="578" y="287"/>
                                </a:lnTo>
                                <a:lnTo>
                                  <a:pt x="605" y="305"/>
                                </a:lnTo>
                                <a:lnTo>
                                  <a:pt x="606" y="309"/>
                                </a:lnTo>
                                <a:lnTo>
                                  <a:pt x="607" y="315"/>
                                </a:lnTo>
                                <a:lnTo>
                                  <a:pt x="607" y="318"/>
                                </a:lnTo>
                                <a:lnTo>
                                  <a:pt x="608" y="321"/>
                                </a:lnTo>
                                <a:lnTo>
                                  <a:pt x="607" y="325"/>
                                </a:lnTo>
                                <a:lnTo>
                                  <a:pt x="600" y="345"/>
                                </a:lnTo>
                                <a:lnTo>
                                  <a:pt x="594" y="359"/>
                                </a:lnTo>
                                <a:lnTo>
                                  <a:pt x="592" y="366"/>
                                </a:lnTo>
                                <a:lnTo>
                                  <a:pt x="591" y="371"/>
                                </a:lnTo>
                                <a:lnTo>
                                  <a:pt x="594" y="375"/>
                                </a:lnTo>
                                <a:lnTo>
                                  <a:pt x="602" y="376"/>
                                </a:lnTo>
                                <a:lnTo>
                                  <a:pt x="610" y="380"/>
                                </a:lnTo>
                                <a:lnTo>
                                  <a:pt x="614" y="386"/>
                                </a:lnTo>
                                <a:lnTo>
                                  <a:pt x="615" y="390"/>
                                </a:lnTo>
                                <a:lnTo>
                                  <a:pt x="615" y="399"/>
                                </a:lnTo>
                                <a:lnTo>
                                  <a:pt x="617" y="406"/>
                                </a:lnTo>
                                <a:lnTo>
                                  <a:pt x="611" y="418"/>
                                </a:lnTo>
                                <a:lnTo>
                                  <a:pt x="607" y="422"/>
                                </a:lnTo>
                                <a:lnTo>
                                  <a:pt x="603" y="433"/>
                                </a:lnTo>
                                <a:lnTo>
                                  <a:pt x="604" y="440"/>
                                </a:lnTo>
                                <a:lnTo>
                                  <a:pt x="604" y="443"/>
                                </a:lnTo>
                                <a:lnTo>
                                  <a:pt x="603" y="446"/>
                                </a:lnTo>
                                <a:lnTo>
                                  <a:pt x="600" y="444"/>
                                </a:lnTo>
                                <a:lnTo>
                                  <a:pt x="597" y="441"/>
                                </a:lnTo>
                                <a:lnTo>
                                  <a:pt x="594" y="438"/>
                                </a:lnTo>
                                <a:lnTo>
                                  <a:pt x="590" y="437"/>
                                </a:lnTo>
                                <a:lnTo>
                                  <a:pt x="586" y="438"/>
                                </a:lnTo>
                                <a:lnTo>
                                  <a:pt x="583" y="439"/>
                                </a:lnTo>
                                <a:lnTo>
                                  <a:pt x="583" y="436"/>
                                </a:lnTo>
                                <a:lnTo>
                                  <a:pt x="587" y="431"/>
                                </a:lnTo>
                                <a:lnTo>
                                  <a:pt x="585" y="429"/>
                                </a:lnTo>
                                <a:lnTo>
                                  <a:pt x="583" y="427"/>
                                </a:lnTo>
                                <a:lnTo>
                                  <a:pt x="571" y="422"/>
                                </a:lnTo>
                                <a:lnTo>
                                  <a:pt x="563" y="421"/>
                                </a:lnTo>
                                <a:lnTo>
                                  <a:pt x="556" y="422"/>
                                </a:lnTo>
                                <a:lnTo>
                                  <a:pt x="549" y="421"/>
                                </a:lnTo>
                                <a:lnTo>
                                  <a:pt x="543" y="418"/>
                                </a:lnTo>
                                <a:lnTo>
                                  <a:pt x="539" y="416"/>
                                </a:lnTo>
                                <a:lnTo>
                                  <a:pt x="535" y="415"/>
                                </a:lnTo>
                                <a:lnTo>
                                  <a:pt x="530" y="419"/>
                                </a:lnTo>
                                <a:lnTo>
                                  <a:pt x="519" y="431"/>
                                </a:lnTo>
                                <a:lnTo>
                                  <a:pt x="508" y="439"/>
                                </a:lnTo>
                                <a:lnTo>
                                  <a:pt x="494" y="445"/>
                                </a:lnTo>
                                <a:lnTo>
                                  <a:pt x="483" y="447"/>
                                </a:lnTo>
                                <a:lnTo>
                                  <a:pt x="480" y="449"/>
                                </a:lnTo>
                                <a:lnTo>
                                  <a:pt x="474" y="456"/>
                                </a:lnTo>
                                <a:lnTo>
                                  <a:pt x="467" y="461"/>
                                </a:lnTo>
                                <a:lnTo>
                                  <a:pt x="448" y="471"/>
                                </a:lnTo>
                                <a:lnTo>
                                  <a:pt x="447" y="474"/>
                                </a:lnTo>
                                <a:lnTo>
                                  <a:pt x="446" y="479"/>
                                </a:lnTo>
                                <a:lnTo>
                                  <a:pt x="448" y="485"/>
                                </a:lnTo>
                                <a:lnTo>
                                  <a:pt x="451" y="491"/>
                                </a:lnTo>
                                <a:lnTo>
                                  <a:pt x="460" y="502"/>
                                </a:lnTo>
                                <a:lnTo>
                                  <a:pt x="465" y="506"/>
                                </a:lnTo>
                                <a:lnTo>
                                  <a:pt x="469" y="512"/>
                                </a:lnTo>
                                <a:lnTo>
                                  <a:pt x="471" y="519"/>
                                </a:lnTo>
                                <a:lnTo>
                                  <a:pt x="470" y="520"/>
                                </a:lnTo>
                                <a:lnTo>
                                  <a:pt x="462" y="518"/>
                                </a:lnTo>
                                <a:lnTo>
                                  <a:pt x="457" y="519"/>
                                </a:lnTo>
                                <a:lnTo>
                                  <a:pt x="450" y="524"/>
                                </a:lnTo>
                                <a:lnTo>
                                  <a:pt x="449" y="526"/>
                                </a:lnTo>
                                <a:lnTo>
                                  <a:pt x="446" y="530"/>
                                </a:lnTo>
                                <a:lnTo>
                                  <a:pt x="440" y="531"/>
                                </a:lnTo>
                                <a:lnTo>
                                  <a:pt x="421" y="522"/>
                                </a:lnTo>
                                <a:lnTo>
                                  <a:pt x="405" y="518"/>
                                </a:lnTo>
                                <a:lnTo>
                                  <a:pt x="402" y="518"/>
                                </a:lnTo>
                                <a:lnTo>
                                  <a:pt x="399" y="516"/>
                                </a:lnTo>
                                <a:lnTo>
                                  <a:pt x="398" y="514"/>
                                </a:lnTo>
                                <a:lnTo>
                                  <a:pt x="391" y="514"/>
                                </a:lnTo>
                                <a:lnTo>
                                  <a:pt x="387" y="514"/>
                                </a:lnTo>
                                <a:lnTo>
                                  <a:pt x="383" y="513"/>
                                </a:lnTo>
                                <a:lnTo>
                                  <a:pt x="366" y="499"/>
                                </a:lnTo>
                                <a:lnTo>
                                  <a:pt x="352" y="494"/>
                                </a:lnTo>
                                <a:lnTo>
                                  <a:pt x="349" y="494"/>
                                </a:lnTo>
                                <a:lnTo>
                                  <a:pt x="343" y="495"/>
                                </a:lnTo>
                                <a:lnTo>
                                  <a:pt x="339" y="506"/>
                                </a:lnTo>
                                <a:lnTo>
                                  <a:pt x="335" y="509"/>
                                </a:lnTo>
                                <a:lnTo>
                                  <a:pt x="330" y="509"/>
                                </a:lnTo>
                                <a:lnTo>
                                  <a:pt x="330" y="515"/>
                                </a:lnTo>
                                <a:lnTo>
                                  <a:pt x="332" y="518"/>
                                </a:lnTo>
                                <a:lnTo>
                                  <a:pt x="333" y="520"/>
                                </a:lnTo>
                                <a:lnTo>
                                  <a:pt x="339" y="524"/>
                                </a:lnTo>
                                <a:lnTo>
                                  <a:pt x="349" y="535"/>
                                </a:lnTo>
                                <a:lnTo>
                                  <a:pt x="354" y="540"/>
                                </a:lnTo>
                                <a:lnTo>
                                  <a:pt x="357" y="542"/>
                                </a:lnTo>
                                <a:lnTo>
                                  <a:pt x="362" y="542"/>
                                </a:lnTo>
                                <a:lnTo>
                                  <a:pt x="374" y="541"/>
                                </a:lnTo>
                                <a:lnTo>
                                  <a:pt x="378" y="543"/>
                                </a:lnTo>
                                <a:lnTo>
                                  <a:pt x="381" y="545"/>
                                </a:lnTo>
                                <a:lnTo>
                                  <a:pt x="382" y="552"/>
                                </a:lnTo>
                                <a:lnTo>
                                  <a:pt x="385" y="559"/>
                                </a:lnTo>
                                <a:lnTo>
                                  <a:pt x="386" y="562"/>
                                </a:lnTo>
                                <a:lnTo>
                                  <a:pt x="382" y="567"/>
                                </a:lnTo>
                                <a:lnTo>
                                  <a:pt x="370" y="570"/>
                                </a:lnTo>
                                <a:lnTo>
                                  <a:pt x="363" y="575"/>
                                </a:lnTo>
                                <a:lnTo>
                                  <a:pt x="360" y="574"/>
                                </a:lnTo>
                                <a:lnTo>
                                  <a:pt x="346" y="569"/>
                                </a:lnTo>
                                <a:lnTo>
                                  <a:pt x="337" y="567"/>
                                </a:lnTo>
                                <a:lnTo>
                                  <a:pt x="324" y="564"/>
                                </a:lnTo>
                                <a:lnTo>
                                  <a:pt x="322" y="562"/>
                                </a:lnTo>
                                <a:lnTo>
                                  <a:pt x="317" y="553"/>
                                </a:lnTo>
                                <a:lnTo>
                                  <a:pt x="304" y="544"/>
                                </a:lnTo>
                                <a:lnTo>
                                  <a:pt x="298" y="542"/>
                                </a:lnTo>
                                <a:lnTo>
                                  <a:pt x="290" y="544"/>
                                </a:lnTo>
                                <a:lnTo>
                                  <a:pt x="285" y="543"/>
                                </a:lnTo>
                                <a:lnTo>
                                  <a:pt x="276" y="538"/>
                                </a:lnTo>
                                <a:lnTo>
                                  <a:pt x="270" y="531"/>
                                </a:lnTo>
                                <a:lnTo>
                                  <a:pt x="270" y="523"/>
                                </a:lnTo>
                                <a:lnTo>
                                  <a:pt x="271" y="521"/>
                                </a:lnTo>
                                <a:lnTo>
                                  <a:pt x="273" y="520"/>
                                </a:lnTo>
                                <a:lnTo>
                                  <a:pt x="269" y="517"/>
                                </a:lnTo>
                                <a:lnTo>
                                  <a:pt x="269" y="511"/>
                                </a:lnTo>
                                <a:lnTo>
                                  <a:pt x="268" y="506"/>
                                </a:lnTo>
                                <a:lnTo>
                                  <a:pt x="263" y="496"/>
                                </a:lnTo>
                                <a:lnTo>
                                  <a:pt x="258" y="490"/>
                                </a:lnTo>
                                <a:lnTo>
                                  <a:pt x="254" y="482"/>
                                </a:lnTo>
                                <a:lnTo>
                                  <a:pt x="259" y="479"/>
                                </a:lnTo>
                                <a:lnTo>
                                  <a:pt x="261" y="476"/>
                                </a:lnTo>
                                <a:lnTo>
                                  <a:pt x="265" y="466"/>
                                </a:lnTo>
                                <a:lnTo>
                                  <a:pt x="266" y="463"/>
                                </a:lnTo>
                                <a:lnTo>
                                  <a:pt x="267" y="460"/>
                                </a:lnTo>
                                <a:lnTo>
                                  <a:pt x="268" y="458"/>
                                </a:lnTo>
                                <a:lnTo>
                                  <a:pt x="267" y="455"/>
                                </a:lnTo>
                                <a:lnTo>
                                  <a:pt x="264" y="450"/>
                                </a:lnTo>
                                <a:lnTo>
                                  <a:pt x="253" y="439"/>
                                </a:lnTo>
                                <a:lnTo>
                                  <a:pt x="243" y="433"/>
                                </a:lnTo>
                                <a:lnTo>
                                  <a:pt x="223" y="427"/>
                                </a:lnTo>
                                <a:lnTo>
                                  <a:pt x="218" y="428"/>
                                </a:lnTo>
                                <a:lnTo>
                                  <a:pt x="216" y="427"/>
                                </a:lnTo>
                                <a:lnTo>
                                  <a:pt x="220" y="426"/>
                                </a:lnTo>
                                <a:lnTo>
                                  <a:pt x="224" y="423"/>
                                </a:lnTo>
                                <a:lnTo>
                                  <a:pt x="227" y="420"/>
                                </a:lnTo>
                                <a:lnTo>
                                  <a:pt x="222" y="418"/>
                                </a:lnTo>
                                <a:lnTo>
                                  <a:pt x="217" y="418"/>
                                </a:lnTo>
                                <a:lnTo>
                                  <a:pt x="211" y="415"/>
                                </a:lnTo>
                                <a:lnTo>
                                  <a:pt x="209" y="412"/>
                                </a:lnTo>
                                <a:lnTo>
                                  <a:pt x="211" y="410"/>
                                </a:lnTo>
                                <a:lnTo>
                                  <a:pt x="209" y="406"/>
                                </a:lnTo>
                                <a:lnTo>
                                  <a:pt x="201" y="404"/>
                                </a:lnTo>
                                <a:lnTo>
                                  <a:pt x="198" y="403"/>
                                </a:lnTo>
                                <a:lnTo>
                                  <a:pt x="198" y="402"/>
                                </a:lnTo>
                                <a:lnTo>
                                  <a:pt x="192" y="397"/>
                                </a:lnTo>
                                <a:lnTo>
                                  <a:pt x="184" y="391"/>
                                </a:lnTo>
                                <a:lnTo>
                                  <a:pt x="185" y="386"/>
                                </a:lnTo>
                                <a:lnTo>
                                  <a:pt x="179" y="382"/>
                                </a:lnTo>
                                <a:lnTo>
                                  <a:pt x="174" y="380"/>
                                </a:lnTo>
                                <a:lnTo>
                                  <a:pt x="167" y="378"/>
                                </a:lnTo>
                                <a:lnTo>
                                  <a:pt x="163" y="377"/>
                                </a:lnTo>
                                <a:lnTo>
                                  <a:pt x="181" y="377"/>
                                </a:lnTo>
                                <a:lnTo>
                                  <a:pt x="201" y="381"/>
                                </a:lnTo>
                                <a:lnTo>
                                  <a:pt x="199" y="383"/>
                                </a:lnTo>
                                <a:lnTo>
                                  <a:pt x="198" y="385"/>
                                </a:lnTo>
                                <a:lnTo>
                                  <a:pt x="203" y="392"/>
                                </a:lnTo>
                                <a:lnTo>
                                  <a:pt x="208" y="396"/>
                                </a:lnTo>
                                <a:lnTo>
                                  <a:pt x="220" y="401"/>
                                </a:lnTo>
                                <a:lnTo>
                                  <a:pt x="222" y="401"/>
                                </a:lnTo>
                                <a:lnTo>
                                  <a:pt x="225" y="399"/>
                                </a:lnTo>
                                <a:lnTo>
                                  <a:pt x="231" y="402"/>
                                </a:lnTo>
                                <a:lnTo>
                                  <a:pt x="235" y="404"/>
                                </a:lnTo>
                                <a:lnTo>
                                  <a:pt x="244" y="404"/>
                                </a:lnTo>
                                <a:lnTo>
                                  <a:pt x="255" y="407"/>
                                </a:lnTo>
                                <a:lnTo>
                                  <a:pt x="255" y="409"/>
                                </a:lnTo>
                                <a:lnTo>
                                  <a:pt x="253" y="410"/>
                                </a:lnTo>
                                <a:lnTo>
                                  <a:pt x="256" y="414"/>
                                </a:lnTo>
                                <a:lnTo>
                                  <a:pt x="261" y="413"/>
                                </a:lnTo>
                                <a:lnTo>
                                  <a:pt x="269" y="410"/>
                                </a:lnTo>
                                <a:lnTo>
                                  <a:pt x="288" y="421"/>
                                </a:lnTo>
                                <a:lnTo>
                                  <a:pt x="293" y="423"/>
                                </a:lnTo>
                                <a:lnTo>
                                  <a:pt x="325" y="428"/>
                                </a:lnTo>
                                <a:lnTo>
                                  <a:pt x="339" y="429"/>
                                </a:lnTo>
                                <a:lnTo>
                                  <a:pt x="346" y="430"/>
                                </a:lnTo>
                                <a:lnTo>
                                  <a:pt x="358" y="433"/>
                                </a:lnTo>
                                <a:lnTo>
                                  <a:pt x="370" y="439"/>
                                </a:lnTo>
                                <a:lnTo>
                                  <a:pt x="380" y="441"/>
                                </a:lnTo>
                                <a:lnTo>
                                  <a:pt x="397" y="443"/>
                                </a:lnTo>
                                <a:lnTo>
                                  <a:pt x="407" y="442"/>
                                </a:lnTo>
                                <a:lnTo>
                                  <a:pt x="429" y="439"/>
                                </a:lnTo>
                                <a:lnTo>
                                  <a:pt x="459" y="428"/>
                                </a:lnTo>
                                <a:lnTo>
                                  <a:pt x="474" y="420"/>
                                </a:lnTo>
                                <a:lnTo>
                                  <a:pt x="498" y="397"/>
                                </a:lnTo>
                                <a:lnTo>
                                  <a:pt x="501" y="391"/>
                                </a:lnTo>
                                <a:lnTo>
                                  <a:pt x="504" y="379"/>
                                </a:lnTo>
                                <a:lnTo>
                                  <a:pt x="504" y="374"/>
                                </a:lnTo>
                                <a:lnTo>
                                  <a:pt x="501" y="373"/>
                                </a:lnTo>
                                <a:lnTo>
                                  <a:pt x="496" y="370"/>
                                </a:lnTo>
                                <a:lnTo>
                                  <a:pt x="496" y="363"/>
                                </a:lnTo>
                                <a:lnTo>
                                  <a:pt x="493" y="359"/>
                                </a:lnTo>
                                <a:lnTo>
                                  <a:pt x="490" y="343"/>
                                </a:lnTo>
                                <a:lnTo>
                                  <a:pt x="482" y="341"/>
                                </a:lnTo>
                                <a:lnTo>
                                  <a:pt x="479" y="339"/>
                                </a:lnTo>
                                <a:lnTo>
                                  <a:pt x="474" y="338"/>
                                </a:lnTo>
                                <a:lnTo>
                                  <a:pt x="469" y="335"/>
                                </a:lnTo>
                                <a:lnTo>
                                  <a:pt x="463" y="329"/>
                                </a:lnTo>
                                <a:lnTo>
                                  <a:pt x="456" y="324"/>
                                </a:lnTo>
                                <a:lnTo>
                                  <a:pt x="451" y="318"/>
                                </a:lnTo>
                                <a:lnTo>
                                  <a:pt x="448" y="316"/>
                                </a:lnTo>
                                <a:lnTo>
                                  <a:pt x="446" y="315"/>
                                </a:lnTo>
                                <a:lnTo>
                                  <a:pt x="448" y="318"/>
                                </a:lnTo>
                                <a:lnTo>
                                  <a:pt x="449" y="321"/>
                                </a:lnTo>
                                <a:lnTo>
                                  <a:pt x="440" y="321"/>
                                </a:lnTo>
                                <a:lnTo>
                                  <a:pt x="413" y="305"/>
                                </a:lnTo>
                                <a:lnTo>
                                  <a:pt x="408" y="303"/>
                                </a:lnTo>
                                <a:lnTo>
                                  <a:pt x="407" y="305"/>
                                </a:lnTo>
                                <a:lnTo>
                                  <a:pt x="399" y="303"/>
                                </a:lnTo>
                                <a:lnTo>
                                  <a:pt x="396" y="299"/>
                                </a:lnTo>
                                <a:lnTo>
                                  <a:pt x="373" y="282"/>
                                </a:lnTo>
                                <a:lnTo>
                                  <a:pt x="333" y="262"/>
                                </a:lnTo>
                                <a:lnTo>
                                  <a:pt x="306" y="250"/>
                                </a:lnTo>
                                <a:lnTo>
                                  <a:pt x="285" y="245"/>
                                </a:lnTo>
                                <a:lnTo>
                                  <a:pt x="284" y="246"/>
                                </a:lnTo>
                                <a:lnTo>
                                  <a:pt x="282" y="248"/>
                                </a:lnTo>
                                <a:lnTo>
                                  <a:pt x="275" y="248"/>
                                </a:lnTo>
                                <a:lnTo>
                                  <a:pt x="270" y="248"/>
                                </a:lnTo>
                                <a:lnTo>
                                  <a:pt x="252" y="243"/>
                                </a:lnTo>
                                <a:lnTo>
                                  <a:pt x="247" y="242"/>
                                </a:lnTo>
                                <a:lnTo>
                                  <a:pt x="228" y="243"/>
                                </a:lnTo>
                                <a:lnTo>
                                  <a:pt x="225" y="244"/>
                                </a:lnTo>
                                <a:lnTo>
                                  <a:pt x="219" y="254"/>
                                </a:lnTo>
                                <a:lnTo>
                                  <a:pt x="215" y="256"/>
                                </a:lnTo>
                                <a:lnTo>
                                  <a:pt x="208" y="258"/>
                                </a:lnTo>
                                <a:lnTo>
                                  <a:pt x="210" y="255"/>
                                </a:lnTo>
                                <a:lnTo>
                                  <a:pt x="215" y="253"/>
                                </a:lnTo>
                                <a:lnTo>
                                  <a:pt x="218" y="245"/>
                                </a:lnTo>
                                <a:lnTo>
                                  <a:pt x="218" y="242"/>
                                </a:lnTo>
                                <a:lnTo>
                                  <a:pt x="220" y="238"/>
                                </a:lnTo>
                                <a:lnTo>
                                  <a:pt x="219" y="235"/>
                                </a:lnTo>
                                <a:lnTo>
                                  <a:pt x="217" y="234"/>
                                </a:lnTo>
                                <a:lnTo>
                                  <a:pt x="212" y="235"/>
                                </a:lnTo>
                                <a:lnTo>
                                  <a:pt x="202" y="239"/>
                                </a:lnTo>
                                <a:lnTo>
                                  <a:pt x="201" y="238"/>
                                </a:lnTo>
                                <a:lnTo>
                                  <a:pt x="204" y="234"/>
                                </a:lnTo>
                                <a:lnTo>
                                  <a:pt x="203" y="233"/>
                                </a:lnTo>
                                <a:lnTo>
                                  <a:pt x="199" y="233"/>
                                </a:lnTo>
                                <a:lnTo>
                                  <a:pt x="190" y="231"/>
                                </a:lnTo>
                                <a:lnTo>
                                  <a:pt x="180" y="232"/>
                                </a:lnTo>
                                <a:lnTo>
                                  <a:pt x="179" y="227"/>
                                </a:lnTo>
                                <a:lnTo>
                                  <a:pt x="173" y="224"/>
                                </a:lnTo>
                                <a:lnTo>
                                  <a:pt x="170" y="222"/>
                                </a:lnTo>
                                <a:lnTo>
                                  <a:pt x="173" y="219"/>
                                </a:lnTo>
                                <a:lnTo>
                                  <a:pt x="194" y="224"/>
                                </a:lnTo>
                                <a:lnTo>
                                  <a:pt x="200" y="224"/>
                                </a:lnTo>
                                <a:lnTo>
                                  <a:pt x="203" y="222"/>
                                </a:lnTo>
                                <a:lnTo>
                                  <a:pt x="204" y="219"/>
                                </a:lnTo>
                                <a:lnTo>
                                  <a:pt x="203" y="216"/>
                                </a:lnTo>
                                <a:lnTo>
                                  <a:pt x="201" y="214"/>
                                </a:lnTo>
                                <a:lnTo>
                                  <a:pt x="187" y="211"/>
                                </a:lnTo>
                                <a:lnTo>
                                  <a:pt x="181" y="207"/>
                                </a:lnTo>
                                <a:lnTo>
                                  <a:pt x="167" y="201"/>
                                </a:lnTo>
                                <a:lnTo>
                                  <a:pt x="166" y="204"/>
                                </a:lnTo>
                                <a:lnTo>
                                  <a:pt x="168" y="209"/>
                                </a:lnTo>
                                <a:lnTo>
                                  <a:pt x="167" y="211"/>
                                </a:lnTo>
                                <a:lnTo>
                                  <a:pt x="163" y="209"/>
                                </a:lnTo>
                                <a:lnTo>
                                  <a:pt x="159" y="210"/>
                                </a:lnTo>
                                <a:lnTo>
                                  <a:pt x="155" y="217"/>
                                </a:lnTo>
                                <a:lnTo>
                                  <a:pt x="151" y="218"/>
                                </a:lnTo>
                                <a:lnTo>
                                  <a:pt x="147" y="218"/>
                                </a:lnTo>
                                <a:lnTo>
                                  <a:pt x="133" y="213"/>
                                </a:lnTo>
                                <a:lnTo>
                                  <a:pt x="126" y="212"/>
                                </a:lnTo>
                                <a:lnTo>
                                  <a:pt x="126" y="212"/>
                                </a:lnTo>
                                <a:lnTo>
                                  <a:pt x="126" y="212"/>
                                </a:lnTo>
                                <a:lnTo>
                                  <a:pt x="127" y="214"/>
                                </a:lnTo>
                                <a:lnTo>
                                  <a:pt x="128" y="221"/>
                                </a:lnTo>
                                <a:lnTo>
                                  <a:pt x="128" y="222"/>
                                </a:lnTo>
                                <a:lnTo>
                                  <a:pt x="128" y="224"/>
                                </a:lnTo>
                                <a:lnTo>
                                  <a:pt x="128" y="225"/>
                                </a:lnTo>
                                <a:lnTo>
                                  <a:pt x="127" y="227"/>
                                </a:lnTo>
                                <a:lnTo>
                                  <a:pt x="126" y="228"/>
                                </a:lnTo>
                                <a:lnTo>
                                  <a:pt x="126" y="228"/>
                                </a:lnTo>
                                <a:lnTo>
                                  <a:pt x="124" y="229"/>
                                </a:lnTo>
                                <a:lnTo>
                                  <a:pt x="124" y="229"/>
                                </a:lnTo>
                                <a:lnTo>
                                  <a:pt x="117" y="228"/>
                                </a:lnTo>
                                <a:lnTo>
                                  <a:pt x="109" y="225"/>
                                </a:lnTo>
                                <a:lnTo>
                                  <a:pt x="103" y="222"/>
                                </a:lnTo>
                                <a:lnTo>
                                  <a:pt x="102" y="222"/>
                                </a:lnTo>
                                <a:lnTo>
                                  <a:pt x="101" y="222"/>
                                </a:lnTo>
                                <a:lnTo>
                                  <a:pt x="101" y="222"/>
                                </a:lnTo>
                                <a:lnTo>
                                  <a:pt x="102" y="225"/>
                                </a:lnTo>
                                <a:lnTo>
                                  <a:pt x="102" y="227"/>
                                </a:lnTo>
                                <a:lnTo>
                                  <a:pt x="102" y="228"/>
                                </a:lnTo>
                                <a:lnTo>
                                  <a:pt x="101" y="229"/>
                                </a:lnTo>
                                <a:lnTo>
                                  <a:pt x="101" y="230"/>
                                </a:lnTo>
                                <a:lnTo>
                                  <a:pt x="100" y="231"/>
                                </a:lnTo>
                                <a:lnTo>
                                  <a:pt x="100" y="233"/>
                                </a:lnTo>
                                <a:lnTo>
                                  <a:pt x="99" y="234"/>
                                </a:lnTo>
                                <a:lnTo>
                                  <a:pt x="98" y="235"/>
                                </a:lnTo>
                                <a:lnTo>
                                  <a:pt x="95" y="237"/>
                                </a:lnTo>
                                <a:lnTo>
                                  <a:pt x="95" y="237"/>
                                </a:lnTo>
                                <a:lnTo>
                                  <a:pt x="95" y="237"/>
                                </a:lnTo>
                                <a:lnTo>
                                  <a:pt x="89" y="239"/>
                                </a:lnTo>
                                <a:lnTo>
                                  <a:pt x="73" y="244"/>
                                </a:lnTo>
                                <a:lnTo>
                                  <a:pt x="72" y="245"/>
                                </a:lnTo>
                                <a:lnTo>
                                  <a:pt x="72" y="245"/>
                                </a:lnTo>
                                <a:lnTo>
                                  <a:pt x="67" y="256"/>
                                </a:lnTo>
                                <a:lnTo>
                                  <a:pt x="65" y="258"/>
                                </a:lnTo>
                                <a:lnTo>
                                  <a:pt x="65" y="258"/>
                                </a:lnTo>
                                <a:lnTo>
                                  <a:pt x="63" y="259"/>
                                </a:lnTo>
                                <a:lnTo>
                                  <a:pt x="58" y="261"/>
                                </a:lnTo>
                                <a:lnTo>
                                  <a:pt x="55" y="262"/>
                                </a:lnTo>
                                <a:lnTo>
                                  <a:pt x="54" y="262"/>
                                </a:lnTo>
                                <a:lnTo>
                                  <a:pt x="48" y="265"/>
                                </a:lnTo>
                                <a:lnTo>
                                  <a:pt x="43" y="267"/>
                                </a:lnTo>
                                <a:lnTo>
                                  <a:pt x="41" y="268"/>
                                </a:lnTo>
                                <a:lnTo>
                                  <a:pt x="38" y="268"/>
                                </a:lnTo>
                                <a:lnTo>
                                  <a:pt x="38" y="269"/>
                                </a:lnTo>
                                <a:lnTo>
                                  <a:pt x="39" y="270"/>
                                </a:lnTo>
                                <a:lnTo>
                                  <a:pt x="44" y="270"/>
                                </a:lnTo>
                                <a:lnTo>
                                  <a:pt x="49" y="271"/>
                                </a:lnTo>
                                <a:lnTo>
                                  <a:pt x="49" y="271"/>
                                </a:lnTo>
                                <a:lnTo>
                                  <a:pt x="50" y="271"/>
                                </a:lnTo>
                                <a:lnTo>
                                  <a:pt x="51" y="272"/>
                                </a:lnTo>
                                <a:lnTo>
                                  <a:pt x="51" y="273"/>
                                </a:lnTo>
                                <a:lnTo>
                                  <a:pt x="51" y="273"/>
                                </a:lnTo>
                                <a:lnTo>
                                  <a:pt x="51" y="273"/>
                                </a:lnTo>
                                <a:lnTo>
                                  <a:pt x="51" y="274"/>
                                </a:lnTo>
                                <a:lnTo>
                                  <a:pt x="50" y="277"/>
                                </a:lnTo>
                                <a:lnTo>
                                  <a:pt x="43" y="286"/>
                                </a:lnTo>
                                <a:lnTo>
                                  <a:pt x="40" y="292"/>
                                </a:lnTo>
                                <a:lnTo>
                                  <a:pt x="40" y="294"/>
                                </a:lnTo>
                                <a:lnTo>
                                  <a:pt x="43" y="303"/>
                                </a:lnTo>
                                <a:lnTo>
                                  <a:pt x="47" y="313"/>
                                </a:lnTo>
                                <a:lnTo>
                                  <a:pt x="48" y="313"/>
                                </a:lnTo>
                                <a:lnTo>
                                  <a:pt x="61" y="318"/>
                                </a:lnTo>
                                <a:lnTo>
                                  <a:pt x="71" y="321"/>
                                </a:lnTo>
                                <a:lnTo>
                                  <a:pt x="78" y="329"/>
                                </a:lnTo>
                                <a:lnTo>
                                  <a:pt x="89" y="340"/>
                                </a:lnTo>
                                <a:lnTo>
                                  <a:pt x="91" y="342"/>
                                </a:lnTo>
                                <a:lnTo>
                                  <a:pt x="94" y="344"/>
                                </a:lnTo>
                                <a:lnTo>
                                  <a:pt x="94" y="345"/>
                                </a:lnTo>
                                <a:lnTo>
                                  <a:pt x="93" y="353"/>
                                </a:lnTo>
                                <a:lnTo>
                                  <a:pt x="93" y="353"/>
                                </a:lnTo>
                                <a:lnTo>
                                  <a:pt x="90" y="356"/>
                                </a:lnTo>
                                <a:lnTo>
                                  <a:pt x="86" y="360"/>
                                </a:lnTo>
                                <a:lnTo>
                                  <a:pt x="84" y="362"/>
                                </a:lnTo>
                                <a:lnTo>
                                  <a:pt x="80" y="367"/>
                                </a:lnTo>
                                <a:lnTo>
                                  <a:pt x="75" y="372"/>
                                </a:lnTo>
                                <a:lnTo>
                                  <a:pt x="73" y="374"/>
                                </a:lnTo>
                                <a:lnTo>
                                  <a:pt x="68" y="380"/>
                                </a:lnTo>
                                <a:lnTo>
                                  <a:pt x="62" y="388"/>
                                </a:lnTo>
                                <a:lnTo>
                                  <a:pt x="62" y="391"/>
                                </a:lnTo>
                                <a:lnTo>
                                  <a:pt x="62" y="391"/>
                                </a:lnTo>
                                <a:lnTo>
                                  <a:pt x="61" y="393"/>
                                </a:lnTo>
                                <a:lnTo>
                                  <a:pt x="62" y="396"/>
                                </a:lnTo>
                                <a:lnTo>
                                  <a:pt x="62" y="396"/>
                                </a:lnTo>
                                <a:lnTo>
                                  <a:pt x="70" y="405"/>
                                </a:lnTo>
                                <a:lnTo>
                                  <a:pt x="72" y="410"/>
                                </a:lnTo>
                                <a:lnTo>
                                  <a:pt x="76" y="415"/>
                                </a:lnTo>
                                <a:lnTo>
                                  <a:pt x="78" y="420"/>
                                </a:lnTo>
                                <a:lnTo>
                                  <a:pt x="78" y="420"/>
                                </a:lnTo>
                                <a:lnTo>
                                  <a:pt x="78" y="420"/>
                                </a:lnTo>
                                <a:lnTo>
                                  <a:pt x="80" y="425"/>
                                </a:lnTo>
                                <a:lnTo>
                                  <a:pt x="81" y="426"/>
                                </a:lnTo>
                                <a:lnTo>
                                  <a:pt x="83" y="430"/>
                                </a:lnTo>
                                <a:lnTo>
                                  <a:pt x="85" y="433"/>
                                </a:lnTo>
                                <a:lnTo>
                                  <a:pt x="86" y="434"/>
                                </a:lnTo>
                                <a:lnTo>
                                  <a:pt x="88" y="436"/>
                                </a:lnTo>
                                <a:lnTo>
                                  <a:pt x="92" y="441"/>
                                </a:lnTo>
                                <a:lnTo>
                                  <a:pt x="92" y="444"/>
                                </a:lnTo>
                                <a:lnTo>
                                  <a:pt x="93" y="445"/>
                                </a:lnTo>
                                <a:lnTo>
                                  <a:pt x="94" y="449"/>
                                </a:lnTo>
                                <a:lnTo>
                                  <a:pt x="98" y="459"/>
                                </a:lnTo>
                                <a:lnTo>
                                  <a:pt x="99" y="463"/>
                                </a:lnTo>
                                <a:lnTo>
                                  <a:pt x="99" y="463"/>
                                </a:lnTo>
                                <a:lnTo>
                                  <a:pt x="98" y="466"/>
                                </a:lnTo>
                                <a:lnTo>
                                  <a:pt x="98" y="466"/>
                                </a:lnTo>
                                <a:lnTo>
                                  <a:pt x="98" y="466"/>
                                </a:lnTo>
                                <a:lnTo>
                                  <a:pt x="97" y="466"/>
                                </a:lnTo>
                                <a:lnTo>
                                  <a:pt x="96" y="466"/>
                                </a:lnTo>
                                <a:lnTo>
                                  <a:pt x="91" y="466"/>
                                </a:lnTo>
                                <a:lnTo>
                                  <a:pt x="88" y="468"/>
                                </a:lnTo>
                                <a:lnTo>
                                  <a:pt x="85" y="468"/>
                                </a:lnTo>
                                <a:lnTo>
                                  <a:pt x="85" y="469"/>
                                </a:lnTo>
                                <a:lnTo>
                                  <a:pt x="89" y="472"/>
                                </a:lnTo>
                                <a:lnTo>
                                  <a:pt x="89" y="472"/>
                                </a:lnTo>
                                <a:lnTo>
                                  <a:pt x="89" y="472"/>
                                </a:lnTo>
                                <a:lnTo>
                                  <a:pt x="88" y="474"/>
                                </a:lnTo>
                                <a:lnTo>
                                  <a:pt x="85" y="478"/>
                                </a:lnTo>
                                <a:lnTo>
                                  <a:pt x="85" y="486"/>
                                </a:lnTo>
                                <a:lnTo>
                                  <a:pt x="85" y="486"/>
                                </a:lnTo>
                                <a:lnTo>
                                  <a:pt x="85" y="486"/>
                                </a:lnTo>
                                <a:lnTo>
                                  <a:pt x="81" y="490"/>
                                </a:lnTo>
                                <a:lnTo>
                                  <a:pt x="81" y="491"/>
                                </a:lnTo>
                                <a:lnTo>
                                  <a:pt x="81" y="492"/>
                                </a:lnTo>
                                <a:lnTo>
                                  <a:pt x="81" y="492"/>
                                </a:lnTo>
                                <a:lnTo>
                                  <a:pt x="82" y="493"/>
                                </a:lnTo>
                                <a:lnTo>
                                  <a:pt x="85" y="493"/>
                                </a:lnTo>
                                <a:lnTo>
                                  <a:pt x="88" y="494"/>
                                </a:lnTo>
                                <a:lnTo>
                                  <a:pt x="89" y="495"/>
                                </a:lnTo>
                                <a:lnTo>
                                  <a:pt x="89" y="495"/>
                                </a:lnTo>
                                <a:lnTo>
                                  <a:pt x="89" y="495"/>
                                </a:lnTo>
                                <a:lnTo>
                                  <a:pt x="89" y="495"/>
                                </a:lnTo>
                                <a:lnTo>
                                  <a:pt x="89" y="495"/>
                                </a:lnTo>
                                <a:lnTo>
                                  <a:pt x="89" y="497"/>
                                </a:lnTo>
                                <a:lnTo>
                                  <a:pt x="88" y="499"/>
                                </a:lnTo>
                                <a:lnTo>
                                  <a:pt x="88" y="499"/>
                                </a:lnTo>
                                <a:lnTo>
                                  <a:pt x="88" y="499"/>
                                </a:lnTo>
                                <a:lnTo>
                                  <a:pt x="85" y="501"/>
                                </a:lnTo>
                                <a:lnTo>
                                  <a:pt x="81" y="503"/>
                                </a:lnTo>
                                <a:lnTo>
                                  <a:pt x="81" y="504"/>
                                </a:lnTo>
                                <a:lnTo>
                                  <a:pt x="81" y="506"/>
                                </a:lnTo>
                                <a:lnTo>
                                  <a:pt x="81" y="508"/>
                                </a:lnTo>
                                <a:lnTo>
                                  <a:pt x="82" y="511"/>
                                </a:lnTo>
                                <a:lnTo>
                                  <a:pt x="84" y="514"/>
                                </a:lnTo>
                                <a:lnTo>
                                  <a:pt x="84" y="515"/>
                                </a:lnTo>
                                <a:lnTo>
                                  <a:pt x="87" y="517"/>
                                </a:lnTo>
                                <a:lnTo>
                                  <a:pt x="97" y="519"/>
                                </a:lnTo>
                                <a:lnTo>
                                  <a:pt x="99" y="521"/>
                                </a:lnTo>
                                <a:lnTo>
                                  <a:pt x="99" y="521"/>
                                </a:lnTo>
                                <a:lnTo>
                                  <a:pt x="100" y="524"/>
                                </a:lnTo>
                                <a:lnTo>
                                  <a:pt x="99" y="527"/>
                                </a:lnTo>
                                <a:lnTo>
                                  <a:pt x="99" y="527"/>
                                </a:lnTo>
                                <a:lnTo>
                                  <a:pt x="99" y="527"/>
                                </a:lnTo>
                                <a:lnTo>
                                  <a:pt x="98" y="528"/>
                                </a:lnTo>
                                <a:lnTo>
                                  <a:pt x="94" y="532"/>
                                </a:lnTo>
                                <a:lnTo>
                                  <a:pt x="94" y="533"/>
                                </a:lnTo>
                                <a:lnTo>
                                  <a:pt x="96" y="538"/>
                                </a:lnTo>
                                <a:lnTo>
                                  <a:pt x="97" y="538"/>
                                </a:lnTo>
                                <a:lnTo>
                                  <a:pt x="99" y="543"/>
                                </a:lnTo>
                                <a:lnTo>
                                  <a:pt x="103" y="545"/>
                                </a:lnTo>
                                <a:lnTo>
                                  <a:pt x="109" y="547"/>
                                </a:lnTo>
                                <a:lnTo>
                                  <a:pt x="111" y="549"/>
                                </a:lnTo>
                                <a:lnTo>
                                  <a:pt x="113" y="550"/>
                                </a:lnTo>
                                <a:lnTo>
                                  <a:pt x="113" y="552"/>
                                </a:lnTo>
                                <a:lnTo>
                                  <a:pt x="114" y="555"/>
                                </a:lnTo>
                                <a:lnTo>
                                  <a:pt x="114" y="556"/>
                                </a:lnTo>
                                <a:lnTo>
                                  <a:pt x="114" y="560"/>
                                </a:lnTo>
                                <a:lnTo>
                                  <a:pt x="114" y="560"/>
                                </a:lnTo>
                                <a:lnTo>
                                  <a:pt x="113" y="562"/>
                                </a:lnTo>
                                <a:lnTo>
                                  <a:pt x="110" y="567"/>
                                </a:lnTo>
                                <a:lnTo>
                                  <a:pt x="105" y="573"/>
                                </a:lnTo>
                                <a:lnTo>
                                  <a:pt x="102" y="575"/>
                                </a:lnTo>
                                <a:lnTo>
                                  <a:pt x="98" y="577"/>
                                </a:lnTo>
                                <a:lnTo>
                                  <a:pt x="95" y="578"/>
                                </a:lnTo>
                                <a:lnTo>
                                  <a:pt x="94" y="579"/>
                                </a:lnTo>
                                <a:lnTo>
                                  <a:pt x="96" y="581"/>
                                </a:lnTo>
                                <a:lnTo>
                                  <a:pt x="97" y="582"/>
                                </a:lnTo>
                                <a:lnTo>
                                  <a:pt x="110" y="592"/>
                                </a:lnTo>
                                <a:lnTo>
                                  <a:pt x="113" y="594"/>
                                </a:lnTo>
                                <a:lnTo>
                                  <a:pt x="118" y="597"/>
                                </a:lnTo>
                                <a:lnTo>
                                  <a:pt x="130" y="604"/>
                                </a:lnTo>
                                <a:lnTo>
                                  <a:pt x="130" y="604"/>
                                </a:lnTo>
                                <a:lnTo>
                                  <a:pt x="130" y="604"/>
                                </a:lnTo>
                                <a:lnTo>
                                  <a:pt x="130" y="604"/>
                                </a:lnTo>
                                <a:lnTo>
                                  <a:pt x="137" y="609"/>
                                </a:lnTo>
                                <a:lnTo>
                                  <a:pt x="140" y="613"/>
                                </a:lnTo>
                                <a:lnTo>
                                  <a:pt x="141" y="614"/>
                                </a:lnTo>
                                <a:lnTo>
                                  <a:pt x="143" y="617"/>
                                </a:lnTo>
                                <a:lnTo>
                                  <a:pt x="147" y="621"/>
                                </a:lnTo>
                                <a:lnTo>
                                  <a:pt x="149" y="624"/>
                                </a:lnTo>
                                <a:lnTo>
                                  <a:pt x="151" y="625"/>
                                </a:lnTo>
                                <a:lnTo>
                                  <a:pt x="150" y="627"/>
                                </a:lnTo>
                                <a:lnTo>
                                  <a:pt x="150" y="627"/>
                                </a:lnTo>
                                <a:lnTo>
                                  <a:pt x="149" y="629"/>
                                </a:lnTo>
                                <a:lnTo>
                                  <a:pt x="147" y="634"/>
                                </a:lnTo>
                                <a:lnTo>
                                  <a:pt x="145" y="638"/>
                                </a:lnTo>
                                <a:lnTo>
                                  <a:pt x="142" y="643"/>
                                </a:lnTo>
                                <a:lnTo>
                                  <a:pt x="141" y="645"/>
                                </a:lnTo>
                                <a:lnTo>
                                  <a:pt x="138" y="650"/>
                                </a:lnTo>
                                <a:lnTo>
                                  <a:pt x="132" y="656"/>
                                </a:lnTo>
                                <a:lnTo>
                                  <a:pt x="129" y="659"/>
                                </a:lnTo>
                                <a:lnTo>
                                  <a:pt x="124" y="663"/>
                                </a:lnTo>
                                <a:lnTo>
                                  <a:pt x="116" y="670"/>
                                </a:lnTo>
                                <a:lnTo>
                                  <a:pt x="113" y="672"/>
                                </a:lnTo>
                                <a:lnTo>
                                  <a:pt x="112" y="673"/>
                                </a:lnTo>
                                <a:lnTo>
                                  <a:pt x="106" y="679"/>
                                </a:lnTo>
                                <a:lnTo>
                                  <a:pt x="95" y="691"/>
                                </a:lnTo>
                                <a:lnTo>
                                  <a:pt x="94" y="691"/>
                                </a:lnTo>
                                <a:lnTo>
                                  <a:pt x="92" y="693"/>
                                </a:lnTo>
                                <a:lnTo>
                                  <a:pt x="87" y="699"/>
                                </a:lnTo>
                                <a:lnTo>
                                  <a:pt x="84" y="702"/>
                                </a:lnTo>
                                <a:lnTo>
                                  <a:pt x="80" y="705"/>
                                </a:lnTo>
                                <a:lnTo>
                                  <a:pt x="77" y="708"/>
                                </a:lnTo>
                                <a:lnTo>
                                  <a:pt x="74" y="710"/>
                                </a:lnTo>
                                <a:lnTo>
                                  <a:pt x="68" y="716"/>
                                </a:lnTo>
                                <a:lnTo>
                                  <a:pt x="60" y="722"/>
                                </a:lnTo>
                                <a:lnTo>
                                  <a:pt x="59" y="723"/>
                                </a:lnTo>
                                <a:lnTo>
                                  <a:pt x="50" y="728"/>
                                </a:lnTo>
                                <a:lnTo>
                                  <a:pt x="49" y="729"/>
                                </a:lnTo>
                                <a:lnTo>
                                  <a:pt x="47" y="732"/>
                                </a:lnTo>
                                <a:lnTo>
                                  <a:pt x="43" y="734"/>
                                </a:lnTo>
                                <a:lnTo>
                                  <a:pt x="39" y="736"/>
                                </a:lnTo>
                                <a:lnTo>
                                  <a:pt x="39" y="737"/>
                                </a:lnTo>
                                <a:lnTo>
                                  <a:pt x="38" y="738"/>
                                </a:lnTo>
                                <a:lnTo>
                                  <a:pt x="31" y="743"/>
                                </a:lnTo>
                                <a:lnTo>
                                  <a:pt x="28" y="746"/>
                                </a:lnTo>
                                <a:lnTo>
                                  <a:pt x="16" y="758"/>
                                </a:lnTo>
                                <a:lnTo>
                                  <a:pt x="30" y="755"/>
                                </a:lnTo>
                                <a:lnTo>
                                  <a:pt x="41" y="750"/>
                                </a:lnTo>
                                <a:lnTo>
                                  <a:pt x="44" y="751"/>
                                </a:lnTo>
                                <a:lnTo>
                                  <a:pt x="46" y="753"/>
                                </a:lnTo>
                                <a:lnTo>
                                  <a:pt x="46" y="757"/>
                                </a:lnTo>
                                <a:lnTo>
                                  <a:pt x="45" y="760"/>
                                </a:lnTo>
                                <a:lnTo>
                                  <a:pt x="41" y="757"/>
                                </a:lnTo>
                                <a:lnTo>
                                  <a:pt x="42" y="760"/>
                                </a:lnTo>
                                <a:lnTo>
                                  <a:pt x="46" y="766"/>
                                </a:lnTo>
                                <a:lnTo>
                                  <a:pt x="52" y="768"/>
                                </a:lnTo>
                                <a:lnTo>
                                  <a:pt x="62" y="776"/>
                                </a:lnTo>
                                <a:lnTo>
                                  <a:pt x="72" y="777"/>
                                </a:lnTo>
                                <a:lnTo>
                                  <a:pt x="79" y="776"/>
                                </a:lnTo>
                                <a:lnTo>
                                  <a:pt x="85" y="776"/>
                                </a:lnTo>
                                <a:lnTo>
                                  <a:pt x="90" y="780"/>
                                </a:lnTo>
                                <a:lnTo>
                                  <a:pt x="94" y="785"/>
                                </a:lnTo>
                                <a:lnTo>
                                  <a:pt x="97" y="786"/>
                                </a:lnTo>
                                <a:lnTo>
                                  <a:pt x="101" y="789"/>
                                </a:lnTo>
                                <a:lnTo>
                                  <a:pt x="101" y="792"/>
                                </a:lnTo>
                                <a:lnTo>
                                  <a:pt x="100" y="793"/>
                                </a:lnTo>
                                <a:lnTo>
                                  <a:pt x="83" y="789"/>
                                </a:lnTo>
                                <a:lnTo>
                                  <a:pt x="64" y="787"/>
                                </a:lnTo>
                                <a:lnTo>
                                  <a:pt x="62" y="789"/>
                                </a:lnTo>
                                <a:lnTo>
                                  <a:pt x="60" y="792"/>
                                </a:lnTo>
                                <a:lnTo>
                                  <a:pt x="58" y="794"/>
                                </a:lnTo>
                                <a:lnTo>
                                  <a:pt x="57" y="795"/>
                                </a:lnTo>
                                <a:lnTo>
                                  <a:pt x="54" y="797"/>
                                </a:lnTo>
                                <a:lnTo>
                                  <a:pt x="50" y="797"/>
                                </a:lnTo>
                                <a:lnTo>
                                  <a:pt x="45" y="796"/>
                                </a:lnTo>
                                <a:lnTo>
                                  <a:pt x="42" y="795"/>
                                </a:lnTo>
                                <a:lnTo>
                                  <a:pt x="39" y="796"/>
                                </a:lnTo>
                                <a:lnTo>
                                  <a:pt x="38" y="801"/>
                                </a:lnTo>
                                <a:lnTo>
                                  <a:pt x="35" y="803"/>
                                </a:lnTo>
                                <a:lnTo>
                                  <a:pt x="30" y="801"/>
                                </a:lnTo>
                                <a:lnTo>
                                  <a:pt x="27" y="798"/>
                                </a:lnTo>
                                <a:lnTo>
                                  <a:pt x="25" y="798"/>
                                </a:lnTo>
                                <a:lnTo>
                                  <a:pt x="23" y="801"/>
                                </a:lnTo>
                                <a:lnTo>
                                  <a:pt x="25" y="806"/>
                                </a:lnTo>
                                <a:lnTo>
                                  <a:pt x="25" y="810"/>
                                </a:lnTo>
                                <a:lnTo>
                                  <a:pt x="23" y="814"/>
                                </a:lnTo>
                                <a:lnTo>
                                  <a:pt x="25" y="816"/>
                                </a:lnTo>
                                <a:lnTo>
                                  <a:pt x="26" y="817"/>
                                </a:lnTo>
                                <a:lnTo>
                                  <a:pt x="28" y="818"/>
                                </a:lnTo>
                                <a:lnTo>
                                  <a:pt x="28" y="820"/>
                                </a:lnTo>
                                <a:lnTo>
                                  <a:pt x="27" y="821"/>
                                </a:lnTo>
                                <a:lnTo>
                                  <a:pt x="25" y="822"/>
                                </a:lnTo>
                                <a:lnTo>
                                  <a:pt x="25" y="822"/>
                                </a:lnTo>
                                <a:lnTo>
                                  <a:pt x="25" y="822"/>
                                </a:lnTo>
                                <a:lnTo>
                                  <a:pt x="25" y="822"/>
                                </a:lnTo>
                                <a:lnTo>
                                  <a:pt x="24" y="824"/>
                                </a:lnTo>
                                <a:lnTo>
                                  <a:pt x="24" y="824"/>
                                </a:lnTo>
                                <a:lnTo>
                                  <a:pt x="21" y="824"/>
                                </a:lnTo>
                                <a:lnTo>
                                  <a:pt x="19" y="825"/>
                                </a:lnTo>
                                <a:lnTo>
                                  <a:pt x="17" y="830"/>
                                </a:lnTo>
                                <a:lnTo>
                                  <a:pt x="14" y="837"/>
                                </a:lnTo>
                                <a:lnTo>
                                  <a:pt x="14" y="838"/>
                                </a:lnTo>
                                <a:lnTo>
                                  <a:pt x="11" y="841"/>
                                </a:lnTo>
                                <a:lnTo>
                                  <a:pt x="11" y="841"/>
                                </a:lnTo>
                                <a:lnTo>
                                  <a:pt x="14" y="844"/>
                                </a:lnTo>
                                <a:lnTo>
                                  <a:pt x="16" y="862"/>
                                </a:lnTo>
                                <a:lnTo>
                                  <a:pt x="17" y="867"/>
                                </a:lnTo>
                                <a:lnTo>
                                  <a:pt x="16" y="869"/>
                                </a:lnTo>
                                <a:lnTo>
                                  <a:pt x="14" y="870"/>
                                </a:lnTo>
                                <a:lnTo>
                                  <a:pt x="8" y="876"/>
                                </a:lnTo>
                                <a:lnTo>
                                  <a:pt x="7" y="879"/>
                                </a:lnTo>
                                <a:lnTo>
                                  <a:pt x="7" y="881"/>
                                </a:lnTo>
                                <a:lnTo>
                                  <a:pt x="8" y="884"/>
                                </a:lnTo>
                                <a:lnTo>
                                  <a:pt x="13" y="884"/>
                                </a:lnTo>
                                <a:lnTo>
                                  <a:pt x="18" y="884"/>
                                </a:lnTo>
                                <a:lnTo>
                                  <a:pt x="22" y="886"/>
                                </a:lnTo>
                                <a:lnTo>
                                  <a:pt x="27" y="890"/>
                                </a:lnTo>
                                <a:lnTo>
                                  <a:pt x="28" y="894"/>
                                </a:lnTo>
                                <a:lnTo>
                                  <a:pt x="29" y="897"/>
                                </a:lnTo>
                                <a:lnTo>
                                  <a:pt x="27" y="900"/>
                                </a:lnTo>
                                <a:lnTo>
                                  <a:pt x="23" y="900"/>
                                </a:lnTo>
                                <a:lnTo>
                                  <a:pt x="20" y="898"/>
                                </a:lnTo>
                                <a:lnTo>
                                  <a:pt x="19" y="897"/>
                                </a:lnTo>
                                <a:lnTo>
                                  <a:pt x="19" y="896"/>
                                </a:lnTo>
                                <a:lnTo>
                                  <a:pt x="16" y="893"/>
                                </a:lnTo>
                                <a:lnTo>
                                  <a:pt x="11" y="892"/>
                                </a:lnTo>
                                <a:lnTo>
                                  <a:pt x="10" y="892"/>
                                </a:lnTo>
                                <a:lnTo>
                                  <a:pt x="10" y="892"/>
                                </a:lnTo>
                                <a:lnTo>
                                  <a:pt x="11" y="896"/>
                                </a:lnTo>
                                <a:lnTo>
                                  <a:pt x="12" y="897"/>
                                </a:lnTo>
                                <a:lnTo>
                                  <a:pt x="13" y="897"/>
                                </a:lnTo>
                                <a:lnTo>
                                  <a:pt x="14" y="899"/>
                                </a:lnTo>
                                <a:lnTo>
                                  <a:pt x="15" y="899"/>
                                </a:lnTo>
                                <a:lnTo>
                                  <a:pt x="15" y="899"/>
                                </a:lnTo>
                                <a:lnTo>
                                  <a:pt x="15" y="900"/>
                                </a:lnTo>
                                <a:lnTo>
                                  <a:pt x="14" y="901"/>
                                </a:lnTo>
                                <a:lnTo>
                                  <a:pt x="14" y="901"/>
                                </a:lnTo>
                                <a:lnTo>
                                  <a:pt x="14" y="901"/>
                                </a:lnTo>
                                <a:lnTo>
                                  <a:pt x="6" y="903"/>
                                </a:lnTo>
                                <a:lnTo>
                                  <a:pt x="6" y="905"/>
                                </a:lnTo>
                                <a:lnTo>
                                  <a:pt x="5" y="907"/>
                                </a:lnTo>
                                <a:lnTo>
                                  <a:pt x="1" y="910"/>
                                </a:lnTo>
                                <a:lnTo>
                                  <a:pt x="1" y="913"/>
                                </a:lnTo>
                                <a:lnTo>
                                  <a:pt x="0" y="915"/>
                                </a:lnTo>
                                <a:lnTo>
                                  <a:pt x="0" y="916"/>
                                </a:lnTo>
                                <a:lnTo>
                                  <a:pt x="0" y="916"/>
                                </a:lnTo>
                                <a:lnTo>
                                  <a:pt x="0" y="917"/>
                                </a:lnTo>
                                <a:lnTo>
                                  <a:pt x="4" y="917"/>
                                </a:lnTo>
                                <a:lnTo>
                                  <a:pt x="4" y="918"/>
                                </a:lnTo>
                                <a:lnTo>
                                  <a:pt x="5" y="918"/>
                                </a:lnTo>
                                <a:lnTo>
                                  <a:pt x="5" y="918"/>
                                </a:lnTo>
                                <a:lnTo>
                                  <a:pt x="5" y="918"/>
                                </a:lnTo>
                                <a:lnTo>
                                  <a:pt x="6" y="922"/>
                                </a:lnTo>
                                <a:lnTo>
                                  <a:pt x="10" y="925"/>
                                </a:lnTo>
                                <a:lnTo>
                                  <a:pt x="11" y="925"/>
                                </a:lnTo>
                                <a:lnTo>
                                  <a:pt x="12" y="926"/>
                                </a:lnTo>
                                <a:lnTo>
                                  <a:pt x="16" y="928"/>
                                </a:lnTo>
                                <a:lnTo>
                                  <a:pt x="17" y="929"/>
                                </a:lnTo>
                                <a:lnTo>
                                  <a:pt x="17" y="929"/>
                                </a:lnTo>
                                <a:lnTo>
                                  <a:pt x="17" y="930"/>
                                </a:lnTo>
                                <a:lnTo>
                                  <a:pt x="17" y="932"/>
                                </a:lnTo>
                                <a:lnTo>
                                  <a:pt x="17" y="934"/>
                                </a:lnTo>
                                <a:lnTo>
                                  <a:pt x="16" y="936"/>
                                </a:lnTo>
                                <a:lnTo>
                                  <a:pt x="15" y="937"/>
                                </a:lnTo>
                                <a:lnTo>
                                  <a:pt x="14" y="937"/>
                                </a:lnTo>
                                <a:lnTo>
                                  <a:pt x="13" y="942"/>
                                </a:lnTo>
                                <a:lnTo>
                                  <a:pt x="13" y="945"/>
                                </a:lnTo>
                                <a:lnTo>
                                  <a:pt x="10" y="952"/>
                                </a:lnTo>
                                <a:lnTo>
                                  <a:pt x="11" y="953"/>
                                </a:lnTo>
                                <a:lnTo>
                                  <a:pt x="16" y="951"/>
                                </a:lnTo>
                                <a:lnTo>
                                  <a:pt x="16" y="951"/>
                                </a:lnTo>
                                <a:lnTo>
                                  <a:pt x="16" y="951"/>
                                </a:lnTo>
                                <a:lnTo>
                                  <a:pt x="17" y="952"/>
                                </a:lnTo>
                                <a:lnTo>
                                  <a:pt x="19" y="953"/>
                                </a:lnTo>
                                <a:lnTo>
                                  <a:pt x="19" y="958"/>
                                </a:lnTo>
                                <a:lnTo>
                                  <a:pt x="21" y="960"/>
                                </a:lnTo>
                                <a:lnTo>
                                  <a:pt x="23" y="963"/>
                                </a:lnTo>
                                <a:lnTo>
                                  <a:pt x="23" y="964"/>
                                </a:lnTo>
                                <a:lnTo>
                                  <a:pt x="23" y="965"/>
                                </a:lnTo>
                                <a:lnTo>
                                  <a:pt x="27" y="968"/>
                                </a:lnTo>
                                <a:lnTo>
                                  <a:pt x="27" y="968"/>
                                </a:lnTo>
                                <a:lnTo>
                                  <a:pt x="27" y="969"/>
                                </a:lnTo>
                                <a:lnTo>
                                  <a:pt x="28" y="974"/>
                                </a:lnTo>
                                <a:lnTo>
                                  <a:pt x="29" y="976"/>
                                </a:lnTo>
                                <a:lnTo>
                                  <a:pt x="29" y="977"/>
                                </a:lnTo>
                                <a:lnTo>
                                  <a:pt x="30" y="980"/>
                                </a:lnTo>
                                <a:lnTo>
                                  <a:pt x="30" y="982"/>
                                </a:lnTo>
                                <a:lnTo>
                                  <a:pt x="30" y="984"/>
                                </a:lnTo>
                                <a:lnTo>
                                  <a:pt x="29" y="986"/>
                                </a:lnTo>
                                <a:lnTo>
                                  <a:pt x="29" y="987"/>
                                </a:lnTo>
                                <a:lnTo>
                                  <a:pt x="28" y="988"/>
                                </a:lnTo>
                                <a:lnTo>
                                  <a:pt x="30" y="990"/>
                                </a:lnTo>
                                <a:lnTo>
                                  <a:pt x="33" y="993"/>
                                </a:lnTo>
                                <a:lnTo>
                                  <a:pt x="34" y="993"/>
                                </a:lnTo>
                                <a:lnTo>
                                  <a:pt x="37" y="991"/>
                                </a:lnTo>
                                <a:lnTo>
                                  <a:pt x="37" y="991"/>
                                </a:lnTo>
                                <a:lnTo>
                                  <a:pt x="38" y="991"/>
                                </a:lnTo>
                                <a:lnTo>
                                  <a:pt x="39" y="991"/>
                                </a:lnTo>
                                <a:lnTo>
                                  <a:pt x="43" y="991"/>
                                </a:lnTo>
                                <a:lnTo>
                                  <a:pt x="45" y="992"/>
                                </a:lnTo>
                                <a:lnTo>
                                  <a:pt x="46" y="992"/>
                                </a:lnTo>
                                <a:lnTo>
                                  <a:pt x="48" y="995"/>
                                </a:lnTo>
                                <a:lnTo>
                                  <a:pt x="49" y="996"/>
                                </a:lnTo>
                                <a:lnTo>
                                  <a:pt x="50" y="998"/>
                                </a:lnTo>
                                <a:lnTo>
                                  <a:pt x="51" y="999"/>
                                </a:lnTo>
                                <a:lnTo>
                                  <a:pt x="51" y="999"/>
                                </a:lnTo>
                                <a:lnTo>
                                  <a:pt x="57" y="995"/>
                                </a:lnTo>
                                <a:lnTo>
                                  <a:pt x="60" y="994"/>
                                </a:lnTo>
                                <a:lnTo>
                                  <a:pt x="61" y="994"/>
                                </a:lnTo>
                                <a:lnTo>
                                  <a:pt x="62" y="994"/>
                                </a:lnTo>
                                <a:lnTo>
                                  <a:pt x="69" y="997"/>
                                </a:lnTo>
                                <a:lnTo>
                                  <a:pt x="71" y="998"/>
                                </a:lnTo>
                                <a:lnTo>
                                  <a:pt x="73" y="999"/>
                                </a:lnTo>
                                <a:lnTo>
                                  <a:pt x="73" y="1000"/>
                                </a:lnTo>
                                <a:lnTo>
                                  <a:pt x="73" y="1001"/>
                                </a:lnTo>
                                <a:lnTo>
                                  <a:pt x="73" y="1004"/>
                                </a:lnTo>
                                <a:lnTo>
                                  <a:pt x="72" y="1004"/>
                                </a:lnTo>
                                <a:lnTo>
                                  <a:pt x="72" y="1007"/>
                                </a:lnTo>
                                <a:lnTo>
                                  <a:pt x="74" y="1009"/>
                                </a:lnTo>
                                <a:lnTo>
                                  <a:pt x="75" y="1010"/>
                                </a:lnTo>
                                <a:lnTo>
                                  <a:pt x="76" y="1012"/>
                                </a:lnTo>
                                <a:lnTo>
                                  <a:pt x="82" y="1008"/>
                                </a:lnTo>
                                <a:lnTo>
                                  <a:pt x="83" y="1008"/>
                                </a:lnTo>
                                <a:lnTo>
                                  <a:pt x="84" y="1007"/>
                                </a:lnTo>
                                <a:lnTo>
                                  <a:pt x="85" y="1007"/>
                                </a:lnTo>
                                <a:lnTo>
                                  <a:pt x="86" y="1007"/>
                                </a:lnTo>
                                <a:lnTo>
                                  <a:pt x="89" y="1006"/>
                                </a:lnTo>
                                <a:lnTo>
                                  <a:pt x="91" y="1004"/>
                                </a:lnTo>
                                <a:lnTo>
                                  <a:pt x="93" y="1003"/>
                                </a:lnTo>
                                <a:lnTo>
                                  <a:pt x="97" y="1004"/>
                                </a:lnTo>
                                <a:lnTo>
                                  <a:pt x="98" y="1004"/>
                                </a:lnTo>
                                <a:lnTo>
                                  <a:pt x="103" y="1003"/>
                                </a:lnTo>
                                <a:lnTo>
                                  <a:pt x="108" y="1005"/>
                                </a:lnTo>
                                <a:lnTo>
                                  <a:pt x="111" y="1006"/>
                                </a:lnTo>
                                <a:lnTo>
                                  <a:pt x="112" y="1007"/>
                                </a:lnTo>
                                <a:lnTo>
                                  <a:pt x="116" y="1011"/>
                                </a:lnTo>
                                <a:lnTo>
                                  <a:pt x="117" y="1012"/>
                                </a:lnTo>
                                <a:lnTo>
                                  <a:pt x="118" y="1012"/>
                                </a:lnTo>
                                <a:lnTo>
                                  <a:pt x="119" y="1013"/>
                                </a:lnTo>
                                <a:lnTo>
                                  <a:pt x="121" y="1015"/>
                                </a:lnTo>
                                <a:lnTo>
                                  <a:pt x="123" y="1015"/>
                                </a:lnTo>
                                <a:lnTo>
                                  <a:pt x="124" y="1016"/>
                                </a:lnTo>
                                <a:lnTo>
                                  <a:pt x="124" y="1015"/>
                                </a:lnTo>
                                <a:lnTo>
                                  <a:pt x="126" y="1015"/>
                                </a:lnTo>
                                <a:lnTo>
                                  <a:pt x="127" y="1016"/>
                                </a:lnTo>
                                <a:lnTo>
                                  <a:pt x="127" y="1017"/>
                                </a:lnTo>
                                <a:lnTo>
                                  <a:pt x="128" y="1017"/>
                                </a:lnTo>
                                <a:lnTo>
                                  <a:pt x="128" y="1020"/>
                                </a:lnTo>
                                <a:lnTo>
                                  <a:pt x="128" y="1020"/>
                                </a:lnTo>
                                <a:lnTo>
                                  <a:pt x="127" y="1026"/>
                                </a:lnTo>
                                <a:lnTo>
                                  <a:pt x="126" y="1027"/>
                                </a:lnTo>
                                <a:lnTo>
                                  <a:pt x="126" y="1028"/>
                                </a:lnTo>
                                <a:lnTo>
                                  <a:pt x="124" y="1029"/>
                                </a:lnTo>
                                <a:lnTo>
                                  <a:pt x="124" y="1031"/>
                                </a:lnTo>
                                <a:lnTo>
                                  <a:pt x="124" y="1032"/>
                                </a:lnTo>
                                <a:lnTo>
                                  <a:pt x="125" y="1033"/>
                                </a:lnTo>
                                <a:lnTo>
                                  <a:pt x="126" y="1035"/>
                                </a:lnTo>
                                <a:lnTo>
                                  <a:pt x="129" y="1039"/>
                                </a:lnTo>
                                <a:lnTo>
                                  <a:pt x="129" y="1039"/>
                                </a:lnTo>
                                <a:lnTo>
                                  <a:pt x="130" y="1042"/>
                                </a:lnTo>
                                <a:lnTo>
                                  <a:pt x="130" y="1043"/>
                                </a:lnTo>
                                <a:lnTo>
                                  <a:pt x="130" y="1043"/>
                                </a:lnTo>
                                <a:lnTo>
                                  <a:pt x="130" y="1043"/>
                                </a:lnTo>
                                <a:lnTo>
                                  <a:pt x="126" y="1049"/>
                                </a:lnTo>
                                <a:lnTo>
                                  <a:pt x="125" y="1050"/>
                                </a:lnTo>
                                <a:lnTo>
                                  <a:pt x="124" y="1052"/>
                                </a:lnTo>
                                <a:lnTo>
                                  <a:pt x="124" y="1053"/>
                                </a:lnTo>
                                <a:lnTo>
                                  <a:pt x="124" y="1055"/>
                                </a:lnTo>
                                <a:lnTo>
                                  <a:pt x="124" y="1056"/>
                                </a:lnTo>
                                <a:lnTo>
                                  <a:pt x="124" y="1057"/>
                                </a:lnTo>
                                <a:lnTo>
                                  <a:pt x="130" y="1061"/>
                                </a:lnTo>
                                <a:lnTo>
                                  <a:pt x="134" y="1063"/>
                                </a:lnTo>
                                <a:lnTo>
                                  <a:pt x="135" y="1063"/>
                                </a:lnTo>
                                <a:lnTo>
                                  <a:pt x="137" y="1065"/>
                                </a:lnTo>
                                <a:lnTo>
                                  <a:pt x="137" y="1065"/>
                                </a:lnTo>
                                <a:lnTo>
                                  <a:pt x="134" y="1070"/>
                                </a:lnTo>
                                <a:lnTo>
                                  <a:pt x="134" y="1071"/>
                                </a:lnTo>
                                <a:lnTo>
                                  <a:pt x="136" y="1073"/>
                                </a:lnTo>
                                <a:lnTo>
                                  <a:pt x="137" y="1073"/>
                                </a:lnTo>
                                <a:lnTo>
                                  <a:pt x="140" y="1076"/>
                                </a:lnTo>
                                <a:lnTo>
                                  <a:pt x="141" y="1079"/>
                                </a:lnTo>
                                <a:lnTo>
                                  <a:pt x="142" y="1081"/>
                                </a:lnTo>
                                <a:lnTo>
                                  <a:pt x="144" y="1084"/>
                                </a:lnTo>
                                <a:lnTo>
                                  <a:pt x="145" y="1086"/>
                                </a:lnTo>
                                <a:lnTo>
                                  <a:pt x="153" y="1090"/>
                                </a:lnTo>
                                <a:lnTo>
                                  <a:pt x="159" y="1093"/>
                                </a:lnTo>
                                <a:lnTo>
                                  <a:pt x="160" y="1093"/>
                                </a:lnTo>
                                <a:lnTo>
                                  <a:pt x="161" y="1094"/>
                                </a:lnTo>
                                <a:lnTo>
                                  <a:pt x="161" y="1095"/>
                                </a:lnTo>
                                <a:lnTo>
                                  <a:pt x="161" y="1095"/>
                                </a:lnTo>
                                <a:lnTo>
                                  <a:pt x="161" y="1099"/>
                                </a:lnTo>
                                <a:lnTo>
                                  <a:pt x="159" y="1103"/>
                                </a:lnTo>
                                <a:lnTo>
                                  <a:pt x="159" y="1103"/>
                                </a:lnTo>
                                <a:lnTo>
                                  <a:pt x="158" y="1105"/>
                                </a:lnTo>
                                <a:lnTo>
                                  <a:pt x="161" y="1106"/>
                                </a:lnTo>
                                <a:lnTo>
                                  <a:pt x="165" y="1106"/>
                                </a:lnTo>
                                <a:lnTo>
                                  <a:pt x="167" y="1106"/>
                                </a:lnTo>
                                <a:lnTo>
                                  <a:pt x="174" y="1106"/>
                                </a:lnTo>
                                <a:lnTo>
                                  <a:pt x="180" y="1109"/>
                                </a:lnTo>
                                <a:lnTo>
                                  <a:pt x="183" y="1111"/>
                                </a:lnTo>
                                <a:lnTo>
                                  <a:pt x="183" y="1112"/>
                                </a:lnTo>
                                <a:lnTo>
                                  <a:pt x="183" y="1113"/>
                                </a:lnTo>
                                <a:lnTo>
                                  <a:pt x="182" y="1114"/>
                                </a:lnTo>
                                <a:lnTo>
                                  <a:pt x="183" y="1116"/>
                                </a:lnTo>
                                <a:lnTo>
                                  <a:pt x="183" y="1117"/>
                                </a:lnTo>
                                <a:lnTo>
                                  <a:pt x="184" y="1118"/>
                                </a:lnTo>
                                <a:lnTo>
                                  <a:pt x="189" y="1121"/>
                                </a:lnTo>
                                <a:lnTo>
                                  <a:pt x="192" y="1123"/>
                                </a:lnTo>
                                <a:lnTo>
                                  <a:pt x="193" y="1124"/>
                                </a:lnTo>
                                <a:lnTo>
                                  <a:pt x="193" y="1127"/>
                                </a:lnTo>
                                <a:lnTo>
                                  <a:pt x="192" y="1128"/>
                                </a:lnTo>
                                <a:lnTo>
                                  <a:pt x="192" y="1128"/>
                                </a:lnTo>
                                <a:lnTo>
                                  <a:pt x="192" y="1128"/>
                                </a:lnTo>
                                <a:lnTo>
                                  <a:pt x="192" y="1128"/>
                                </a:lnTo>
                                <a:lnTo>
                                  <a:pt x="190" y="1129"/>
                                </a:lnTo>
                                <a:lnTo>
                                  <a:pt x="188" y="1129"/>
                                </a:lnTo>
                                <a:lnTo>
                                  <a:pt x="188" y="1130"/>
                                </a:lnTo>
                                <a:lnTo>
                                  <a:pt x="184" y="1132"/>
                                </a:lnTo>
                                <a:lnTo>
                                  <a:pt x="183" y="1133"/>
                                </a:lnTo>
                                <a:lnTo>
                                  <a:pt x="183" y="1134"/>
                                </a:lnTo>
                                <a:lnTo>
                                  <a:pt x="183" y="1134"/>
                                </a:lnTo>
                                <a:lnTo>
                                  <a:pt x="183" y="1134"/>
                                </a:lnTo>
                                <a:lnTo>
                                  <a:pt x="181" y="1135"/>
                                </a:lnTo>
                                <a:lnTo>
                                  <a:pt x="176" y="1138"/>
                                </a:lnTo>
                                <a:lnTo>
                                  <a:pt x="173" y="1140"/>
                                </a:lnTo>
                                <a:lnTo>
                                  <a:pt x="172" y="1140"/>
                                </a:lnTo>
                                <a:lnTo>
                                  <a:pt x="169" y="1140"/>
                                </a:lnTo>
                                <a:lnTo>
                                  <a:pt x="161" y="1140"/>
                                </a:lnTo>
                                <a:lnTo>
                                  <a:pt x="161" y="1140"/>
                                </a:lnTo>
                                <a:lnTo>
                                  <a:pt x="161" y="1140"/>
                                </a:lnTo>
                                <a:lnTo>
                                  <a:pt x="160" y="1138"/>
                                </a:lnTo>
                                <a:lnTo>
                                  <a:pt x="159" y="1138"/>
                                </a:lnTo>
                                <a:lnTo>
                                  <a:pt x="158" y="1136"/>
                                </a:lnTo>
                                <a:lnTo>
                                  <a:pt x="157" y="1135"/>
                                </a:lnTo>
                                <a:lnTo>
                                  <a:pt x="155" y="1135"/>
                                </a:lnTo>
                                <a:lnTo>
                                  <a:pt x="153" y="1135"/>
                                </a:lnTo>
                                <a:lnTo>
                                  <a:pt x="151" y="1135"/>
                                </a:lnTo>
                                <a:lnTo>
                                  <a:pt x="146" y="1135"/>
                                </a:lnTo>
                                <a:lnTo>
                                  <a:pt x="145" y="1135"/>
                                </a:lnTo>
                                <a:lnTo>
                                  <a:pt x="144" y="1138"/>
                                </a:lnTo>
                                <a:lnTo>
                                  <a:pt x="142" y="1142"/>
                                </a:lnTo>
                                <a:lnTo>
                                  <a:pt x="141" y="1143"/>
                                </a:lnTo>
                                <a:lnTo>
                                  <a:pt x="140" y="1144"/>
                                </a:lnTo>
                                <a:lnTo>
                                  <a:pt x="142" y="1145"/>
                                </a:lnTo>
                                <a:lnTo>
                                  <a:pt x="142" y="1146"/>
                                </a:lnTo>
                                <a:lnTo>
                                  <a:pt x="144" y="1148"/>
                                </a:lnTo>
                                <a:lnTo>
                                  <a:pt x="145" y="1149"/>
                                </a:lnTo>
                                <a:lnTo>
                                  <a:pt x="147" y="1151"/>
                                </a:lnTo>
                                <a:lnTo>
                                  <a:pt x="150" y="1154"/>
                                </a:lnTo>
                                <a:lnTo>
                                  <a:pt x="150" y="1154"/>
                                </a:lnTo>
                                <a:lnTo>
                                  <a:pt x="151" y="1157"/>
                                </a:lnTo>
                                <a:lnTo>
                                  <a:pt x="151" y="1158"/>
                                </a:lnTo>
                                <a:lnTo>
                                  <a:pt x="150" y="1159"/>
                                </a:lnTo>
                                <a:lnTo>
                                  <a:pt x="150" y="1159"/>
                                </a:lnTo>
                                <a:lnTo>
                                  <a:pt x="150" y="1162"/>
                                </a:lnTo>
                                <a:lnTo>
                                  <a:pt x="151" y="1163"/>
                                </a:lnTo>
                                <a:lnTo>
                                  <a:pt x="153" y="1167"/>
                                </a:lnTo>
                                <a:lnTo>
                                  <a:pt x="153" y="1167"/>
                                </a:lnTo>
                                <a:lnTo>
                                  <a:pt x="153" y="1167"/>
                                </a:lnTo>
                                <a:lnTo>
                                  <a:pt x="153" y="1167"/>
                                </a:lnTo>
                                <a:lnTo>
                                  <a:pt x="152" y="1167"/>
                                </a:lnTo>
                                <a:lnTo>
                                  <a:pt x="152" y="1172"/>
                                </a:lnTo>
                                <a:lnTo>
                                  <a:pt x="152" y="1173"/>
                                </a:lnTo>
                                <a:lnTo>
                                  <a:pt x="152" y="1178"/>
                                </a:lnTo>
                                <a:lnTo>
                                  <a:pt x="153" y="1179"/>
                                </a:lnTo>
                                <a:lnTo>
                                  <a:pt x="154" y="1181"/>
                                </a:lnTo>
                                <a:lnTo>
                                  <a:pt x="156" y="1183"/>
                                </a:lnTo>
                                <a:lnTo>
                                  <a:pt x="156" y="1183"/>
                                </a:lnTo>
                                <a:lnTo>
                                  <a:pt x="159" y="1187"/>
                                </a:lnTo>
                                <a:lnTo>
                                  <a:pt x="159" y="1188"/>
                                </a:lnTo>
                                <a:lnTo>
                                  <a:pt x="159" y="1188"/>
                                </a:lnTo>
                                <a:lnTo>
                                  <a:pt x="159" y="1188"/>
                                </a:lnTo>
                                <a:lnTo>
                                  <a:pt x="159" y="1188"/>
                                </a:lnTo>
                                <a:lnTo>
                                  <a:pt x="159" y="1188"/>
                                </a:lnTo>
                                <a:lnTo>
                                  <a:pt x="159" y="1189"/>
                                </a:lnTo>
                                <a:lnTo>
                                  <a:pt x="163" y="1190"/>
                                </a:lnTo>
                                <a:lnTo>
                                  <a:pt x="164" y="1190"/>
                                </a:lnTo>
                                <a:lnTo>
                                  <a:pt x="166" y="1191"/>
                                </a:lnTo>
                                <a:lnTo>
                                  <a:pt x="169" y="1191"/>
                                </a:lnTo>
                                <a:lnTo>
                                  <a:pt x="169" y="1191"/>
                                </a:lnTo>
                                <a:lnTo>
                                  <a:pt x="172" y="1191"/>
                                </a:lnTo>
                                <a:lnTo>
                                  <a:pt x="175" y="1189"/>
                                </a:lnTo>
                                <a:lnTo>
                                  <a:pt x="175" y="1189"/>
                                </a:lnTo>
                                <a:lnTo>
                                  <a:pt x="177" y="1188"/>
                                </a:lnTo>
                                <a:lnTo>
                                  <a:pt x="180" y="1181"/>
                                </a:lnTo>
                                <a:lnTo>
                                  <a:pt x="180" y="1180"/>
                                </a:lnTo>
                                <a:lnTo>
                                  <a:pt x="181" y="1179"/>
                                </a:lnTo>
                                <a:lnTo>
                                  <a:pt x="183" y="1178"/>
                                </a:lnTo>
                                <a:lnTo>
                                  <a:pt x="184" y="1178"/>
                                </a:lnTo>
                                <a:lnTo>
                                  <a:pt x="185" y="1178"/>
                                </a:lnTo>
                                <a:lnTo>
                                  <a:pt x="190" y="1180"/>
                                </a:lnTo>
                                <a:lnTo>
                                  <a:pt x="196" y="1181"/>
                                </a:lnTo>
                                <a:lnTo>
                                  <a:pt x="199" y="1181"/>
                                </a:lnTo>
                                <a:lnTo>
                                  <a:pt x="208" y="1177"/>
                                </a:lnTo>
                                <a:lnTo>
                                  <a:pt x="213" y="1176"/>
                                </a:lnTo>
                                <a:lnTo>
                                  <a:pt x="217" y="1177"/>
                                </a:lnTo>
                                <a:lnTo>
                                  <a:pt x="219" y="1177"/>
                                </a:lnTo>
                                <a:lnTo>
                                  <a:pt x="225" y="1177"/>
                                </a:lnTo>
                                <a:lnTo>
                                  <a:pt x="227" y="1177"/>
                                </a:lnTo>
                                <a:lnTo>
                                  <a:pt x="229" y="1176"/>
                                </a:lnTo>
                                <a:lnTo>
                                  <a:pt x="233" y="1178"/>
                                </a:lnTo>
                                <a:lnTo>
                                  <a:pt x="236" y="1181"/>
                                </a:lnTo>
                                <a:lnTo>
                                  <a:pt x="239" y="1186"/>
                                </a:lnTo>
                                <a:lnTo>
                                  <a:pt x="243" y="1194"/>
                                </a:lnTo>
                                <a:lnTo>
                                  <a:pt x="248" y="1199"/>
                                </a:lnTo>
                                <a:lnTo>
                                  <a:pt x="253" y="1204"/>
                                </a:lnTo>
                                <a:lnTo>
                                  <a:pt x="254" y="1205"/>
                                </a:lnTo>
                                <a:lnTo>
                                  <a:pt x="254" y="1205"/>
                                </a:lnTo>
                                <a:lnTo>
                                  <a:pt x="252" y="1207"/>
                                </a:lnTo>
                                <a:lnTo>
                                  <a:pt x="248" y="1208"/>
                                </a:lnTo>
                                <a:lnTo>
                                  <a:pt x="243" y="1208"/>
                                </a:lnTo>
                                <a:lnTo>
                                  <a:pt x="243" y="1208"/>
                                </a:lnTo>
                                <a:lnTo>
                                  <a:pt x="243" y="1210"/>
                                </a:lnTo>
                                <a:lnTo>
                                  <a:pt x="244" y="1211"/>
                                </a:lnTo>
                                <a:lnTo>
                                  <a:pt x="244" y="1212"/>
                                </a:lnTo>
                                <a:lnTo>
                                  <a:pt x="246" y="1215"/>
                                </a:lnTo>
                                <a:lnTo>
                                  <a:pt x="246" y="1215"/>
                                </a:lnTo>
                                <a:lnTo>
                                  <a:pt x="247" y="1218"/>
                                </a:lnTo>
                                <a:lnTo>
                                  <a:pt x="247" y="1221"/>
                                </a:lnTo>
                                <a:lnTo>
                                  <a:pt x="247" y="1224"/>
                                </a:lnTo>
                                <a:lnTo>
                                  <a:pt x="249" y="1225"/>
                                </a:lnTo>
                                <a:lnTo>
                                  <a:pt x="249" y="1226"/>
                                </a:lnTo>
                                <a:lnTo>
                                  <a:pt x="247" y="1228"/>
                                </a:lnTo>
                                <a:lnTo>
                                  <a:pt x="247" y="1229"/>
                                </a:lnTo>
                                <a:lnTo>
                                  <a:pt x="247" y="1229"/>
                                </a:lnTo>
                                <a:lnTo>
                                  <a:pt x="247" y="1229"/>
                                </a:lnTo>
                                <a:lnTo>
                                  <a:pt x="247" y="1229"/>
                                </a:lnTo>
                                <a:lnTo>
                                  <a:pt x="252" y="1229"/>
                                </a:lnTo>
                                <a:lnTo>
                                  <a:pt x="257" y="1230"/>
                                </a:lnTo>
                                <a:lnTo>
                                  <a:pt x="259" y="1230"/>
                                </a:lnTo>
                                <a:lnTo>
                                  <a:pt x="261" y="1231"/>
                                </a:lnTo>
                                <a:lnTo>
                                  <a:pt x="265" y="1233"/>
                                </a:lnTo>
                                <a:lnTo>
                                  <a:pt x="266" y="1233"/>
                                </a:lnTo>
                                <a:lnTo>
                                  <a:pt x="268" y="1232"/>
                                </a:lnTo>
                                <a:lnTo>
                                  <a:pt x="270" y="1232"/>
                                </a:lnTo>
                                <a:lnTo>
                                  <a:pt x="273" y="1232"/>
                                </a:lnTo>
                                <a:lnTo>
                                  <a:pt x="275" y="1232"/>
                                </a:lnTo>
                                <a:lnTo>
                                  <a:pt x="277" y="1231"/>
                                </a:lnTo>
                                <a:lnTo>
                                  <a:pt x="278" y="1232"/>
                                </a:lnTo>
                                <a:lnTo>
                                  <a:pt x="279" y="1232"/>
                                </a:lnTo>
                                <a:lnTo>
                                  <a:pt x="279" y="1235"/>
                                </a:lnTo>
                                <a:lnTo>
                                  <a:pt x="281" y="1238"/>
                                </a:lnTo>
                                <a:lnTo>
                                  <a:pt x="282" y="1238"/>
                                </a:lnTo>
                                <a:lnTo>
                                  <a:pt x="282" y="1239"/>
                                </a:lnTo>
                                <a:lnTo>
                                  <a:pt x="285" y="1239"/>
                                </a:lnTo>
                                <a:lnTo>
                                  <a:pt x="286" y="1239"/>
                                </a:lnTo>
                                <a:lnTo>
                                  <a:pt x="287" y="1240"/>
                                </a:lnTo>
                                <a:lnTo>
                                  <a:pt x="287" y="1240"/>
                                </a:lnTo>
                                <a:lnTo>
                                  <a:pt x="287" y="1240"/>
                                </a:lnTo>
                                <a:lnTo>
                                  <a:pt x="286" y="1241"/>
                                </a:lnTo>
                                <a:lnTo>
                                  <a:pt x="286" y="1242"/>
                                </a:lnTo>
                                <a:lnTo>
                                  <a:pt x="286" y="1242"/>
                                </a:lnTo>
                                <a:lnTo>
                                  <a:pt x="286" y="1243"/>
                                </a:lnTo>
                                <a:lnTo>
                                  <a:pt x="286" y="1243"/>
                                </a:lnTo>
                                <a:lnTo>
                                  <a:pt x="287" y="1245"/>
                                </a:lnTo>
                                <a:lnTo>
                                  <a:pt x="289" y="1249"/>
                                </a:lnTo>
                                <a:lnTo>
                                  <a:pt x="289" y="1250"/>
                                </a:lnTo>
                                <a:lnTo>
                                  <a:pt x="290" y="1252"/>
                                </a:lnTo>
                                <a:lnTo>
                                  <a:pt x="291" y="1253"/>
                                </a:lnTo>
                                <a:lnTo>
                                  <a:pt x="291" y="1254"/>
                                </a:lnTo>
                                <a:lnTo>
                                  <a:pt x="291" y="1254"/>
                                </a:lnTo>
                                <a:lnTo>
                                  <a:pt x="291" y="1256"/>
                                </a:lnTo>
                                <a:lnTo>
                                  <a:pt x="291" y="1256"/>
                                </a:lnTo>
                                <a:lnTo>
                                  <a:pt x="291" y="1256"/>
                                </a:lnTo>
                                <a:lnTo>
                                  <a:pt x="290" y="1258"/>
                                </a:lnTo>
                                <a:lnTo>
                                  <a:pt x="289" y="1259"/>
                                </a:lnTo>
                                <a:lnTo>
                                  <a:pt x="289" y="1259"/>
                                </a:lnTo>
                                <a:lnTo>
                                  <a:pt x="289" y="1259"/>
                                </a:lnTo>
                                <a:lnTo>
                                  <a:pt x="290" y="1262"/>
                                </a:lnTo>
                                <a:lnTo>
                                  <a:pt x="290" y="1263"/>
                                </a:lnTo>
                                <a:lnTo>
                                  <a:pt x="292" y="1266"/>
                                </a:lnTo>
                                <a:lnTo>
                                  <a:pt x="295" y="1267"/>
                                </a:lnTo>
                                <a:lnTo>
                                  <a:pt x="296" y="1270"/>
                                </a:lnTo>
                                <a:lnTo>
                                  <a:pt x="296" y="1271"/>
                                </a:lnTo>
                                <a:lnTo>
                                  <a:pt x="298" y="1271"/>
                                </a:lnTo>
                                <a:lnTo>
                                  <a:pt x="299" y="1272"/>
                                </a:lnTo>
                                <a:lnTo>
                                  <a:pt x="304" y="1269"/>
                                </a:lnTo>
                                <a:lnTo>
                                  <a:pt x="306" y="1268"/>
                                </a:lnTo>
                                <a:lnTo>
                                  <a:pt x="307" y="1268"/>
                                </a:lnTo>
                                <a:lnTo>
                                  <a:pt x="309" y="1268"/>
                                </a:lnTo>
                                <a:lnTo>
                                  <a:pt x="311" y="1269"/>
                                </a:lnTo>
                                <a:lnTo>
                                  <a:pt x="315" y="1269"/>
                                </a:lnTo>
                                <a:lnTo>
                                  <a:pt x="317" y="1270"/>
                                </a:lnTo>
                                <a:lnTo>
                                  <a:pt x="318" y="1271"/>
                                </a:lnTo>
                                <a:lnTo>
                                  <a:pt x="319" y="1272"/>
                                </a:lnTo>
                                <a:lnTo>
                                  <a:pt x="320" y="1274"/>
                                </a:lnTo>
                                <a:lnTo>
                                  <a:pt x="322" y="1275"/>
                                </a:lnTo>
                                <a:lnTo>
                                  <a:pt x="324" y="1274"/>
                                </a:lnTo>
                                <a:lnTo>
                                  <a:pt x="325" y="1274"/>
                                </a:lnTo>
                                <a:lnTo>
                                  <a:pt x="326" y="1274"/>
                                </a:lnTo>
                                <a:lnTo>
                                  <a:pt x="329" y="1275"/>
                                </a:lnTo>
                                <a:lnTo>
                                  <a:pt x="331" y="1277"/>
                                </a:lnTo>
                                <a:lnTo>
                                  <a:pt x="333" y="1278"/>
                                </a:lnTo>
                                <a:lnTo>
                                  <a:pt x="333" y="1278"/>
                                </a:lnTo>
                                <a:lnTo>
                                  <a:pt x="336" y="1277"/>
                                </a:lnTo>
                                <a:lnTo>
                                  <a:pt x="338" y="1274"/>
                                </a:lnTo>
                                <a:lnTo>
                                  <a:pt x="342" y="1274"/>
                                </a:lnTo>
                                <a:lnTo>
                                  <a:pt x="347" y="1272"/>
                                </a:lnTo>
                                <a:lnTo>
                                  <a:pt x="352" y="1272"/>
                                </a:lnTo>
                                <a:lnTo>
                                  <a:pt x="353" y="1272"/>
                                </a:lnTo>
                                <a:lnTo>
                                  <a:pt x="353" y="1271"/>
                                </a:lnTo>
                                <a:lnTo>
                                  <a:pt x="356" y="1269"/>
                                </a:lnTo>
                                <a:lnTo>
                                  <a:pt x="359" y="1269"/>
                                </a:lnTo>
                                <a:lnTo>
                                  <a:pt x="362" y="1269"/>
                                </a:lnTo>
                                <a:lnTo>
                                  <a:pt x="365" y="1272"/>
                                </a:lnTo>
                                <a:lnTo>
                                  <a:pt x="368" y="1274"/>
                                </a:lnTo>
                                <a:lnTo>
                                  <a:pt x="369" y="1278"/>
                                </a:lnTo>
                                <a:lnTo>
                                  <a:pt x="373" y="1283"/>
                                </a:lnTo>
                                <a:lnTo>
                                  <a:pt x="377" y="1286"/>
                                </a:lnTo>
                                <a:lnTo>
                                  <a:pt x="381" y="1290"/>
                                </a:lnTo>
                                <a:lnTo>
                                  <a:pt x="383" y="1291"/>
                                </a:lnTo>
                                <a:lnTo>
                                  <a:pt x="385" y="1292"/>
                                </a:lnTo>
                                <a:lnTo>
                                  <a:pt x="387" y="1291"/>
                                </a:lnTo>
                                <a:lnTo>
                                  <a:pt x="389" y="1291"/>
                                </a:lnTo>
                                <a:lnTo>
                                  <a:pt x="389" y="1291"/>
                                </a:lnTo>
                                <a:lnTo>
                                  <a:pt x="389" y="1291"/>
                                </a:lnTo>
                                <a:lnTo>
                                  <a:pt x="389" y="1290"/>
                                </a:lnTo>
                                <a:lnTo>
                                  <a:pt x="389" y="1287"/>
                                </a:lnTo>
                                <a:lnTo>
                                  <a:pt x="390" y="1287"/>
                                </a:lnTo>
                                <a:lnTo>
                                  <a:pt x="391" y="1286"/>
                                </a:lnTo>
                                <a:lnTo>
                                  <a:pt x="392" y="1286"/>
                                </a:lnTo>
                                <a:lnTo>
                                  <a:pt x="396" y="1288"/>
                                </a:lnTo>
                                <a:lnTo>
                                  <a:pt x="399" y="1290"/>
                                </a:lnTo>
                                <a:lnTo>
                                  <a:pt x="403" y="1291"/>
                                </a:lnTo>
                                <a:lnTo>
                                  <a:pt x="406" y="1291"/>
                                </a:lnTo>
                                <a:lnTo>
                                  <a:pt x="411" y="1293"/>
                                </a:lnTo>
                                <a:lnTo>
                                  <a:pt x="416" y="1296"/>
                                </a:lnTo>
                                <a:lnTo>
                                  <a:pt x="418" y="1296"/>
                                </a:lnTo>
                                <a:lnTo>
                                  <a:pt x="420" y="1297"/>
                                </a:lnTo>
                                <a:lnTo>
                                  <a:pt x="423" y="1296"/>
                                </a:lnTo>
                                <a:lnTo>
                                  <a:pt x="425" y="1295"/>
                                </a:lnTo>
                                <a:lnTo>
                                  <a:pt x="427" y="1296"/>
                                </a:lnTo>
                                <a:lnTo>
                                  <a:pt x="427" y="1297"/>
                                </a:lnTo>
                                <a:lnTo>
                                  <a:pt x="428" y="1299"/>
                                </a:lnTo>
                                <a:lnTo>
                                  <a:pt x="430" y="1300"/>
                                </a:lnTo>
                                <a:lnTo>
                                  <a:pt x="432" y="1301"/>
                                </a:lnTo>
                                <a:lnTo>
                                  <a:pt x="434" y="1301"/>
                                </a:lnTo>
                                <a:lnTo>
                                  <a:pt x="436" y="1301"/>
                                </a:lnTo>
                                <a:lnTo>
                                  <a:pt x="439" y="1303"/>
                                </a:lnTo>
                                <a:lnTo>
                                  <a:pt x="442" y="1304"/>
                                </a:lnTo>
                                <a:lnTo>
                                  <a:pt x="446" y="1307"/>
                                </a:lnTo>
                                <a:lnTo>
                                  <a:pt x="447" y="1308"/>
                                </a:lnTo>
                                <a:lnTo>
                                  <a:pt x="447" y="1308"/>
                                </a:lnTo>
                                <a:lnTo>
                                  <a:pt x="448" y="1308"/>
                                </a:lnTo>
                                <a:lnTo>
                                  <a:pt x="450" y="1308"/>
                                </a:lnTo>
                                <a:lnTo>
                                  <a:pt x="453" y="1307"/>
                                </a:lnTo>
                                <a:lnTo>
                                  <a:pt x="456" y="1307"/>
                                </a:lnTo>
                                <a:lnTo>
                                  <a:pt x="457" y="1307"/>
                                </a:lnTo>
                                <a:lnTo>
                                  <a:pt x="458" y="1308"/>
                                </a:lnTo>
                                <a:lnTo>
                                  <a:pt x="458" y="1308"/>
                                </a:lnTo>
                                <a:lnTo>
                                  <a:pt x="458" y="1309"/>
                                </a:lnTo>
                                <a:lnTo>
                                  <a:pt x="458" y="1311"/>
                                </a:lnTo>
                                <a:lnTo>
                                  <a:pt x="457" y="1312"/>
                                </a:lnTo>
                                <a:lnTo>
                                  <a:pt x="457" y="1315"/>
                                </a:lnTo>
                                <a:lnTo>
                                  <a:pt x="460" y="1318"/>
                                </a:lnTo>
                                <a:lnTo>
                                  <a:pt x="460" y="1320"/>
                                </a:lnTo>
                                <a:lnTo>
                                  <a:pt x="459" y="1321"/>
                                </a:lnTo>
                                <a:lnTo>
                                  <a:pt x="459" y="1323"/>
                                </a:lnTo>
                                <a:lnTo>
                                  <a:pt x="458" y="1325"/>
                                </a:lnTo>
                                <a:lnTo>
                                  <a:pt x="458" y="1325"/>
                                </a:lnTo>
                                <a:lnTo>
                                  <a:pt x="456" y="1327"/>
                                </a:lnTo>
                                <a:lnTo>
                                  <a:pt x="454" y="1329"/>
                                </a:lnTo>
                                <a:lnTo>
                                  <a:pt x="451" y="1332"/>
                                </a:lnTo>
                                <a:lnTo>
                                  <a:pt x="446" y="1333"/>
                                </a:lnTo>
                                <a:lnTo>
                                  <a:pt x="444" y="1334"/>
                                </a:lnTo>
                                <a:lnTo>
                                  <a:pt x="444" y="1334"/>
                                </a:lnTo>
                                <a:lnTo>
                                  <a:pt x="445" y="1337"/>
                                </a:lnTo>
                                <a:lnTo>
                                  <a:pt x="446" y="1339"/>
                                </a:lnTo>
                                <a:lnTo>
                                  <a:pt x="450" y="1341"/>
                                </a:lnTo>
                                <a:lnTo>
                                  <a:pt x="452" y="1341"/>
                                </a:lnTo>
                                <a:lnTo>
                                  <a:pt x="455" y="1342"/>
                                </a:lnTo>
                                <a:lnTo>
                                  <a:pt x="455" y="1343"/>
                                </a:lnTo>
                                <a:lnTo>
                                  <a:pt x="455" y="1343"/>
                                </a:lnTo>
                                <a:lnTo>
                                  <a:pt x="455" y="1344"/>
                                </a:lnTo>
                                <a:lnTo>
                                  <a:pt x="455" y="1344"/>
                                </a:lnTo>
                                <a:lnTo>
                                  <a:pt x="455" y="1344"/>
                                </a:lnTo>
                                <a:lnTo>
                                  <a:pt x="453" y="1344"/>
                                </a:lnTo>
                                <a:lnTo>
                                  <a:pt x="452" y="1344"/>
                                </a:lnTo>
                                <a:lnTo>
                                  <a:pt x="448" y="1344"/>
                                </a:lnTo>
                                <a:lnTo>
                                  <a:pt x="446" y="1345"/>
                                </a:lnTo>
                                <a:lnTo>
                                  <a:pt x="446" y="1345"/>
                                </a:lnTo>
                                <a:lnTo>
                                  <a:pt x="445" y="1347"/>
                                </a:lnTo>
                                <a:lnTo>
                                  <a:pt x="443" y="1350"/>
                                </a:lnTo>
                                <a:lnTo>
                                  <a:pt x="442" y="1354"/>
                                </a:lnTo>
                                <a:lnTo>
                                  <a:pt x="442" y="1354"/>
                                </a:lnTo>
                                <a:lnTo>
                                  <a:pt x="442" y="1354"/>
                                </a:lnTo>
                                <a:lnTo>
                                  <a:pt x="447" y="1355"/>
                                </a:lnTo>
                                <a:lnTo>
                                  <a:pt x="449" y="1356"/>
                                </a:lnTo>
                                <a:lnTo>
                                  <a:pt x="450" y="1359"/>
                                </a:lnTo>
                                <a:lnTo>
                                  <a:pt x="451" y="1362"/>
                                </a:lnTo>
                                <a:lnTo>
                                  <a:pt x="451" y="1364"/>
                                </a:lnTo>
                                <a:lnTo>
                                  <a:pt x="451" y="1364"/>
                                </a:lnTo>
                                <a:lnTo>
                                  <a:pt x="451" y="1365"/>
                                </a:lnTo>
                                <a:lnTo>
                                  <a:pt x="450" y="1366"/>
                                </a:lnTo>
                                <a:lnTo>
                                  <a:pt x="450" y="1367"/>
                                </a:lnTo>
                                <a:lnTo>
                                  <a:pt x="450" y="1367"/>
                                </a:lnTo>
                                <a:lnTo>
                                  <a:pt x="450" y="1368"/>
                                </a:lnTo>
                                <a:lnTo>
                                  <a:pt x="450" y="1368"/>
                                </a:lnTo>
                                <a:lnTo>
                                  <a:pt x="452" y="1368"/>
                                </a:lnTo>
                                <a:lnTo>
                                  <a:pt x="453" y="1368"/>
                                </a:lnTo>
                                <a:lnTo>
                                  <a:pt x="454" y="1370"/>
                                </a:lnTo>
                                <a:lnTo>
                                  <a:pt x="454" y="1370"/>
                                </a:lnTo>
                                <a:lnTo>
                                  <a:pt x="451" y="1373"/>
                                </a:lnTo>
                                <a:lnTo>
                                  <a:pt x="448" y="1379"/>
                                </a:lnTo>
                                <a:lnTo>
                                  <a:pt x="448" y="1380"/>
                                </a:lnTo>
                                <a:lnTo>
                                  <a:pt x="447" y="1383"/>
                                </a:lnTo>
                                <a:lnTo>
                                  <a:pt x="447" y="1386"/>
                                </a:lnTo>
                                <a:lnTo>
                                  <a:pt x="447" y="1386"/>
                                </a:lnTo>
                                <a:lnTo>
                                  <a:pt x="447" y="1387"/>
                                </a:lnTo>
                                <a:lnTo>
                                  <a:pt x="445" y="1388"/>
                                </a:lnTo>
                                <a:lnTo>
                                  <a:pt x="444" y="1388"/>
                                </a:lnTo>
                                <a:lnTo>
                                  <a:pt x="443" y="1388"/>
                                </a:lnTo>
                                <a:lnTo>
                                  <a:pt x="433" y="1389"/>
                                </a:lnTo>
                                <a:lnTo>
                                  <a:pt x="425" y="1388"/>
                                </a:lnTo>
                                <a:lnTo>
                                  <a:pt x="421" y="1388"/>
                                </a:lnTo>
                                <a:lnTo>
                                  <a:pt x="419" y="1388"/>
                                </a:lnTo>
                                <a:lnTo>
                                  <a:pt x="416" y="1388"/>
                                </a:lnTo>
                                <a:lnTo>
                                  <a:pt x="414" y="1388"/>
                                </a:lnTo>
                                <a:lnTo>
                                  <a:pt x="413" y="1389"/>
                                </a:lnTo>
                                <a:lnTo>
                                  <a:pt x="410" y="1392"/>
                                </a:lnTo>
                                <a:lnTo>
                                  <a:pt x="409" y="1394"/>
                                </a:lnTo>
                                <a:lnTo>
                                  <a:pt x="407" y="1395"/>
                                </a:lnTo>
                                <a:lnTo>
                                  <a:pt x="406" y="1396"/>
                                </a:lnTo>
                                <a:lnTo>
                                  <a:pt x="405" y="1397"/>
                                </a:lnTo>
                                <a:lnTo>
                                  <a:pt x="402" y="1398"/>
                                </a:lnTo>
                                <a:lnTo>
                                  <a:pt x="398" y="1399"/>
                                </a:lnTo>
                                <a:lnTo>
                                  <a:pt x="397" y="1399"/>
                                </a:lnTo>
                                <a:lnTo>
                                  <a:pt x="394" y="1401"/>
                                </a:lnTo>
                                <a:lnTo>
                                  <a:pt x="393" y="1402"/>
                                </a:lnTo>
                                <a:lnTo>
                                  <a:pt x="392" y="1405"/>
                                </a:lnTo>
                                <a:lnTo>
                                  <a:pt x="392" y="1405"/>
                                </a:lnTo>
                                <a:lnTo>
                                  <a:pt x="392" y="1408"/>
                                </a:lnTo>
                                <a:lnTo>
                                  <a:pt x="392" y="1410"/>
                                </a:lnTo>
                                <a:lnTo>
                                  <a:pt x="391" y="1411"/>
                                </a:lnTo>
                                <a:lnTo>
                                  <a:pt x="390" y="1412"/>
                                </a:lnTo>
                                <a:lnTo>
                                  <a:pt x="390" y="1412"/>
                                </a:lnTo>
                                <a:lnTo>
                                  <a:pt x="391" y="1413"/>
                                </a:lnTo>
                                <a:lnTo>
                                  <a:pt x="391" y="1413"/>
                                </a:lnTo>
                                <a:lnTo>
                                  <a:pt x="391" y="1414"/>
                                </a:lnTo>
                                <a:lnTo>
                                  <a:pt x="392" y="1414"/>
                                </a:lnTo>
                                <a:lnTo>
                                  <a:pt x="392" y="1414"/>
                                </a:lnTo>
                                <a:lnTo>
                                  <a:pt x="393" y="1414"/>
                                </a:lnTo>
                                <a:lnTo>
                                  <a:pt x="393" y="1414"/>
                                </a:lnTo>
                                <a:lnTo>
                                  <a:pt x="393" y="1415"/>
                                </a:lnTo>
                                <a:lnTo>
                                  <a:pt x="393" y="1415"/>
                                </a:lnTo>
                                <a:lnTo>
                                  <a:pt x="393" y="1415"/>
                                </a:lnTo>
                                <a:lnTo>
                                  <a:pt x="393" y="1416"/>
                                </a:lnTo>
                                <a:lnTo>
                                  <a:pt x="391" y="1416"/>
                                </a:lnTo>
                                <a:lnTo>
                                  <a:pt x="391" y="1417"/>
                                </a:lnTo>
                                <a:lnTo>
                                  <a:pt x="391" y="1417"/>
                                </a:lnTo>
                                <a:lnTo>
                                  <a:pt x="390" y="1419"/>
                                </a:lnTo>
                                <a:lnTo>
                                  <a:pt x="391" y="1420"/>
                                </a:lnTo>
                                <a:lnTo>
                                  <a:pt x="391" y="1422"/>
                                </a:lnTo>
                                <a:lnTo>
                                  <a:pt x="391" y="1422"/>
                                </a:lnTo>
                                <a:lnTo>
                                  <a:pt x="400" y="1419"/>
                                </a:lnTo>
                                <a:lnTo>
                                  <a:pt x="404" y="1416"/>
                                </a:lnTo>
                                <a:lnTo>
                                  <a:pt x="410" y="1415"/>
                                </a:lnTo>
                                <a:lnTo>
                                  <a:pt x="410" y="1416"/>
                                </a:lnTo>
                                <a:lnTo>
                                  <a:pt x="406" y="1417"/>
                                </a:lnTo>
                                <a:lnTo>
                                  <a:pt x="403" y="1420"/>
                                </a:lnTo>
                                <a:lnTo>
                                  <a:pt x="407" y="1420"/>
                                </a:lnTo>
                                <a:lnTo>
                                  <a:pt x="416" y="1419"/>
                                </a:lnTo>
                                <a:lnTo>
                                  <a:pt x="420" y="1414"/>
                                </a:lnTo>
                                <a:lnTo>
                                  <a:pt x="426" y="1414"/>
                                </a:lnTo>
                                <a:lnTo>
                                  <a:pt x="428" y="1418"/>
                                </a:lnTo>
                                <a:lnTo>
                                  <a:pt x="430" y="1422"/>
                                </a:lnTo>
                                <a:lnTo>
                                  <a:pt x="429" y="1423"/>
                                </a:lnTo>
                                <a:lnTo>
                                  <a:pt x="429" y="1424"/>
                                </a:lnTo>
                                <a:lnTo>
                                  <a:pt x="424" y="1426"/>
                                </a:lnTo>
                                <a:lnTo>
                                  <a:pt x="412" y="1431"/>
                                </a:lnTo>
                                <a:lnTo>
                                  <a:pt x="406" y="1432"/>
                                </a:lnTo>
                                <a:lnTo>
                                  <a:pt x="399" y="1435"/>
                                </a:lnTo>
                                <a:lnTo>
                                  <a:pt x="401" y="1439"/>
                                </a:lnTo>
                                <a:lnTo>
                                  <a:pt x="401" y="1442"/>
                                </a:lnTo>
                                <a:lnTo>
                                  <a:pt x="395" y="1441"/>
                                </a:lnTo>
                                <a:lnTo>
                                  <a:pt x="391" y="1440"/>
                                </a:lnTo>
                                <a:lnTo>
                                  <a:pt x="389" y="1440"/>
                                </a:lnTo>
                                <a:lnTo>
                                  <a:pt x="382" y="1444"/>
                                </a:lnTo>
                                <a:lnTo>
                                  <a:pt x="378" y="1443"/>
                                </a:lnTo>
                                <a:lnTo>
                                  <a:pt x="375" y="1443"/>
                                </a:lnTo>
                                <a:lnTo>
                                  <a:pt x="376" y="1448"/>
                                </a:lnTo>
                                <a:lnTo>
                                  <a:pt x="380" y="1454"/>
                                </a:lnTo>
                                <a:lnTo>
                                  <a:pt x="382" y="1454"/>
                                </a:lnTo>
                                <a:lnTo>
                                  <a:pt x="386" y="1454"/>
                                </a:lnTo>
                                <a:lnTo>
                                  <a:pt x="394" y="1461"/>
                                </a:lnTo>
                                <a:lnTo>
                                  <a:pt x="401" y="1468"/>
                                </a:lnTo>
                                <a:lnTo>
                                  <a:pt x="397" y="1468"/>
                                </a:lnTo>
                                <a:lnTo>
                                  <a:pt x="394" y="1467"/>
                                </a:lnTo>
                                <a:lnTo>
                                  <a:pt x="390" y="1467"/>
                                </a:lnTo>
                                <a:lnTo>
                                  <a:pt x="388" y="1472"/>
                                </a:lnTo>
                                <a:lnTo>
                                  <a:pt x="386" y="1475"/>
                                </a:lnTo>
                                <a:lnTo>
                                  <a:pt x="386" y="1473"/>
                                </a:lnTo>
                                <a:lnTo>
                                  <a:pt x="386" y="1471"/>
                                </a:lnTo>
                                <a:lnTo>
                                  <a:pt x="383" y="1470"/>
                                </a:lnTo>
                                <a:lnTo>
                                  <a:pt x="381" y="1472"/>
                                </a:lnTo>
                                <a:lnTo>
                                  <a:pt x="377" y="1481"/>
                                </a:lnTo>
                                <a:lnTo>
                                  <a:pt x="371" y="1487"/>
                                </a:lnTo>
                                <a:lnTo>
                                  <a:pt x="369" y="1491"/>
                                </a:lnTo>
                                <a:lnTo>
                                  <a:pt x="369" y="1494"/>
                                </a:lnTo>
                                <a:lnTo>
                                  <a:pt x="370" y="1495"/>
                                </a:lnTo>
                                <a:lnTo>
                                  <a:pt x="371" y="1495"/>
                                </a:lnTo>
                                <a:lnTo>
                                  <a:pt x="371" y="1497"/>
                                </a:lnTo>
                                <a:lnTo>
                                  <a:pt x="370" y="1499"/>
                                </a:lnTo>
                                <a:lnTo>
                                  <a:pt x="357" y="1502"/>
                                </a:lnTo>
                                <a:lnTo>
                                  <a:pt x="355" y="1504"/>
                                </a:lnTo>
                                <a:lnTo>
                                  <a:pt x="351" y="1503"/>
                                </a:lnTo>
                                <a:lnTo>
                                  <a:pt x="346" y="1499"/>
                                </a:lnTo>
                                <a:lnTo>
                                  <a:pt x="342" y="1497"/>
                                </a:lnTo>
                                <a:lnTo>
                                  <a:pt x="340" y="1498"/>
                                </a:lnTo>
                                <a:lnTo>
                                  <a:pt x="337" y="1500"/>
                                </a:lnTo>
                                <a:lnTo>
                                  <a:pt x="338" y="1501"/>
                                </a:lnTo>
                                <a:lnTo>
                                  <a:pt x="340" y="1501"/>
                                </a:lnTo>
                                <a:lnTo>
                                  <a:pt x="345" y="1504"/>
                                </a:lnTo>
                                <a:lnTo>
                                  <a:pt x="343" y="1505"/>
                                </a:lnTo>
                                <a:lnTo>
                                  <a:pt x="333" y="1508"/>
                                </a:lnTo>
                                <a:lnTo>
                                  <a:pt x="334" y="1510"/>
                                </a:lnTo>
                                <a:lnTo>
                                  <a:pt x="335" y="1511"/>
                                </a:lnTo>
                                <a:lnTo>
                                  <a:pt x="345" y="1513"/>
                                </a:lnTo>
                                <a:lnTo>
                                  <a:pt x="354" y="1518"/>
                                </a:lnTo>
                                <a:lnTo>
                                  <a:pt x="357" y="1521"/>
                                </a:lnTo>
                                <a:lnTo>
                                  <a:pt x="360" y="1526"/>
                                </a:lnTo>
                                <a:lnTo>
                                  <a:pt x="362" y="1528"/>
                                </a:lnTo>
                                <a:lnTo>
                                  <a:pt x="365" y="1530"/>
                                </a:lnTo>
                                <a:lnTo>
                                  <a:pt x="367" y="1531"/>
                                </a:lnTo>
                                <a:lnTo>
                                  <a:pt x="373" y="1532"/>
                                </a:lnTo>
                                <a:lnTo>
                                  <a:pt x="378" y="1530"/>
                                </a:lnTo>
                                <a:lnTo>
                                  <a:pt x="390" y="1542"/>
                                </a:lnTo>
                                <a:lnTo>
                                  <a:pt x="394" y="1544"/>
                                </a:lnTo>
                                <a:lnTo>
                                  <a:pt x="406" y="1547"/>
                                </a:lnTo>
                                <a:lnTo>
                                  <a:pt x="409" y="1548"/>
                                </a:lnTo>
                                <a:lnTo>
                                  <a:pt x="431" y="1565"/>
                                </a:lnTo>
                                <a:lnTo>
                                  <a:pt x="438" y="1573"/>
                                </a:lnTo>
                                <a:lnTo>
                                  <a:pt x="450" y="1584"/>
                                </a:lnTo>
                                <a:lnTo>
                                  <a:pt x="454" y="1586"/>
                                </a:lnTo>
                                <a:lnTo>
                                  <a:pt x="456" y="1583"/>
                                </a:lnTo>
                                <a:lnTo>
                                  <a:pt x="458" y="1580"/>
                                </a:lnTo>
                                <a:lnTo>
                                  <a:pt x="460" y="1580"/>
                                </a:lnTo>
                                <a:lnTo>
                                  <a:pt x="461" y="1580"/>
                                </a:lnTo>
                                <a:lnTo>
                                  <a:pt x="467" y="1581"/>
                                </a:lnTo>
                                <a:lnTo>
                                  <a:pt x="474" y="1582"/>
                                </a:lnTo>
                                <a:lnTo>
                                  <a:pt x="475" y="1582"/>
                                </a:lnTo>
                                <a:lnTo>
                                  <a:pt x="478" y="1581"/>
                                </a:lnTo>
                                <a:lnTo>
                                  <a:pt x="482" y="1582"/>
                                </a:lnTo>
                                <a:lnTo>
                                  <a:pt x="484" y="1583"/>
                                </a:lnTo>
                                <a:lnTo>
                                  <a:pt x="488" y="1585"/>
                                </a:lnTo>
                                <a:lnTo>
                                  <a:pt x="489" y="1586"/>
                                </a:lnTo>
                                <a:lnTo>
                                  <a:pt x="489" y="1586"/>
                                </a:lnTo>
                                <a:lnTo>
                                  <a:pt x="489" y="1586"/>
                                </a:lnTo>
                                <a:lnTo>
                                  <a:pt x="494" y="1588"/>
                                </a:lnTo>
                                <a:lnTo>
                                  <a:pt x="501" y="1589"/>
                                </a:lnTo>
                                <a:lnTo>
                                  <a:pt x="504" y="1590"/>
                                </a:lnTo>
                                <a:lnTo>
                                  <a:pt x="508" y="1592"/>
                                </a:lnTo>
                                <a:lnTo>
                                  <a:pt x="512" y="1595"/>
                                </a:lnTo>
                                <a:lnTo>
                                  <a:pt x="529" y="1596"/>
                                </a:lnTo>
                                <a:lnTo>
                                  <a:pt x="529" y="1596"/>
                                </a:lnTo>
                                <a:lnTo>
                                  <a:pt x="530" y="1596"/>
                                </a:lnTo>
                                <a:lnTo>
                                  <a:pt x="531" y="1596"/>
                                </a:lnTo>
                                <a:lnTo>
                                  <a:pt x="536" y="1595"/>
                                </a:lnTo>
                                <a:lnTo>
                                  <a:pt x="537" y="1594"/>
                                </a:lnTo>
                                <a:lnTo>
                                  <a:pt x="539" y="1595"/>
                                </a:lnTo>
                                <a:lnTo>
                                  <a:pt x="542" y="1595"/>
                                </a:lnTo>
                                <a:lnTo>
                                  <a:pt x="546" y="1596"/>
                                </a:lnTo>
                                <a:lnTo>
                                  <a:pt x="547" y="1598"/>
                                </a:lnTo>
                                <a:lnTo>
                                  <a:pt x="551" y="1598"/>
                                </a:lnTo>
                                <a:lnTo>
                                  <a:pt x="552" y="1597"/>
                                </a:lnTo>
                                <a:lnTo>
                                  <a:pt x="555" y="1597"/>
                                </a:lnTo>
                                <a:lnTo>
                                  <a:pt x="557" y="1598"/>
                                </a:lnTo>
                                <a:lnTo>
                                  <a:pt x="559" y="1598"/>
                                </a:lnTo>
                                <a:lnTo>
                                  <a:pt x="563" y="1601"/>
                                </a:lnTo>
                                <a:lnTo>
                                  <a:pt x="563" y="1602"/>
                                </a:lnTo>
                                <a:lnTo>
                                  <a:pt x="564" y="1603"/>
                                </a:lnTo>
                                <a:lnTo>
                                  <a:pt x="566" y="1605"/>
                                </a:lnTo>
                                <a:lnTo>
                                  <a:pt x="576" y="1609"/>
                                </a:lnTo>
                                <a:lnTo>
                                  <a:pt x="581" y="1610"/>
                                </a:lnTo>
                                <a:lnTo>
                                  <a:pt x="583" y="1611"/>
                                </a:lnTo>
                                <a:lnTo>
                                  <a:pt x="584" y="1612"/>
                                </a:lnTo>
                                <a:lnTo>
                                  <a:pt x="586" y="1613"/>
                                </a:lnTo>
                                <a:lnTo>
                                  <a:pt x="591" y="1615"/>
                                </a:lnTo>
                                <a:lnTo>
                                  <a:pt x="592" y="1616"/>
                                </a:lnTo>
                                <a:lnTo>
                                  <a:pt x="592" y="1616"/>
                                </a:lnTo>
                                <a:lnTo>
                                  <a:pt x="592" y="1616"/>
                                </a:lnTo>
                                <a:lnTo>
                                  <a:pt x="592" y="1617"/>
                                </a:lnTo>
                                <a:lnTo>
                                  <a:pt x="590" y="1619"/>
                                </a:lnTo>
                                <a:lnTo>
                                  <a:pt x="590" y="1621"/>
                                </a:lnTo>
                                <a:lnTo>
                                  <a:pt x="590" y="1622"/>
                                </a:lnTo>
                                <a:lnTo>
                                  <a:pt x="590" y="1622"/>
                                </a:lnTo>
                                <a:lnTo>
                                  <a:pt x="593" y="1623"/>
                                </a:lnTo>
                                <a:lnTo>
                                  <a:pt x="594" y="1623"/>
                                </a:lnTo>
                                <a:lnTo>
                                  <a:pt x="598" y="1623"/>
                                </a:lnTo>
                                <a:lnTo>
                                  <a:pt x="599" y="1622"/>
                                </a:lnTo>
                                <a:lnTo>
                                  <a:pt x="599" y="1622"/>
                                </a:lnTo>
                                <a:lnTo>
                                  <a:pt x="603" y="1621"/>
                                </a:lnTo>
                                <a:lnTo>
                                  <a:pt x="606" y="1620"/>
                                </a:lnTo>
                                <a:lnTo>
                                  <a:pt x="607" y="1619"/>
                                </a:lnTo>
                                <a:lnTo>
                                  <a:pt x="611" y="1617"/>
                                </a:lnTo>
                                <a:lnTo>
                                  <a:pt x="616" y="1616"/>
                                </a:lnTo>
                                <a:lnTo>
                                  <a:pt x="617" y="1615"/>
                                </a:lnTo>
                                <a:lnTo>
                                  <a:pt x="618" y="1615"/>
                                </a:lnTo>
                                <a:lnTo>
                                  <a:pt x="620" y="1615"/>
                                </a:lnTo>
                                <a:lnTo>
                                  <a:pt x="622" y="1616"/>
                                </a:lnTo>
                                <a:lnTo>
                                  <a:pt x="624" y="1617"/>
                                </a:lnTo>
                                <a:lnTo>
                                  <a:pt x="625" y="1619"/>
                                </a:lnTo>
                                <a:lnTo>
                                  <a:pt x="627" y="1621"/>
                                </a:lnTo>
                                <a:lnTo>
                                  <a:pt x="629" y="1617"/>
                                </a:lnTo>
                                <a:lnTo>
                                  <a:pt x="630" y="1615"/>
                                </a:lnTo>
                                <a:lnTo>
                                  <a:pt x="630" y="1615"/>
                                </a:lnTo>
                                <a:lnTo>
                                  <a:pt x="630" y="1615"/>
                                </a:lnTo>
                                <a:lnTo>
                                  <a:pt x="633" y="1616"/>
                                </a:lnTo>
                                <a:lnTo>
                                  <a:pt x="638" y="1618"/>
                                </a:lnTo>
                                <a:lnTo>
                                  <a:pt x="641" y="1619"/>
                                </a:lnTo>
                                <a:lnTo>
                                  <a:pt x="643" y="1620"/>
                                </a:lnTo>
                                <a:lnTo>
                                  <a:pt x="648" y="1625"/>
                                </a:lnTo>
                                <a:lnTo>
                                  <a:pt x="653" y="1625"/>
                                </a:lnTo>
                                <a:lnTo>
                                  <a:pt x="655" y="1625"/>
                                </a:lnTo>
                                <a:lnTo>
                                  <a:pt x="659" y="1625"/>
                                </a:lnTo>
                                <a:lnTo>
                                  <a:pt x="661" y="1626"/>
                                </a:lnTo>
                                <a:lnTo>
                                  <a:pt x="661" y="1627"/>
                                </a:lnTo>
                                <a:lnTo>
                                  <a:pt x="662" y="1627"/>
                                </a:lnTo>
                                <a:lnTo>
                                  <a:pt x="662" y="1627"/>
                                </a:lnTo>
                                <a:lnTo>
                                  <a:pt x="662" y="1627"/>
                                </a:lnTo>
                                <a:lnTo>
                                  <a:pt x="660" y="1632"/>
                                </a:lnTo>
                                <a:lnTo>
                                  <a:pt x="658" y="1638"/>
                                </a:lnTo>
                                <a:lnTo>
                                  <a:pt x="658" y="1639"/>
                                </a:lnTo>
                                <a:lnTo>
                                  <a:pt x="659" y="1640"/>
                                </a:lnTo>
                                <a:lnTo>
                                  <a:pt x="661" y="1641"/>
                                </a:lnTo>
                                <a:lnTo>
                                  <a:pt x="664" y="1642"/>
                                </a:lnTo>
                                <a:lnTo>
                                  <a:pt x="666" y="1643"/>
                                </a:lnTo>
                                <a:lnTo>
                                  <a:pt x="666" y="1644"/>
                                </a:lnTo>
                                <a:lnTo>
                                  <a:pt x="668" y="1645"/>
                                </a:lnTo>
                                <a:lnTo>
                                  <a:pt x="669" y="1646"/>
                                </a:lnTo>
                                <a:lnTo>
                                  <a:pt x="670" y="1646"/>
                                </a:lnTo>
                                <a:lnTo>
                                  <a:pt x="673" y="1647"/>
                                </a:lnTo>
                                <a:lnTo>
                                  <a:pt x="677" y="1648"/>
                                </a:lnTo>
                                <a:lnTo>
                                  <a:pt x="679" y="1648"/>
                                </a:lnTo>
                                <a:lnTo>
                                  <a:pt x="680" y="1649"/>
                                </a:lnTo>
                                <a:lnTo>
                                  <a:pt x="681" y="1649"/>
                                </a:lnTo>
                                <a:lnTo>
                                  <a:pt x="684" y="1651"/>
                                </a:lnTo>
                                <a:lnTo>
                                  <a:pt x="686" y="1652"/>
                                </a:lnTo>
                                <a:lnTo>
                                  <a:pt x="686" y="1652"/>
                                </a:lnTo>
                                <a:lnTo>
                                  <a:pt x="687" y="1652"/>
                                </a:lnTo>
                                <a:lnTo>
                                  <a:pt x="687" y="1652"/>
                                </a:lnTo>
                                <a:lnTo>
                                  <a:pt x="687" y="1652"/>
                                </a:lnTo>
                                <a:lnTo>
                                  <a:pt x="687" y="1652"/>
                                </a:lnTo>
                                <a:lnTo>
                                  <a:pt x="687" y="1652"/>
                                </a:lnTo>
                                <a:lnTo>
                                  <a:pt x="691" y="1653"/>
                                </a:lnTo>
                                <a:lnTo>
                                  <a:pt x="691" y="1653"/>
                                </a:lnTo>
                                <a:lnTo>
                                  <a:pt x="691" y="1653"/>
                                </a:lnTo>
                                <a:lnTo>
                                  <a:pt x="691" y="1655"/>
                                </a:lnTo>
                                <a:lnTo>
                                  <a:pt x="691" y="1656"/>
                                </a:lnTo>
                                <a:lnTo>
                                  <a:pt x="692" y="1656"/>
                                </a:lnTo>
                                <a:lnTo>
                                  <a:pt x="693" y="1656"/>
                                </a:lnTo>
                                <a:lnTo>
                                  <a:pt x="693" y="1656"/>
                                </a:lnTo>
                                <a:lnTo>
                                  <a:pt x="695" y="1655"/>
                                </a:lnTo>
                                <a:lnTo>
                                  <a:pt x="696" y="1655"/>
                                </a:lnTo>
                                <a:lnTo>
                                  <a:pt x="698" y="1656"/>
                                </a:lnTo>
                                <a:lnTo>
                                  <a:pt x="701" y="1658"/>
                                </a:lnTo>
                                <a:lnTo>
                                  <a:pt x="701" y="1659"/>
                                </a:lnTo>
                                <a:lnTo>
                                  <a:pt x="702" y="1659"/>
                                </a:lnTo>
                                <a:lnTo>
                                  <a:pt x="705" y="1662"/>
                                </a:lnTo>
                                <a:lnTo>
                                  <a:pt x="707" y="1664"/>
                                </a:lnTo>
                                <a:lnTo>
                                  <a:pt x="707" y="1664"/>
                                </a:lnTo>
                                <a:lnTo>
                                  <a:pt x="707" y="1664"/>
                                </a:lnTo>
                                <a:lnTo>
                                  <a:pt x="707" y="1665"/>
                                </a:lnTo>
                                <a:lnTo>
                                  <a:pt x="710" y="1667"/>
                                </a:lnTo>
                                <a:lnTo>
                                  <a:pt x="712" y="1668"/>
                                </a:lnTo>
                                <a:lnTo>
                                  <a:pt x="715" y="1671"/>
                                </a:lnTo>
                                <a:lnTo>
                                  <a:pt x="715" y="1671"/>
                                </a:lnTo>
                                <a:lnTo>
                                  <a:pt x="715" y="1671"/>
                                </a:lnTo>
                                <a:lnTo>
                                  <a:pt x="715" y="1673"/>
                                </a:lnTo>
                                <a:lnTo>
                                  <a:pt x="717" y="1677"/>
                                </a:lnTo>
                                <a:lnTo>
                                  <a:pt x="718" y="1678"/>
                                </a:lnTo>
                                <a:lnTo>
                                  <a:pt x="718" y="1679"/>
                                </a:lnTo>
                                <a:lnTo>
                                  <a:pt x="722" y="1680"/>
                                </a:lnTo>
                                <a:lnTo>
                                  <a:pt x="726" y="1681"/>
                                </a:lnTo>
                                <a:lnTo>
                                  <a:pt x="727" y="1681"/>
                                </a:lnTo>
                                <a:lnTo>
                                  <a:pt x="729" y="1681"/>
                                </a:lnTo>
                                <a:lnTo>
                                  <a:pt x="736" y="1682"/>
                                </a:lnTo>
                                <a:lnTo>
                                  <a:pt x="737" y="1682"/>
                                </a:lnTo>
                                <a:lnTo>
                                  <a:pt x="738" y="1681"/>
                                </a:lnTo>
                                <a:lnTo>
                                  <a:pt x="742" y="1676"/>
                                </a:lnTo>
                                <a:lnTo>
                                  <a:pt x="744" y="1673"/>
                                </a:lnTo>
                                <a:lnTo>
                                  <a:pt x="745" y="1671"/>
                                </a:lnTo>
                                <a:lnTo>
                                  <a:pt x="748" y="1670"/>
                                </a:lnTo>
                                <a:lnTo>
                                  <a:pt x="750" y="1669"/>
                                </a:lnTo>
                                <a:lnTo>
                                  <a:pt x="754" y="1667"/>
                                </a:lnTo>
                                <a:lnTo>
                                  <a:pt x="757" y="1665"/>
                                </a:lnTo>
                                <a:lnTo>
                                  <a:pt x="758" y="1663"/>
                                </a:lnTo>
                                <a:lnTo>
                                  <a:pt x="759" y="1662"/>
                                </a:lnTo>
                                <a:lnTo>
                                  <a:pt x="761" y="1658"/>
                                </a:lnTo>
                                <a:lnTo>
                                  <a:pt x="762" y="1657"/>
                                </a:lnTo>
                                <a:lnTo>
                                  <a:pt x="764" y="1655"/>
                                </a:lnTo>
                                <a:lnTo>
                                  <a:pt x="761" y="1652"/>
                                </a:lnTo>
                                <a:lnTo>
                                  <a:pt x="758" y="1651"/>
                                </a:lnTo>
                                <a:lnTo>
                                  <a:pt x="757" y="1650"/>
                                </a:lnTo>
                                <a:lnTo>
                                  <a:pt x="754" y="1644"/>
                                </a:lnTo>
                                <a:lnTo>
                                  <a:pt x="751" y="1640"/>
                                </a:lnTo>
                                <a:lnTo>
                                  <a:pt x="746" y="1633"/>
                                </a:lnTo>
                                <a:lnTo>
                                  <a:pt x="737" y="1621"/>
                                </a:lnTo>
                                <a:lnTo>
                                  <a:pt x="735" y="1620"/>
                                </a:lnTo>
                                <a:lnTo>
                                  <a:pt x="734" y="1618"/>
                                </a:lnTo>
                                <a:lnTo>
                                  <a:pt x="733" y="1613"/>
                                </a:lnTo>
                                <a:lnTo>
                                  <a:pt x="730" y="1609"/>
                                </a:lnTo>
                                <a:lnTo>
                                  <a:pt x="726" y="1606"/>
                                </a:lnTo>
                                <a:lnTo>
                                  <a:pt x="725" y="1604"/>
                                </a:lnTo>
                                <a:lnTo>
                                  <a:pt x="724" y="1603"/>
                                </a:lnTo>
                                <a:lnTo>
                                  <a:pt x="726" y="1595"/>
                                </a:lnTo>
                                <a:lnTo>
                                  <a:pt x="726" y="1593"/>
                                </a:lnTo>
                                <a:lnTo>
                                  <a:pt x="725" y="1588"/>
                                </a:lnTo>
                                <a:lnTo>
                                  <a:pt x="726" y="1582"/>
                                </a:lnTo>
                                <a:lnTo>
                                  <a:pt x="728" y="1574"/>
                                </a:lnTo>
                                <a:lnTo>
                                  <a:pt x="730" y="1569"/>
                                </a:lnTo>
                                <a:lnTo>
                                  <a:pt x="731" y="1566"/>
                                </a:lnTo>
                                <a:lnTo>
                                  <a:pt x="727" y="1568"/>
                                </a:lnTo>
                                <a:lnTo>
                                  <a:pt x="724" y="1580"/>
                                </a:lnTo>
                                <a:lnTo>
                                  <a:pt x="723" y="1570"/>
                                </a:lnTo>
                                <a:lnTo>
                                  <a:pt x="720" y="1561"/>
                                </a:lnTo>
                                <a:lnTo>
                                  <a:pt x="718" y="1556"/>
                                </a:lnTo>
                                <a:lnTo>
                                  <a:pt x="715" y="1552"/>
                                </a:lnTo>
                                <a:lnTo>
                                  <a:pt x="712" y="1549"/>
                                </a:lnTo>
                                <a:lnTo>
                                  <a:pt x="708" y="1545"/>
                                </a:lnTo>
                                <a:lnTo>
                                  <a:pt x="704" y="1544"/>
                                </a:lnTo>
                                <a:lnTo>
                                  <a:pt x="698" y="1542"/>
                                </a:lnTo>
                                <a:lnTo>
                                  <a:pt x="697" y="1541"/>
                                </a:lnTo>
                                <a:lnTo>
                                  <a:pt x="697" y="1538"/>
                                </a:lnTo>
                                <a:lnTo>
                                  <a:pt x="697" y="1536"/>
                                </a:lnTo>
                                <a:lnTo>
                                  <a:pt x="698" y="1532"/>
                                </a:lnTo>
                                <a:lnTo>
                                  <a:pt x="702" y="1529"/>
                                </a:lnTo>
                                <a:lnTo>
                                  <a:pt x="706" y="1526"/>
                                </a:lnTo>
                                <a:lnTo>
                                  <a:pt x="707" y="1524"/>
                                </a:lnTo>
                                <a:lnTo>
                                  <a:pt x="707" y="1522"/>
                                </a:lnTo>
                                <a:lnTo>
                                  <a:pt x="709" y="1524"/>
                                </a:lnTo>
                                <a:lnTo>
                                  <a:pt x="710" y="1525"/>
                                </a:lnTo>
                                <a:lnTo>
                                  <a:pt x="711" y="1521"/>
                                </a:lnTo>
                                <a:lnTo>
                                  <a:pt x="713" y="1518"/>
                                </a:lnTo>
                                <a:lnTo>
                                  <a:pt x="715" y="1515"/>
                                </a:lnTo>
                                <a:lnTo>
                                  <a:pt x="718" y="1510"/>
                                </a:lnTo>
                                <a:lnTo>
                                  <a:pt x="720" y="1507"/>
                                </a:lnTo>
                                <a:lnTo>
                                  <a:pt x="721" y="1503"/>
                                </a:lnTo>
                                <a:lnTo>
                                  <a:pt x="722" y="1498"/>
                                </a:lnTo>
                                <a:lnTo>
                                  <a:pt x="723" y="1497"/>
                                </a:lnTo>
                                <a:lnTo>
                                  <a:pt x="725" y="1496"/>
                                </a:lnTo>
                                <a:lnTo>
                                  <a:pt x="726" y="1494"/>
                                </a:lnTo>
                                <a:lnTo>
                                  <a:pt x="726" y="1493"/>
                                </a:lnTo>
                                <a:lnTo>
                                  <a:pt x="726" y="1490"/>
                                </a:lnTo>
                                <a:lnTo>
                                  <a:pt x="724" y="1486"/>
                                </a:lnTo>
                                <a:lnTo>
                                  <a:pt x="724" y="1486"/>
                                </a:lnTo>
                                <a:lnTo>
                                  <a:pt x="726" y="1486"/>
                                </a:lnTo>
                                <a:lnTo>
                                  <a:pt x="728" y="1488"/>
                                </a:lnTo>
                                <a:lnTo>
                                  <a:pt x="730" y="1490"/>
                                </a:lnTo>
                                <a:lnTo>
                                  <a:pt x="731" y="1487"/>
                                </a:lnTo>
                                <a:lnTo>
                                  <a:pt x="732" y="1486"/>
                                </a:lnTo>
                                <a:lnTo>
                                  <a:pt x="735" y="1487"/>
                                </a:lnTo>
                                <a:lnTo>
                                  <a:pt x="737" y="1487"/>
                                </a:lnTo>
                                <a:lnTo>
                                  <a:pt x="745" y="1484"/>
                                </a:lnTo>
                                <a:lnTo>
                                  <a:pt x="749" y="1483"/>
                                </a:lnTo>
                                <a:lnTo>
                                  <a:pt x="753" y="1482"/>
                                </a:lnTo>
                                <a:lnTo>
                                  <a:pt x="761" y="1475"/>
                                </a:lnTo>
                                <a:lnTo>
                                  <a:pt x="763" y="1474"/>
                                </a:lnTo>
                                <a:lnTo>
                                  <a:pt x="764" y="1475"/>
                                </a:lnTo>
                                <a:lnTo>
                                  <a:pt x="766" y="1476"/>
                                </a:lnTo>
                                <a:lnTo>
                                  <a:pt x="768" y="1477"/>
                                </a:lnTo>
                                <a:lnTo>
                                  <a:pt x="769" y="1476"/>
                                </a:lnTo>
                                <a:lnTo>
                                  <a:pt x="770" y="1475"/>
                                </a:lnTo>
                                <a:lnTo>
                                  <a:pt x="769" y="1473"/>
                                </a:lnTo>
                                <a:lnTo>
                                  <a:pt x="768" y="1470"/>
                                </a:lnTo>
                                <a:lnTo>
                                  <a:pt x="768" y="1468"/>
                                </a:lnTo>
                                <a:lnTo>
                                  <a:pt x="770" y="1467"/>
                                </a:lnTo>
                                <a:lnTo>
                                  <a:pt x="772" y="1467"/>
                                </a:lnTo>
                                <a:lnTo>
                                  <a:pt x="782" y="1463"/>
                                </a:lnTo>
                                <a:lnTo>
                                  <a:pt x="783" y="1462"/>
                                </a:lnTo>
                                <a:lnTo>
                                  <a:pt x="784" y="1459"/>
                                </a:lnTo>
                                <a:lnTo>
                                  <a:pt x="788" y="1459"/>
                                </a:lnTo>
                                <a:lnTo>
                                  <a:pt x="788" y="1457"/>
                                </a:lnTo>
                                <a:lnTo>
                                  <a:pt x="788" y="1457"/>
                                </a:lnTo>
                                <a:lnTo>
                                  <a:pt x="788" y="1457"/>
                                </a:lnTo>
                                <a:lnTo>
                                  <a:pt x="786" y="1456"/>
                                </a:lnTo>
                                <a:lnTo>
                                  <a:pt x="781" y="1454"/>
                                </a:lnTo>
                                <a:lnTo>
                                  <a:pt x="778" y="1452"/>
                                </a:lnTo>
                                <a:lnTo>
                                  <a:pt x="772" y="1449"/>
                                </a:lnTo>
                                <a:lnTo>
                                  <a:pt x="771" y="1449"/>
                                </a:lnTo>
                                <a:lnTo>
                                  <a:pt x="765" y="1446"/>
                                </a:lnTo>
                                <a:lnTo>
                                  <a:pt x="764" y="1446"/>
                                </a:lnTo>
                                <a:lnTo>
                                  <a:pt x="764" y="1445"/>
                                </a:lnTo>
                                <a:lnTo>
                                  <a:pt x="763" y="1444"/>
                                </a:lnTo>
                                <a:lnTo>
                                  <a:pt x="761" y="1443"/>
                                </a:lnTo>
                                <a:lnTo>
                                  <a:pt x="761" y="1442"/>
                                </a:lnTo>
                                <a:lnTo>
                                  <a:pt x="761" y="1440"/>
                                </a:lnTo>
                                <a:lnTo>
                                  <a:pt x="761" y="1439"/>
                                </a:lnTo>
                                <a:lnTo>
                                  <a:pt x="762" y="1439"/>
                                </a:lnTo>
                                <a:lnTo>
                                  <a:pt x="764" y="1438"/>
                                </a:lnTo>
                                <a:lnTo>
                                  <a:pt x="765" y="1437"/>
                                </a:lnTo>
                                <a:lnTo>
                                  <a:pt x="766" y="1438"/>
                                </a:lnTo>
                                <a:lnTo>
                                  <a:pt x="768" y="1438"/>
                                </a:lnTo>
                                <a:lnTo>
                                  <a:pt x="768" y="1438"/>
                                </a:lnTo>
                                <a:lnTo>
                                  <a:pt x="771" y="1440"/>
                                </a:lnTo>
                                <a:lnTo>
                                  <a:pt x="775" y="1440"/>
                                </a:lnTo>
                                <a:lnTo>
                                  <a:pt x="775" y="1440"/>
                                </a:lnTo>
                                <a:lnTo>
                                  <a:pt x="777" y="1439"/>
                                </a:lnTo>
                                <a:lnTo>
                                  <a:pt x="777" y="1438"/>
                                </a:lnTo>
                                <a:lnTo>
                                  <a:pt x="778" y="1437"/>
                                </a:lnTo>
                                <a:lnTo>
                                  <a:pt x="776" y="1434"/>
                                </a:lnTo>
                                <a:lnTo>
                                  <a:pt x="773" y="1429"/>
                                </a:lnTo>
                                <a:lnTo>
                                  <a:pt x="769" y="1422"/>
                                </a:lnTo>
                                <a:lnTo>
                                  <a:pt x="766" y="1418"/>
                                </a:lnTo>
                                <a:lnTo>
                                  <a:pt x="765" y="1415"/>
                                </a:lnTo>
                                <a:lnTo>
                                  <a:pt x="764" y="1414"/>
                                </a:lnTo>
                                <a:lnTo>
                                  <a:pt x="763" y="1412"/>
                                </a:lnTo>
                                <a:lnTo>
                                  <a:pt x="758" y="1406"/>
                                </a:lnTo>
                                <a:lnTo>
                                  <a:pt x="753" y="1400"/>
                                </a:lnTo>
                                <a:lnTo>
                                  <a:pt x="749" y="1394"/>
                                </a:lnTo>
                                <a:lnTo>
                                  <a:pt x="749" y="1394"/>
                                </a:lnTo>
                                <a:lnTo>
                                  <a:pt x="747" y="1392"/>
                                </a:lnTo>
                                <a:lnTo>
                                  <a:pt x="741" y="1392"/>
                                </a:lnTo>
                                <a:lnTo>
                                  <a:pt x="729" y="1391"/>
                                </a:lnTo>
                                <a:lnTo>
                                  <a:pt x="728" y="1390"/>
                                </a:lnTo>
                                <a:lnTo>
                                  <a:pt x="725" y="1390"/>
                                </a:lnTo>
                                <a:lnTo>
                                  <a:pt x="721" y="1392"/>
                                </a:lnTo>
                                <a:lnTo>
                                  <a:pt x="721" y="1392"/>
                                </a:lnTo>
                                <a:lnTo>
                                  <a:pt x="718" y="1393"/>
                                </a:lnTo>
                                <a:lnTo>
                                  <a:pt x="718" y="1393"/>
                                </a:lnTo>
                                <a:lnTo>
                                  <a:pt x="718" y="1393"/>
                                </a:lnTo>
                                <a:lnTo>
                                  <a:pt x="715" y="1390"/>
                                </a:lnTo>
                                <a:lnTo>
                                  <a:pt x="712" y="1387"/>
                                </a:lnTo>
                                <a:lnTo>
                                  <a:pt x="710" y="1383"/>
                                </a:lnTo>
                                <a:lnTo>
                                  <a:pt x="711" y="1380"/>
                                </a:lnTo>
                                <a:lnTo>
                                  <a:pt x="711" y="1375"/>
                                </a:lnTo>
                                <a:lnTo>
                                  <a:pt x="711" y="1374"/>
                                </a:lnTo>
                                <a:lnTo>
                                  <a:pt x="710" y="1370"/>
                                </a:lnTo>
                                <a:lnTo>
                                  <a:pt x="707" y="1368"/>
                                </a:lnTo>
                                <a:lnTo>
                                  <a:pt x="705" y="1367"/>
                                </a:lnTo>
                                <a:lnTo>
                                  <a:pt x="702" y="1366"/>
                                </a:lnTo>
                                <a:lnTo>
                                  <a:pt x="699" y="1364"/>
                                </a:lnTo>
                                <a:lnTo>
                                  <a:pt x="695" y="1362"/>
                                </a:lnTo>
                                <a:lnTo>
                                  <a:pt x="694" y="1358"/>
                                </a:lnTo>
                                <a:lnTo>
                                  <a:pt x="693" y="1355"/>
                                </a:lnTo>
                                <a:lnTo>
                                  <a:pt x="694" y="1352"/>
                                </a:lnTo>
                                <a:lnTo>
                                  <a:pt x="697" y="1344"/>
                                </a:lnTo>
                                <a:lnTo>
                                  <a:pt x="699" y="1340"/>
                                </a:lnTo>
                                <a:lnTo>
                                  <a:pt x="702" y="1336"/>
                                </a:lnTo>
                                <a:lnTo>
                                  <a:pt x="704" y="1334"/>
                                </a:lnTo>
                                <a:lnTo>
                                  <a:pt x="706" y="1333"/>
                                </a:lnTo>
                                <a:lnTo>
                                  <a:pt x="707" y="1332"/>
                                </a:lnTo>
                                <a:lnTo>
                                  <a:pt x="708" y="1330"/>
                                </a:lnTo>
                                <a:lnTo>
                                  <a:pt x="708" y="1329"/>
                                </a:lnTo>
                                <a:lnTo>
                                  <a:pt x="708" y="1328"/>
                                </a:lnTo>
                                <a:lnTo>
                                  <a:pt x="708" y="1325"/>
                                </a:lnTo>
                                <a:lnTo>
                                  <a:pt x="705" y="1323"/>
                                </a:lnTo>
                                <a:lnTo>
                                  <a:pt x="702" y="1321"/>
                                </a:lnTo>
                                <a:lnTo>
                                  <a:pt x="700" y="1318"/>
                                </a:lnTo>
                                <a:lnTo>
                                  <a:pt x="700" y="1315"/>
                                </a:lnTo>
                                <a:lnTo>
                                  <a:pt x="701" y="1312"/>
                                </a:lnTo>
                                <a:lnTo>
                                  <a:pt x="703" y="1304"/>
                                </a:lnTo>
                                <a:lnTo>
                                  <a:pt x="703" y="1302"/>
                                </a:lnTo>
                                <a:lnTo>
                                  <a:pt x="703" y="1302"/>
                                </a:lnTo>
                                <a:lnTo>
                                  <a:pt x="703" y="1302"/>
                                </a:lnTo>
                                <a:lnTo>
                                  <a:pt x="703" y="1302"/>
                                </a:lnTo>
                                <a:lnTo>
                                  <a:pt x="707" y="1295"/>
                                </a:lnTo>
                                <a:lnTo>
                                  <a:pt x="712" y="1291"/>
                                </a:lnTo>
                                <a:lnTo>
                                  <a:pt x="713" y="1290"/>
                                </a:lnTo>
                                <a:lnTo>
                                  <a:pt x="716" y="1288"/>
                                </a:lnTo>
                                <a:lnTo>
                                  <a:pt x="718" y="1285"/>
                                </a:lnTo>
                                <a:lnTo>
                                  <a:pt x="718" y="1282"/>
                                </a:lnTo>
                                <a:lnTo>
                                  <a:pt x="718" y="1278"/>
                                </a:lnTo>
                                <a:lnTo>
                                  <a:pt x="718" y="1276"/>
                                </a:lnTo>
                                <a:lnTo>
                                  <a:pt x="719" y="1275"/>
                                </a:lnTo>
                                <a:lnTo>
                                  <a:pt x="720" y="1274"/>
                                </a:lnTo>
                                <a:lnTo>
                                  <a:pt x="721" y="1273"/>
                                </a:lnTo>
                                <a:lnTo>
                                  <a:pt x="721" y="1272"/>
                                </a:lnTo>
                                <a:lnTo>
                                  <a:pt x="723" y="1271"/>
                                </a:lnTo>
                                <a:lnTo>
                                  <a:pt x="724" y="1270"/>
                                </a:lnTo>
                                <a:lnTo>
                                  <a:pt x="725" y="1269"/>
                                </a:lnTo>
                                <a:lnTo>
                                  <a:pt x="725" y="1269"/>
                                </a:lnTo>
                                <a:lnTo>
                                  <a:pt x="725" y="1269"/>
                                </a:lnTo>
                                <a:lnTo>
                                  <a:pt x="729" y="1269"/>
                                </a:lnTo>
                                <a:lnTo>
                                  <a:pt x="733" y="1270"/>
                                </a:lnTo>
                                <a:lnTo>
                                  <a:pt x="733" y="1270"/>
                                </a:lnTo>
                                <a:lnTo>
                                  <a:pt x="738" y="1275"/>
                                </a:lnTo>
                                <a:lnTo>
                                  <a:pt x="745" y="1284"/>
                                </a:lnTo>
                                <a:lnTo>
                                  <a:pt x="746" y="1285"/>
                                </a:lnTo>
                                <a:lnTo>
                                  <a:pt x="750" y="1290"/>
                                </a:lnTo>
                                <a:lnTo>
                                  <a:pt x="751" y="1291"/>
                                </a:lnTo>
                                <a:lnTo>
                                  <a:pt x="755" y="1295"/>
                                </a:lnTo>
                                <a:lnTo>
                                  <a:pt x="759" y="1296"/>
                                </a:lnTo>
                                <a:lnTo>
                                  <a:pt x="763" y="1295"/>
                                </a:lnTo>
                                <a:lnTo>
                                  <a:pt x="765" y="1294"/>
                                </a:lnTo>
                                <a:lnTo>
                                  <a:pt x="765" y="1294"/>
                                </a:lnTo>
                                <a:lnTo>
                                  <a:pt x="765" y="1294"/>
                                </a:lnTo>
                                <a:lnTo>
                                  <a:pt x="771" y="1291"/>
                                </a:lnTo>
                                <a:lnTo>
                                  <a:pt x="772" y="1290"/>
                                </a:lnTo>
                                <a:lnTo>
                                  <a:pt x="773" y="1289"/>
                                </a:lnTo>
                                <a:lnTo>
                                  <a:pt x="774" y="1288"/>
                                </a:lnTo>
                                <a:lnTo>
                                  <a:pt x="773" y="1283"/>
                                </a:lnTo>
                                <a:lnTo>
                                  <a:pt x="772" y="1281"/>
                                </a:lnTo>
                                <a:lnTo>
                                  <a:pt x="771" y="1279"/>
                                </a:lnTo>
                                <a:lnTo>
                                  <a:pt x="770" y="1277"/>
                                </a:lnTo>
                                <a:lnTo>
                                  <a:pt x="769" y="1272"/>
                                </a:lnTo>
                                <a:lnTo>
                                  <a:pt x="767" y="1262"/>
                                </a:lnTo>
                                <a:lnTo>
                                  <a:pt x="766" y="1259"/>
                                </a:lnTo>
                                <a:lnTo>
                                  <a:pt x="767" y="1259"/>
                                </a:lnTo>
                                <a:lnTo>
                                  <a:pt x="767" y="1259"/>
                                </a:lnTo>
                                <a:lnTo>
                                  <a:pt x="767" y="1259"/>
                                </a:lnTo>
                                <a:lnTo>
                                  <a:pt x="770" y="1260"/>
                                </a:lnTo>
                                <a:lnTo>
                                  <a:pt x="772" y="1260"/>
                                </a:lnTo>
                                <a:lnTo>
                                  <a:pt x="776" y="1258"/>
                                </a:lnTo>
                                <a:lnTo>
                                  <a:pt x="781" y="1254"/>
                                </a:lnTo>
                                <a:lnTo>
                                  <a:pt x="788" y="1250"/>
                                </a:lnTo>
                                <a:lnTo>
                                  <a:pt x="791" y="1248"/>
                                </a:lnTo>
                                <a:lnTo>
                                  <a:pt x="792" y="1246"/>
                                </a:lnTo>
                                <a:lnTo>
                                  <a:pt x="793" y="1244"/>
                                </a:lnTo>
                                <a:lnTo>
                                  <a:pt x="795" y="1240"/>
                                </a:lnTo>
                                <a:lnTo>
                                  <a:pt x="797" y="1237"/>
                                </a:lnTo>
                                <a:lnTo>
                                  <a:pt x="803" y="1236"/>
                                </a:lnTo>
                                <a:lnTo>
                                  <a:pt x="809" y="1234"/>
                                </a:lnTo>
                                <a:lnTo>
                                  <a:pt x="810" y="1234"/>
                                </a:lnTo>
                                <a:lnTo>
                                  <a:pt x="813" y="1232"/>
                                </a:lnTo>
                                <a:lnTo>
                                  <a:pt x="817" y="1229"/>
                                </a:lnTo>
                                <a:lnTo>
                                  <a:pt x="819" y="1229"/>
                                </a:lnTo>
                                <a:lnTo>
                                  <a:pt x="824" y="1227"/>
                                </a:lnTo>
                                <a:lnTo>
                                  <a:pt x="825" y="1226"/>
                                </a:lnTo>
                                <a:lnTo>
                                  <a:pt x="826" y="1226"/>
                                </a:lnTo>
                                <a:lnTo>
                                  <a:pt x="828" y="1224"/>
                                </a:lnTo>
                                <a:lnTo>
                                  <a:pt x="831" y="1219"/>
                                </a:lnTo>
                                <a:lnTo>
                                  <a:pt x="834" y="1217"/>
                                </a:lnTo>
                                <a:lnTo>
                                  <a:pt x="839" y="1213"/>
                                </a:lnTo>
                                <a:lnTo>
                                  <a:pt x="840" y="1211"/>
                                </a:lnTo>
                                <a:lnTo>
                                  <a:pt x="842" y="1209"/>
                                </a:lnTo>
                                <a:lnTo>
                                  <a:pt x="843" y="1208"/>
                                </a:lnTo>
                                <a:lnTo>
                                  <a:pt x="844" y="1206"/>
                                </a:lnTo>
                                <a:lnTo>
                                  <a:pt x="847" y="1207"/>
                                </a:lnTo>
                                <a:lnTo>
                                  <a:pt x="847" y="1207"/>
                                </a:lnTo>
                                <a:lnTo>
                                  <a:pt x="847" y="1207"/>
                                </a:lnTo>
                                <a:lnTo>
                                  <a:pt x="852" y="1208"/>
                                </a:lnTo>
                                <a:lnTo>
                                  <a:pt x="856" y="1210"/>
                                </a:lnTo>
                                <a:lnTo>
                                  <a:pt x="857" y="1210"/>
                                </a:lnTo>
                                <a:lnTo>
                                  <a:pt x="857" y="1210"/>
                                </a:lnTo>
                                <a:lnTo>
                                  <a:pt x="857" y="1210"/>
                                </a:lnTo>
                                <a:lnTo>
                                  <a:pt x="861" y="1213"/>
                                </a:lnTo>
                                <a:lnTo>
                                  <a:pt x="862" y="1215"/>
                                </a:lnTo>
                                <a:lnTo>
                                  <a:pt x="862" y="1217"/>
                                </a:lnTo>
                                <a:lnTo>
                                  <a:pt x="864" y="1218"/>
                                </a:lnTo>
                                <a:lnTo>
                                  <a:pt x="865" y="1218"/>
                                </a:lnTo>
                                <a:lnTo>
                                  <a:pt x="866" y="1218"/>
                                </a:lnTo>
                                <a:lnTo>
                                  <a:pt x="868" y="1218"/>
                                </a:lnTo>
                                <a:lnTo>
                                  <a:pt x="872" y="1218"/>
                                </a:lnTo>
                                <a:lnTo>
                                  <a:pt x="873" y="1218"/>
                                </a:lnTo>
                                <a:lnTo>
                                  <a:pt x="875" y="1217"/>
                                </a:lnTo>
                                <a:lnTo>
                                  <a:pt x="879" y="1215"/>
                                </a:lnTo>
                                <a:lnTo>
                                  <a:pt x="885" y="1210"/>
                                </a:lnTo>
                                <a:lnTo>
                                  <a:pt x="887" y="1209"/>
                                </a:lnTo>
                                <a:lnTo>
                                  <a:pt x="889" y="1208"/>
                                </a:lnTo>
                                <a:lnTo>
                                  <a:pt x="895" y="1207"/>
                                </a:lnTo>
                                <a:lnTo>
                                  <a:pt x="899" y="1208"/>
                                </a:lnTo>
                                <a:lnTo>
                                  <a:pt x="899" y="1208"/>
                                </a:lnTo>
                                <a:lnTo>
                                  <a:pt x="899" y="1208"/>
                                </a:lnTo>
                                <a:lnTo>
                                  <a:pt x="899" y="1208"/>
                                </a:lnTo>
                                <a:lnTo>
                                  <a:pt x="900" y="1209"/>
                                </a:lnTo>
                                <a:lnTo>
                                  <a:pt x="903" y="1213"/>
                                </a:lnTo>
                                <a:lnTo>
                                  <a:pt x="905" y="1216"/>
                                </a:lnTo>
                                <a:lnTo>
                                  <a:pt x="908" y="1218"/>
                                </a:lnTo>
                                <a:lnTo>
                                  <a:pt x="910" y="1218"/>
                                </a:lnTo>
                                <a:lnTo>
                                  <a:pt x="910" y="1218"/>
                                </a:lnTo>
                                <a:lnTo>
                                  <a:pt x="914" y="1217"/>
                                </a:lnTo>
                                <a:lnTo>
                                  <a:pt x="914" y="1217"/>
                                </a:lnTo>
                                <a:lnTo>
                                  <a:pt x="917" y="1217"/>
                                </a:lnTo>
                                <a:lnTo>
                                  <a:pt x="920" y="1218"/>
                                </a:lnTo>
                                <a:lnTo>
                                  <a:pt x="920" y="1218"/>
                                </a:lnTo>
                                <a:lnTo>
                                  <a:pt x="924" y="1219"/>
                                </a:lnTo>
                                <a:lnTo>
                                  <a:pt x="932" y="1218"/>
                                </a:lnTo>
                                <a:lnTo>
                                  <a:pt x="932" y="1218"/>
                                </a:lnTo>
                                <a:lnTo>
                                  <a:pt x="932" y="1217"/>
                                </a:lnTo>
                                <a:lnTo>
                                  <a:pt x="935" y="1218"/>
                                </a:lnTo>
                                <a:lnTo>
                                  <a:pt x="940" y="1220"/>
                                </a:lnTo>
                                <a:lnTo>
                                  <a:pt x="943" y="1222"/>
                                </a:lnTo>
                                <a:lnTo>
                                  <a:pt x="948" y="1229"/>
                                </a:lnTo>
                                <a:lnTo>
                                  <a:pt x="950" y="1230"/>
                                </a:lnTo>
                                <a:lnTo>
                                  <a:pt x="951" y="1231"/>
                                </a:lnTo>
                                <a:lnTo>
                                  <a:pt x="958" y="1233"/>
                                </a:lnTo>
                                <a:lnTo>
                                  <a:pt x="959" y="1234"/>
                                </a:lnTo>
                                <a:lnTo>
                                  <a:pt x="961" y="1235"/>
                                </a:lnTo>
                                <a:lnTo>
                                  <a:pt x="964" y="1238"/>
                                </a:lnTo>
                                <a:lnTo>
                                  <a:pt x="964" y="1239"/>
                                </a:lnTo>
                                <a:lnTo>
                                  <a:pt x="966" y="1241"/>
                                </a:lnTo>
                                <a:lnTo>
                                  <a:pt x="970" y="1245"/>
                                </a:lnTo>
                                <a:lnTo>
                                  <a:pt x="975" y="1251"/>
                                </a:lnTo>
                                <a:lnTo>
                                  <a:pt x="975" y="1253"/>
                                </a:lnTo>
                                <a:lnTo>
                                  <a:pt x="975" y="1256"/>
                                </a:lnTo>
                                <a:lnTo>
                                  <a:pt x="976" y="1261"/>
                                </a:lnTo>
                                <a:lnTo>
                                  <a:pt x="978" y="1262"/>
                                </a:lnTo>
                                <a:lnTo>
                                  <a:pt x="978" y="1263"/>
                                </a:lnTo>
                                <a:lnTo>
                                  <a:pt x="979" y="1263"/>
                                </a:lnTo>
                                <a:lnTo>
                                  <a:pt x="981" y="1262"/>
                                </a:lnTo>
                                <a:lnTo>
                                  <a:pt x="982" y="1260"/>
                                </a:lnTo>
                                <a:lnTo>
                                  <a:pt x="983" y="1257"/>
                                </a:lnTo>
                                <a:lnTo>
                                  <a:pt x="982" y="1251"/>
                                </a:lnTo>
                                <a:lnTo>
                                  <a:pt x="982" y="1248"/>
                                </a:lnTo>
                                <a:lnTo>
                                  <a:pt x="981" y="1247"/>
                                </a:lnTo>
                                <a:lnTo>
                                  <a:pt x="980" y="1245"/>
                                </a:lnTo>
                                <a:lnTo>
                                  <a:pt x="980" y="1245"/>
                                </a:lnTo>
                                <a:lnTo>
                                  <a:pt x="979" y="1243"/>
                                </a:lnTo>
                                <a:lnTo>
                                  <a:pt x="979" y="1242"/>
                                </a:lnTo>
                                <a:lnTo>
                                  <a:pt x="980" y="1241"/>
                                </a:lnTo>
                                <a:lnTo>
                                  <a:pt x="982" y="1240"/>
                                </a:lnTo>
                                <a:lnTo>
                                  <a:pt x="982" y="1240"/>
                                </a:lnTo>
                                <a:lnTo>
                                  <a:pt x="982" y="1240"/>
                                </a:lnTo>
                                <a:lnTo>
                                  <a:pt x="983" y="1240"/>
                                </a:lnTo>
                                <a:lnTo>
                                  <a:pt x="986" y="1241"/>
                                </a:lnTo>
                                <a:lnTo>
                                  <a:pt x="989" y="1243"/>
                                </a:lnTo>
                                <a:lnTo>
                                  <a:pt x="991" y="1244"/>
                                </a:lnTo>
                                <a:lnTo>
                                  <a:pt x="991" y="1244"/>
                                </a:lnTo>
                                <a:lnTo>
                                  <a:pt x="996" y="1247"/>
                                </a:lnTo>
                                <a:lnTo>
                                  <a:pt x="1002" y="1253"/>
                                </a:lnTo>
                                <a:lnTo>
                                  <a:pt x="1008" y="1257"/>
                                </a:lnTo>
                                <a:lnTo>
                                  <a:pt x="1008" y="1257"/>
                                </a:lnTo>
                                <a:lnTo>
                                  <a:pt x="1015" y="1260"/>
                                </a:lnTo>
                                <a:lnTo>
                                  <a:pt x="1020" y="1261"/>
                                </a:lnTo>
                                <a:lnTo>
                                  <a:pt x="1024" y="1260"/>
                                </a:lnTo>
                                <a:lnTo>
                                  <a:pt x="1025" y="1259"/>
                                </a:lnTo>
                                <a:lnTo>
                                  <a:pt x="1029" y="1257"/>
                                </a:lnTo>
                                <a:lnTo>
                                  <a:pt x="1032" y="1255"/>
                                </a:lnTo>
                                <a:lnTo>
                                  <a:pt x="1033" y="1255"/>
                                </a:lnTo>
                                <a:lnTo>
                                  <a:pt x="1035" y="1252"/>
                                </a:lnTo>
                                <a:lnTo>
                                  <a:pt x="1036" y="1250"/>
                                </a:lnTo>
                                <a:lnTo>
                                  <a:pt x="1037" y="1248"/>
                                </a:lnTo>
                                <a:lnTo>
                                  <a:pt x="1041" y="1245"/>
                                </a:lnTo>
                                <a:lnTo>
                                  <a:pt x="1043" y="1244"/>
                                </a:lnTo>
                                <a:lnTo>
                                  <a:pt x="1045" y="1243"/>
                                </a:lnTo>
                                <a:lnTo>
                                  <a:pt x="1049" y="1240"/>
                                </a:lnTo>
                                <a:lnTo>
                                  <a:pt x="1052" y="1241"/>
                                </a:lnTo>
                                <a:lnTo>
                                  <a:pt x="1052" y="1241"/>
                                </a:lnTo>
                                <a:lnTo>
                                  <a:pt x="1052" y="1241"/>
                                </a:lnTo>
                                <a:lnTo>
                                  <a:pt x="1054" y="1242"/>
                                </a:lnTo>
                                <a:lnTo>
                                  <a:pt x="1060" y="1240"/>
                                </a:lnTo>
                                <a:lnTo>
                                  <a:pt x="1060" y="1240"/>
                                </a:lnTo>
                                <a:lnTo>
                                  <a:pt x="1060" y="1240"/>
                                </a:lnTo>
                                <a:lnTo>
                                  <a:pt x="1061" y="1239"/>
                                </a:lnTo>
                                <a:lnTo>
                                  <a:pt x="1062" y="1239"/>
                                </a:lnTo>
                                <a:lnTo>
                                  <a:pt x="1062" y="1239"/>
                                </a:lnTo>
                                <a:lnTo>
                                  <a:pt x="1062" y="1239"/>
                                </a:lnTo>
                                <a:lnTo>
                                  <a:pt x="1068" y="1238"/>
                                </a:lnTo>
                                <a:lnTo>
                                  <a:pt x="1074" y="1239"/>
                                </a:lnTo>
                                <a:lnTo>
                                  <a:pt x="1074" y="1239"/>
                                </a:lnTo>
                                <a:lnTo>
                                  <a:pt x="1074" y="1239"/>
                                </a:lnTo>
                                <a:lnTo>
                                  <a:pt x="1079" y="1243"/>
                                </a:lnTo>
                                <a:lnTo>
                                  <a:pt x="1083" y="1246"/>
                                </a:lnTo>
                                <a:lnTo>
                                  <a:pt x="1088" y="1246"/>
                                </a:lnTo>
                                <a:lnTo>
                                  <a:pt x="1090" y="1245"/>
                                </a:lnTo>
                                <a:lnTo>
                                  <a:pt x="1091" y="1245"/>
                                </a:lnTo>
                                <a:lnTo>
                                  <a:pt x="1092" y="1243"/>
                                </a:lnTo>
                                <a:lnTo>
                                  <a:pt x="1093" y="1242"/>
                                </a:lnTo>
                                <a:lnTo>
                                  <a:pt x="1095" y="1239"/>
                                </a:lnTo>
                                <a:lnTo>
                                  <a:pt x="1097" y="1237"/>
                                </a:lnTo>
                                <a:lnTo>
                                  <a:pt x="1098" y="1237"/>
                                </a:lnTo>
                                <a:lnTo>
                                  <a:pt x="1105" y="1238"/>
                                </a:lnTo>
                                <a:lnTo>
                                  <a:pt x="1106" y="1237"/>
                                </a:lnTo>
                                <a:lnTo>
                                  <a:pt x="1109" y="1237"/>
                                </a:lnTo>
                                <a:lnTo>
                                  <a:pt x="1110" y="1237"/>
                                </a:lnTo>
                                <a:lnTo>
                                  <a:pt x="1110" y="1237"/>
                                </a:lnTo>
                                <a:lnTo>
                                  <a:pt x="1110" y="1237"/>
                                </a:lnTo>
                                <a:lnTo>
                                  <a:pt x="1116" y="1238"/>
                                </a:lnTo>
                                <a:lnTo>
                                  <a:pt x="1116" y="1238"/>
                                </a:lnTo>
                                <a:lnTo>
                                  <a:pt x="1116" y="1238"/>
                                </a:lnTo>
                                <a:lnTo>
                                  <a:pt x="1117" y="1238"/>
                                </a:lnTo>
                                <a:lnTo>
                                  <a:pt x="1123" y="1242"/>
                                </a:lnTo>
                                <a:lnTo>
                                  <a:pt x="1127" y="1247"/>
                                </a:lnTo>
                                <a:lnTo>
                                  <a:pt x="1131" y="1252"/>
                                </a:lnTo>
                                <a:lnTo>
                                  <a:pt x="1133" y="1253"/>
                                </a:lnTo>
                                <a:lnTo>
                                  <a:pt x="1133" y="1254"/>
                                </a:lnTo>
                                <a:lnTo>
                                  <a:pt x="1135" y="1256"/>
                                </a:lnTo>
                                <a:lnTo>
                                  <a:pt x="1139" y="1256"/>
                                </a:lnTo>
                                <a:lnTo>
                                  <a:pt x="1142" y="1257"/>
                                </a:lnTo>
                                <a:lnTo>
                                  <a:pt x="1146" y="1258"/>
                                </a:lnTo>
                                <a:lnTo>
                                  <a:pt x="1148" y="1258"/>
                                </a:lnTo>
                                <a:lnTo>
                                  <a:pt x="1156" y="1259"/>
                                </a:lnTo>
                                <a:lnTo>
                                  <a:pt x="1157" y="1259"/>
                                </a:lnTo>
                                <a:lnTo>
                                  <a:pt x="1157" y="1260"/>
                                </a:lnTo>
                                <a:lnTo>
                                  <a:pt x="1158" y="1261"/>
                                </a:lnTo>
                                <a:lnTo>
                                  <a:pt x="1158" y="1261"/>
                                </a:lnTo>
                                <a:lnTo>
                                  <a:pt x="1157" y="1264"/>
                                </a:lnTo>
                                <a:lnTo>
                                  <a:pt x="1158" y="1265"/>
                                </a:lnTo>
                                <a:lnTo>
                                  <a:pt x="1166" y="1263"/>
                                </a:lnTo>
                                <a:lnTo>
                                  <a:pt x="1168" y="1261"/>
                                </a:lnTo>
                                <a:lnTo>
                                  <a:pt x="1171" y="1256"/>
                                </a:lnTo>
                                <a:lnTo>
                                  <a:pt x="1173" y="1253"/>
                                </a:lnTo>
                                <a:lnTo>
                                  <a:pt x="1174" y="1250"/>
                                </a:lnTo>
                                <a:lnTo>
                                  <a:pt x="1176" y="1248"/>
                                </a:lnTo>
                                <a:lnTo>
                                  <a:pt x="1178" y="1248"/>
                                </a:lnTo>
                                <a:lnTo>
                                  <a:pt x="1179" y="1249"/>
                                </a:lnTo>
                                <a:lnTo>
                                  <a:pt x="1182" y="1252"/>
                                </a:lnTo>
                                <a:lnTo>
                                  <a:pt x="1186" y="1255"/>
                                </a:lnTo>
                                <a:lnTo>
                                  <a:pt x="1191" y="1256"/>
                                </a:lnTo>
                                <a:lnTo>
                                  <a:pt x="1194" y="1257"/>
                                </a:lnTo>
                                <a:lnTo>
                                  <a:pt x="1198" y="1257"/>
                                </a:lnTo>
                                <a:lnTo>
                                  <a:pt x="1209" y="1256"/>
                                </a:lnTo>
                                <a:lnTo>
                                  <a:pt x="1219" y="1252"/>
                                </a:lnTo>
                                <a:lnTo>
                                  <a:pt x="1225" y="1248"/>
                                </a:lnTo>
                                <a:lnTo>
                                  <a:pt x="1227" y="1245"/>
                                </a:lnTo>
                                <a:lnTo>
                                  <a:pt x="1228" y="1241"/>
                                </a:lnTo>
                                <a:lnTo>
                                  <a:pt x="1230" y="1234"/>
                                </a:lnTo>
                                <a:lnTo>
                                  <a:pt x="1232" y="1230"/>
                                </a:lnTo>
                                <a:lnTo>
                                  <a:pt x="1231" y="1226"/>
                                </a:lnTo>
                                <a:lnTo>
                                  <a:pt x="1226" y="1221"/>
                                </a:lnTo>
                                <a:lnTo>
                                  <a:pt x="1226" y="1221"/>
                                </a:lnTo>
                                <a:lnTo>
                                  <a:pt x="1224" y="1220"/>
                                </a:lnTo>
                                <a:lnTo>
                                  <a:pt x="1212" y="1218"/>
                                </a:lnTo>
                                <a:lnTo>
                                  <a:pt x="1211" y="1216"/>
                                </a:lnTo>
                                <a:lnTo>
                                  <a:pt x="1211" y="1216"/>
                                </a:lnTo>
                                <a:lnTo>
                                  <a:pt x="1211" y="1216"/>
                                </a:lnTo>
                                <a:lnTo>
                                  <a:pt x="1211" y="1216"/>
                                </a:lnTo>
                                <a:lnTo>
                                  <a:pt x="1198" y="1211"/>
                                </a:lnTo>
                                <a:lnTo>
                                  <a:pt x="1192" y="1210"/>
                                </a:lnTo>
                                <a:lnTo>
                                  <a:pt x="1190" y="1208"/>
                                </a:lnTo>
                                <a:lnTo>
                                  <a:pt x="1189" y="1205"/>
                                </a:lnTo>
                                <a:lnTo>
                                  <a:pt x="1189" y="1204"/>
                                </a:lnTo>
                                <a:lnTo>
                                  <a:pt x="1189" y="1204"/>
                                </a:lnTo>
                                <a:lnTo>
                                  <a:pt x="1185" y="1201"/>
                                </a:lnTo>
                                <a:lnTo>
                                  <a:pt x="1178" y="1198"/>
                                </a:lnTo>
                                <a:lnTo>
                                  <a:pt x="1177" y="1197"/>
                                </a:lnTo>
                                <a:lnTo>
                                  <a:pt x="1176" y="1196"/>
                                </a:lnTo>
                                <a:lnTo>
                                  <a:pt x="1177" y="1195"/>
                                </a:lnTo>
                                <a:lnTo>
                                  <a:pt x="1178" y="1194"/>
                                </a:lnTo>
                                <a:lnTo>
                                  <a:pt x="1184" y="1192"/>
                                </a:lnTo>
                                <a:lnTo>
                                  <a:pt x="1187" y="1189"/>
                                </a:lnTo>
                                <a:lnTo>
                                  <a:pt x="1191" y="1187"/>
                                </a:lnTo>
                                <a:lnTo>
                                  <a:pt x="1193" y="1186"/>
                                </a:lnTo>
                                <a:lnTo>
                                  <a:pt x="1200" y="1186"/>
                                </a:lnTo>
                                <a:lnTo>
                                  <a:pt x="1202" y="1184"/>
                                </a:lnTo>
                                <a:lnTo>
                                  <a:pt x="1205" y="1182"/>
                                </a:lnTo>
                                <a:lnTo>
                                  <a:pt x="1209" y="1180"/>
                                </a:lnTo>
                                <a:lnTo>
                                  <a:pt x="1211" y="1177"/>
                                </a:lnTo>
                                <a:lnTo>
                                  <a:pt x="1211" y="1174"/>
                                </a:lnTo>
                                <a:lnTo>
                                  <a:pt x="1205" y="1165"/>
                                </a:lnTo>
                                <a:lnTo>
                                  <a:pt x="1203" y="1160"/>
                                </a:lnTo>
                                <a:lnTo>
                                  <a:pt x="1204" y="1158"/>
                                </a:lnTo>
                                <a:lnTo>
                                  <a:pt x="1204" y="1157"/>
                                </a:lnTo>
                                <a:lnTo>
                                  <a:pt x="1206" y="1155"/>
                                </a:lnTo>
                                <a:lnTo>
                                  <a:pt x="1208" y="1154"/>
                                </a:lnTo>
                                <a:lnTo>
                                  <a:pt x="1208" y="1153"/>
                                </a:lnTo>
                                <a:lnTo>
                                  <a:pt x="1209" y="1151"/>
                                </a:lnTo>
                                <a:lnTo>
                                  <a:pt x="1212" y="1148"/>
                                </a:lnTo>
                                <a:lnTo>
                                  <a:pt x="1213" y="1146"/>
                                </a:lnTo>
                                <a:lnTo>
                                  <a:pt x="1219" y="1145"/>
                                </a:lnTo>
                                <a:lnTo>
                                  <a:pt x="1226" y="1145"/>
                                </a:lnTo>
                                <a:lnTo>
                                  <a:pt x="1231" y="1146"/>
                                </a:lnTo>
                                <a:lnTo>
                                  <a:pt x="1237" y="1146"/>
                                </a:lnTo>
                                <a:lnTo>
                                  <a:pt x="1243" y="1147"/>
                                </a:lnTo>
                                <a:lnTo>
                                  <a:pt x="1246" y="1147"/>
                                </a:lnTo>
                                <a:lnTo>
                                  <a:pt x="1249" y="1146"/>
                                </a:lnTo>
                                <a:lnTo>
                                  <a:pt x="1250" y="1146"/>
                                </a:lnTo>
                                <a:lnTo>
                                  <a:pt x="1251" y="1144"/>
                                </a:lnTo>
                                <a:lnTo>
                                  <a:pt x="1250" y="1143"/>
                                </a:lnTo>
                                <a:lnTo>
                                  <a:pt x="1250" y="1142"/>
                                </a:lnTo>
                                <a:lnTo>
                                  <a:pt x="1248" y="1140"/>
                                </a:lnTo>
                                <a:lnTo>
                                  <a:pt x="1248" y="1139"/>
                                </a:lnTo>
                                <a:lnTo>
                                  <a:pt x="1239" y="1136"/>
                                </a:lnTo>
                                <a:lnTo>
                                  <a:pt x="1239" y="1136"/>
                                </a:lnTo>
                                <a:lnTo>
                                  <a:pt x="1239" y="1136"/>
                                </a:lnTo>
                                <a:lnTo>
                                  <a:pt x="1239" y="1136"/>
                                </a:lnTo>
                                <a:lnTo>
                                  <a:pt x="1235" y="1133"/>
                                </a:lnTo>
                                <a:lnTo>
                                  <a:pt x="1232" y="1134"/>
                                </a:lnTo>
                                <a:lnTo>
                                  <a:pt x="1227" y="1133"/>
                                </a:lnTo>
                                <a:lnTo>
                                  <a:pt x="1223" y="1131"/>
                                </a:lnTo>
                                <a:lnTo>
                                  <a:pt x="1219" y="1131"/>
                                </a:lnTo>
                                <a:lnTo>
                                  <a:pt x="1218" y="1130"/>
                                </a:lnTo>
                                <a:lnTo>
                                  <a:pt x="1217" y="1128"/>
                                </a:lnTo>
                                <a:lnTo>
                                  <a:pt x="1217" y="1127"/>
                                </a:lnTo>
                                <a:lnTo>
                                  <a:pt x="1218" y="1125"/>
                                </a:lnTo>
                                <a:lnTo>
                                  <a:pt x="1220" y="1123"/>
                                </a:lnTo>
                                <a:lnTo>
                                  <a:pt x="1221" y="1122"/>
                                </a:lnTo>
                                <a:lnTo>
                                  <a:pt x="1223" y="1122"/>
                                </a:lnTo>
                                <a:lnTo>
                                  <a:pt x="1226" y="1122"/>
                                </a:lnTo>
                                <a:lnTo>
                                  <a:pt x="1227" y="1122"/>
                                </a:lnTo>
                                <a:lnTo>
                                  <a:pt x="1229" y="1121"/>
                                </a:lnTo>
                                <a:lnTo>
                                  <a:pt x="1230" y="1120"/>
                                </a:lnTo>
                                <a:lnTo>
                                  <a:pt x="1231" y="1119"/>
                                </a:lnTo>
                                <a:lnTo>
                                  <a:pt x="1230" y="1118"/>
                                </a:lnTo>
                                <a:lnTo>
                                  <a:pt x="1230" y="1117"/>
                                </a:lnTo>
                                <a:lnTo>
                                  <a:pt x="1229" y="1116"/>
                                </a:lnTo>
                                <a:lnTo>
                                  <a:pt x="1226" y="1116"/>
                                </a:lnTo>
                                <a:lnTo>
                                  <a:pt x="1224" y="1117"/>
                                </a:lnTo>
                                <a:lnTo>
                                  <a:pt x="1224" y="1117"/>
                                </a:lnTo>
                                <a:lnTo>
                                  <a:pt x="1224" y="1117"/>
                                </a:lnTo>
                                <a:lnTo>
                                  <a:pt x="1220" y="1118"/>
                                </a:lnTo>
                                <a:lnTo>
                                  <a:pt x="1215" y="1116"/>
                                </a:lnTo>
                                <a:lnTo>
                                  <a:pt x="1211" y="1114"/>
                                </a:lnTo>
                                <a:lnTo>
                                  <a:pt x="1211" y="1112"/>
                                </a:lnTo>
                                <a:lnTo>
                                  <a:pt x="1212" y="1111"/>
                                </a:lnTo>
                                <a:lnTo>
                                  <a:pt x="1214" y="1110"/>
                                </a:lnTo>
                                <a:lnTo>
                                  <a:pt x="1215" y="1109"/>
                                </a:lnTo>
                                <a:lnTo>
                                  <a:pt x="1216" y="1108"/>
                                </a:lnTo>
                                <a:lnTo>
                                  <a:pt x="1216" y="1105"/>
                                </a:lnTo>
                                <a:lnTo>
                                  <a:pt x="1216" y="1101"/>
                                </a:lnTo>
                                <a:lnTo>
                                  <a:pt x="1216" y="1099"/>
                                </a:lnTo>
                                <a:lnTo>
                                  <a:pt x="1216" y="1098"/>
                                </a:lnTo>
                                <a:lnTo>
                                  <a:pt x="1219" y="1096"/>
                                </a:lnTo>
                                <a:lnTo>
                                  <a:pt x="1220" y="1095"/>
                                </a:lnTo>
                                <a:lnTo>
                                  <a:pt x="1220" y="1095"/>
                                </a:lnTo>
                                <a:lnTo>
                                  <a:pt x="1224" y="1093"/>
                                </a:lnTo>
                                <a:lnTo>
                                  <a:pt x="1233" y="1096"/>
                                </a:lnTo>
                                <a:lnTo>
                                  <a:pt x="1245" y="1098"/>
                                </a:lnTo>
                                <a:lnTo>
                                  <a:pt x="1247" y="1098"/>
                                </a:lnTo>
                                <a:lnTo>
                                  <a:pt x="1247" y="1097"/>
                                </a:lnTo>
                                <a:lnTo>
                                  <a:pt x="1248" y="1097"/>
                                </a:lnTo>
                                <a:lnTo>
                                  <a:pt x="1248" y="1096"/>
                                </a:lnTo>
                                <a:lnTo>
                                  <a:pt x="1249" y="1095"/>
                                </a:lnTo>
                                <a:lnTo>
                                  <a:pt x="1265" y="1095"/>
                                </a:lnTo>
                                <a:lnTo>
                                  <a:pt x="1269" y="1093"/>
                                </a:lnTo>
                                <a:lnTo>
                                  <a:pt x="1269" y="1093"/>
                                </a:lnTo>
                                <a:lnTo>
                                  <a:pt x="1270" y="1092"/>
                                </a:lnTo>
                                <a:lnTo>
                                  <a:pt x="1286" y="1090"/>
                                </a:lnTo>
                                <a:lnTo>
                                  <a:pt x="1288" y="1089"/>
                                </a:lnTo>
                                <a:lnTo>
                                  <a:pt x="1290" y="1087"/>
                                </a:lnTo>
                                <a:lnTo>
                                  <a:pt x="1294" y="1087"/>
                                </a:lnTo>
                                <a:lnTo>
                                  <a:pt x="1294" y="1087"/>
                                </a:lnTo>
                                <a:lnTo>
                                  <a:pt x="1298" y="1087"/>
                                </a:lnTo>
                                <a:lnTo>
                                  <a:pt x="1304" y="1084"/>
                                </a:lnTo>
                                <a:lnTo>
                                  <a:pt x="1304" y="1084"/>
                                </a:lnTo>
                                <a:lnTo>
                                  <a:pt x="1309" y="1084"/>
                                </a:lnTo>
                                <a:lnTo>
                                  <a:pt x="1310" y="1084"/>
                                </a:lnTo>
                                <a:lnTo>
                                  <a:pt x="1314" y="1084"/>
                                </a:lnTo>
                                <a:lnTo>
                                  <a:pt x="1320" y="1082"/>
                                </a:lnTo>
                                <a:lnTo>
                                  <a:pt x="1321" y="1082"/>
                                </a:lnTo>
                                <a:lnTo>
                                  <a:pt x="1321" y="1081"/>
                                </a:lnTo>
                                <a:lnTo>
                                  <a:pt x="1322" y="1081"/>
                                </a:lnTo>
                                <a:lnTo>
                                  <a:pt x="1323" y="1080"/>
                                </a:lnTo>
                                <a:lnTo>
                                  <a:pt x="1326" y="1079"/>
                                </a:lnTo>
                                <a:lnTo>
                                  <a:pt x="1336" y="1076"/>
                                </a:lnTo>
                                <a:lnTo>
                                  <a:pt x="1336" y="1077"/>
                                </a:lnTo>
                                <a:lnTo>
                                  <a:pt x="1338" y="1078"/>
                                </a:lnTo>
                                <a:lnTo>
                                  <a:pt x="1343" y="1078"/>
                                </a:lnTo>
                                <a:lnTo>
                                  <a:pt x="1349" y="1077"/>
                                </a:lnTo>
                                <a:lnTo>
                                  <a:pt x="1349" y="1077"/>
                                </a:lnTo>
                                <a:lnTo>
                                  <a:pt x="1353" y="1076"/>
                                </a:lnTo>
                                <a:lnTo>
                                  <a:pt x="1355" y="1077"/>
                                </a:lnTo>
                                <a:lnTo>
                                  <a:pt x="1358" y="1079"/>
                                </a:lnTo>
                                <a:lnTo>
                                  <a:pt x="1358" y="1079"/>
                                </a:lnTo>
                                <a:lnTo>
                                  <a:pt x="1361" y="1078"/>
                                </a:lnTo>
                                <a:lnTo>
                                  <a:pt x="1362" y="1074"/>
                                </a:lnTo>
                                <a:lnTo>
                                  <a:pt x="1363" y="1072"/>
                                </a:lnTo>
                                <a:lnTo>
                                  <a:pt x="1364" y="1070"/>
                                </a:lnTo>
                                <a:lnTo>
                                  <a:pt x="1365" y="1070"/>
                                </a:lnTo>
                                <a:lnTo>
                                  <a:pt x="1367" y="1068"/>
                                </a:lnTo>
                                <a:lnTo>
                                  <a:pt x="1369" y="1068"/>
                                </a:lnTo>
                                <a:lnTo>
                                  <a:pt x="1370" y="1067"/>
                                </a:lnTo>
                                <a:lnTo>
                                  <a:pt x="1371" y="1066"/>
                                </a:lnTo>
                                <a:lnTo>
                                  <a:pt x="1372" y="1066"/>
                                </a:lnTo>
                                <a:lnTo>
                                  <a:pt x="1373" y="1065"/>
                                </a:lnTo>
                                <a:lnTo>
                                  <a:pt x="1374" y="1065"/>
                                </a:lnTo>
                                <a:lnTo>
                                  <a:pt x="1381" y="1065"/>
                                </a:lnTo>
                                <a:lnTo>
                                  <a:pt x="1388" y="1061"/>
                                </a:lnTo>
                                <a:lnTo>
                                  <a:pt x="1388" y="1061"/>
                                </a:lnTo>
                                <a:lnTo>
                                  <a:pt x="1388" y="1061"/>
                                </a:lnTo>
                                <a:lnTo>
                                  <a:pt x="1390" y="1063"/>
                                </a:lnTo>
                                <a:lnTo>
                                  <a:pt x="1399" y="1063"/>
                                </a:lnTo>
                                <a:lnTo>
                                  <a:pt x="1411" y="1060"/>
                                </a:lnTo>
                                <a:lnTo>
                                  <a:pt x="1419" y="1059"/>
                                </a:lnTo>
                                <a:lnTo>
                                  <a:pt x="1431" y="1056"/>
                                </a:lnTo>
                                <a:lnTo>
                                  <a:pt x="1436" y="1055"/>
                                </a:lnTo>
                                <a:lnTo>
                                  <a:pt x="1437" y="1055"/>
                                </a:lnTo>
                                <a:lnTo>
                                  <a:pt x="1437" y="1055"/>
                                </a:lnTo>
                                <a:lnTo>
                                  <a:pt x="1437" y="1055"/>
                                </a:lnTo>
                                <a:lnTo>
                                  <a:pt x="1445" y="1053"/>
                                </a:lnTo>
                                <a:lnTo>
                                  <a:pt x="1452" y="1052"/>
                                </a:lnTo>
                                <a:lnTo>
                                  <a:pt x="1456" y="1050"/>
                                </a:lnTo>
                                <a:lnTo>
                                  <a:pt x="1457" y="1049"/>
                                </a:lnTo>
                                <a:lnTo>
                                  <a:pt x="1457" y="1049"/>
                                </a:lnTo>
                                <a:lnTo>
                                  <a:pt x="1457" y="1049"/>
                                </a:lnTo>
                                <a:lnTo>
                                  <a:pt x="1461" y="1048"/>
                                </a:lnTo>
                                <a:lnTo>
                                  <a:pt x="1466" y="1048"/>
                                </a:lnTo>
                                <a:lnTo>
                                  <a:pt x="1469" y="1047"/>
                                </a:lnTo>
                                <a:lnTo>
                                  <a:pt x="1470" y="1046"/>
                                </a:lnTo>
                                <a:lnTo>
                                  <a:pt x="1471" y="1046"/>
                                </a:lnTo>
                                <a:lnTo>
                                  <a:pt x="1472" y="1043"/>
                                </a:lnTo>
                                <a:lnTo>
                                  <a:pt x="1472" y="1040"/>
                                </a:lnTo>
                                <a:lnTo>
                                  <a:pt x="1471" y="1038"/>
                                </a:lnTo>
                                <a:lnTo>
                                  <a:pt x="1472" y="1037"/>
                                </a:lnTo>
                                <a:lnTo>
                                  <a:pt x="1474" y="1036"/>
                                </a:lnTo>
                                <a:lnTo>
                                  <a:pt x="1478" y="1036"/>
                                </a:lnTo>
                                <a:lnTo>
                                  <a:pt x="1479" y="1036"/>
                                </a:lnTo>
                                <a:lnTo>
                                  <a:pt x="1482" y="1036"/>
                                </a:lnTo>
                                <a:lnTo>
                                  <a:pt x="1489" y="1031"/>
                                </a:lnTo>
                                <a:lnTo>
                                  <a:pt x="1493" y="1028"/>
                                </a:lnTo>
                                <a:lnTo>
                                  <a:pt x="1494" y="1028"/>
                                </a:lnTo>
                                <a:lnTo>
                                  <a:pt x="1499" y="1026"/>
                                </a:lnTo>
                                <a:lnTo>
                                  <a:pt x="1508" y="1027"/>
                                </a:lnTo>
                                <a:lnTo>
                                  <a:pt x="1517" y="1028"/>
                                </a:lnTo>
                                <a:lnTo>
                                  <a:pt x="1526" y="1031"/>
                                </a:lnTo>
                                <a:lnTo>
                                  <a:pt x="1526" y="1031"/>
                                </a:lnTo>
                                <a:lnTo>
                                  <a:pt x="1526" y="1031"/>
                                </a:lnTo>
                                <a:lnTo>
                                  <a:pt x="1531" y="1033"/>
                                </a:lnTo>
                                <a:lnTo>
                                  <a:pt x="1535" y="1036"/>
                                </a:lnTo>
                                <a:lnTo>
                                  <a:pt x="1538" y="1037"/>
                                </a:lnTo>
                                <a:lnTo>
                                  <a:pt x="1539" y="1037"/>
                                </a:lnTo>
                                <a:lnTo>
                                  <a:pt x="1542" y="1038"/>
                                </a:lnTo>
                                <a:lnTo>
                                  <a:pt x="1546" y="1037"/>
                                </a:lnTo>
                                <a:lnTo>
                                  <a:pt x="1547" y="1036"/>
                                </a:lnTo>
                                <a:lnTo>
                                  <a:pt x="1549" y="1035"/>
                                </a:lnTo>
                                <a:lnTo>
                                  <a:pt x="1551" y="1033"/>
                                </a:lnTo>
                                <a:lnTo>
                                  <a:pt x="1552" y="1032"/>
                                </a:lnTo>
                                <a:lnTo>
                                  <a:pt x="1553" y="1032"/>
                                </a:lnTo>
                                <a:lnTo>
                                  <a:pt x="1562" y="1031"/>
                                </a:lnTo>
                                <a:lnTo>
                                  <a:pt x="1562" y="1031"/>
                                </a:lnTo>
                                <a:lnTo>
                                  <a:pt x="1562" y="1031"/>
                                </a:lnTo>
                                <a:lnTo>
                                  <a:pt x="1564" y="1033"/>
                                </a:lnTo>
                                <a:lnTo>
                                  <a:pt x="1565" y="1035"/>
                                </a:lnTo>
                                <a:lnTo>
                                  <a:pt x="1568" y="1039"/>
                                </a:lnTo>
                                <a:lnTo>
                                  <a:pt x="1571" y="1048"/>
                                </a:lnTo>
                                <a:lnTo>
                                  <a:pt x="1575" y="1057"/>
                                </a:lnTo>
                                <a:lnTo>
                                  <a:pt x="1576" y="1060"/>
                                </a:lnTo>
                                <a:lnTo>
                                  <a:pt x="1578" y="1066"/>
                                </a:lnTo>
                                <a:lnTo>
                                  <a:pt x="1577" y="1069"/>
                                </a:lnTo>
                                <a:lnTo>
                                  <a:pt x="1577" y="1071"/>
                                </a:lnTo>
                                <a:lnTo>
                                  <a:pt x="1577" y="1073"/>
                                </a:lnTo>
                                <a:lnTo>
                                  <a:pt x="1577" y="1078"/>
                                </a:lnTo>
                                <a:lnTo>
                                  <a:pt x="1575" y="1080"/>
                                </a:lnTo>
                                <a:lnTo>
                                  <a:pt x="1573" y="1083"/>
                                </a:lnTo>
                                <a:lnTo>
                                  <a:pt x="1575" y="1085"/>
                                </a:lnTo>
                                <a:lnTo>
                                  <a:pt x="1584" y="1088"/>
                                </a:lnTo>
                                <a:lnTo>
                                  <a:pt x="1596" y="1087"/>
                                </a:lnTo>
                                <a:lnTo>
                                  <a:pt x="1596" y="1087"/>
                                </a:lnTo>
                                <a:lnTo>
                                  <a:pt x="1604" y="1084"/>
                                </a:lnTo>
                                <a:lnTo>
                                  <a:pt x="1607" y="1085"/>
                                </a:lnTo>
                                <a:lnTo>
                                  <a:pt x="1608" y="1085"/>
                                </a:lnTo>
                                <a:lnTo>
                                  <a:pt x="1610" y="1084"/>
                                </a:lnTo>
                                <a:lnTo>
                                  <a:pt x="1611" y="1080"/>
                                </a:lnTo>
                                <a:lnTo>
                                  <a:pt x="1611" y="1080"/>
                                </a:lnTo>
                                <a:lnTo>
                                  <a:pt x="1611" y="1080"/>
                                </a:lnTo>
                                <a:lnTo>
                                  <a:pt x="1613" y="1080"/>
                                </a:lnTo>
                                <a:lnTo>
                                  <a:pt x="1614" y="1079"/>
                                </a:lnTo>
                                <a:lnTo>
                                  <a:pt x="1614" y="1079"/>
                                </a:lnTo>
                                <a:lnTo>
                                  <a:pt x="1614" y="1079"/>
                                </a:lnTo>
                                <a:lnTo>
                                  <a:pt x="1617" y="1082"/>
                                </a:lnTo>
                                <a:lnTo>
                                  <a:pt x="1619" y="1087"/>
                                </a:lnTo>
                                <a:lnTo>
                                  <a:pt x="1621" y="1090"/>
                                </a:lnTo>
                                <a:lnTo>
                                  <a:pt x="1621" y="1093"/>
                                </a:lnTo>
                                <a:lnTo>
                                  <a:pt x="1622" y="1095"/>
                                </a:lnTo>
                                <a:lnTo>
                                  <a:pt x="1622" y="1098"/>
                                </a:lnTo>
                                <a:lnTo>
                                  <a:pt x="1623" y="1098"/>
                                </a:lnTo>
                                <a:lnTo>
                                  <a:pt x="1627" y="1097"/>
                                </a:lnTo>
                                <a:lnTo>
                                  <a:pt x="1628" y="1096"/>
                                </a:lnTo>
                                <a:lnTo>
                                  <a:pt x="1628" y="1096"/>
                                </a:lnTo>
                                <a:lnTo>
                                  <a:pt x="1629" y="1095"/>
                                </a:lnTo>
                                <a:lnTo>
                                  <a:pt x="1628" y="1093"/>
                                </a:lnTo>
                                <a:lnTo>
                                  <a:pt x="1628" y="1092"/>
                                </a:lnTo>
                                <a:lnTo>
                                  <a:pt x="1628" y="1091"/>
                                </a:lnTo>
                                <a:lnTo>
                                  <a:pt x="1628" y="1090"/>
                                </a:lnTo>
                                <a:lnTo>
                                  <a:pt x="1628" y="1090"/>
                                </a:lnTo>
                                <a:lnTo>
                                  <a:pt x="1630" y="1089"/>
                                </a:lnTo>
                                <a:lnTo>
                                  <a:pt x="1634" y="1090"/>
                                </a:lnTo>
                                <a:lnTo>
                                  <a:pt x="1640" y="1090"/>
                                </a:lnTo>
                                <a:lnTo>
                                  <a:pt x="1640" y="1090"/>
                                </a:lnTo>
                                <a:lnTo>
                                  <a:pt x="1640" y="1090"/>
                                </a:lnTo>
                                <a:lnTo>
                                  <a:pt x="1648" y="1097"/>
                                </a:lnTo>
                                <a:lnTo>
                                  <a:pt x="1652" y="1098"/>
                                </a:lnTo>
                                <a:lnTo>
                                  <a:pt x="1653" y="1098"/>
                                </a:lnTo>
                                <a:lnTo>
                                  <a:pt x="1657" y="1098"/>
                                </a:lnTo>
                                <a:lnTo>
                                  <a:pt x="1661" y="1096"/>
                                </a:lnTo>
                                <a:lnTo>
                                  <a:pt x="1662" y="1095"/>
                                </a:lnTo>
                                <a:lnTo>
                                  <a:pt x="1663" y="1095"/>
                                </a:lnTo>
                                <a:lnTo>
                                  <a:pt x="1665" y="1093"/>
                                </a:lnTo>
                                <a:lnTo>
                                  <a:pt x="1666" y="1093"/>
                                </a:lnTo>
                                <a:lnTo>
                                  <a:pt x="1666" y="1092"/>
                                </a:lnTo>
                                <a:lnTo>
                                  <a:pt x="1666" y="1092"/>
                                </a:lnTo>
                                <a:lnTo>
                                  <a:pt x="1666" y="1092"/>
                                </a:lnTo>
                                <a:lnTo>
                                  <a:pt x="1668" y="1092"/>
                                </a:lnTo>
                                <a:lnTo>
                                  <a:pt x="1668" y="1092"/>
                                </a:lnTo>
                                <a:lnTo>
                                  <a:pt x="1668" y="1092"/>
                                </a:lnTo>
                                <a:lnTo>
                                  <a:pt x="1668" y="1092"/>
                                </a:lnTo>
                                <a:lnTo>
                                  <a:pt x="1669" y="1093"/>
                                </a:lnTo>
                                <a:lnTo>
                                  <a:pt x="1669" y="1095"/>
                                </a:lnTo>
                                <a:lnTo>
                                  <a:pt x="1669" y="1096"/>
                                </a:lnTo>
                                <a:lnTo>
                                  <a:pt x="1668" y="1099"/>
                                </a:lnTo>
                                <a:lnTo>
                                  <a:pt x="1663" y="1102"/>
                                </a:lnTo>
                                <a:lnTo>
                                  <a:pt x="1661" y="1103"/>
                                </a:lnTo>
                                <a:lnTo>
                                  <a:pt x="1658" y="1105"/>
                                </a:lnTo>
                                <a:lnTo>
                                  <a:pt x="1657" y="1106"/>
                                </a:lnTo>
                                <a:lnTo>
                                  <a:pt x="1655" y="1110"/>
                                </a:lnTo>
                                <a:lnTo>
                                  <a:pt x="1654" y="1112"/>
                                </a:lnTo>
                                <a:lnTo>
                                  <a:pt x="1654" y="1115"/>
                                </a:lnTo>
                                <a:lnTo>
                                  <a:pt x="1655" y="1117"/>
                                </a:lnTo>
                                <a:lnTo>
                                  <a:pt x="1655" y="1118"/>
                                </a:lnTo>
                                <a:lnTo>
                                  <a:pt x="1655" y="1119"/>
                                </a:lnTo>
                                <a:lnTo>
                                  <a:pt x="1657" y="1120"/>
                                </a:lnTo>
                                <a:lnTo>
                                  <a:pt x="1657" y="1122"/>
                                </a:lnTo>
                                <a:lnTo>
                                  <a:pt x="1657" y="1122"/>
                                </a:lnTo>
                                <a:lnTo>
                                  <a:pt x="1658" y="1123"/>
                                </a:lnTo>
                                <a:lnTo>
                                  <a:pt x="1659" y="1122"/>
                                </a:lnTo>
                                <a:lnTo>
                                  <a:pt x="1660" y="1122"/>
                                </a:lnTo>
                                <a:lnTo>
                                  <a:pt x="1667" y="1116"/>
                                </a:lnTo>
                                <a:lnTo>
                                  <a:pt x="1668" y="1116"/>
                                </a:lnTo>
                                <a:lnTo>
                                  <a:pt x="1670" y="1115"/>
                                </a:lnTo>
                                <a:lnTo>
                                  <a:pt x="1673" y="1114"/>
                                </a:lnTo>
                                <a:lnTo>
                                  <a:pt x="1674" y="1114"/>
                                </a:lnTo>
                                <a:lnTo>
                                  <a:pt x="1682" y="1115"/>
                                </a:lnTo>
                                <a:lnTo>
                                  <a:pt x="1687" y="1116"/>
                                </a:lnTo>
                                <a:lnTo>
                                  <a:pt x="1687" y="1116"/>
                                </a:lnTo>
                                <a:lnTo>
                                  <a:pt x="1687" y="1116"/>
                                </a:lnTo>
                                <a:lnTo>
                                  <a:pt x="1687" y="1117"/>
                                </a:lnTo>
                                <a:lnTo>
                                  <a:pt x="1690" y="1119"/>
                                </a:lnTo>
                                <a:lnTo>
                                  <a:pt x="1691" y="1120"/>
                                </a:lnTo>
                                <a:lnTo>
                                  <a:pt x="1692" y="1121"/>
                                </a:lnTo>
                                <a:lnTo>
                                  <a:pt x="1693" y="1120"/>
                                </a:lnTo>
                                <a:lnTo>
                                  <a:pt x="1694" y="1120"/>
                                </a:lnTo>
                                <a:lnTo>
                                  <a:pt x="1694" y="1119"/>
                                </a:lnTo>
                                <a:lnTo>
                                  <a:pt x="1695" y="1118"/>
                                </a:lnTo>
                                <a:lnTo>
                                  <a:pt x="1695" y="1116"/>
                                </a:lnTo>
                                <a:lnTo>
                                  <a:pt x="1695" y="1115"/>
                                </a:lnTo>
                                <a:lnTo>
                                  <a:pt x="1695" y="1114"/>
                                </a:lnTo>
                                <a:lnTo>
                                  <a:pt x="1696" y="1113"/>
                                </a:lnTo>
                                <a:lnTo>
                                  <a:pt x="1698" y="1111"/>
                                </a:lnTo>
                                <a:lnTo>
                                  <a:pt x="1704" y="1108"/>
                                </a:lnTo>
                                <a:lnTo>
                                  <a:pt x="1710" y="1104"/>
                                </a:lnTo>
                                <a:lnTo>
                                  <a:pt x="1711" y="1104"/>
                                </a:lnTo>
                                <a:lnTo>
                                  <a:pt x="1715" y="1105"/>
                                </a:lnTo>
                                <a:lnTo>
                                  <a:pt x="1716" y="1104"/>
                                </a:lnTo>
                                <a:lnTo>
                                  <a:pt x="1717" y="1104"/>
                                </a:lnTo>
                                <a:lnTo>
                                  <a:pt x="1724" y="1101"/>
                                </a:lnTo>
                                <a:lnTo>
                                  <a:pt x="1727" y="1099"/>
                                </a:lnTo>
                                <a:lnTo>
                                  <a:pt x="1729" y="1097"/>
                                </a:lnTo>
                                <a:lnTo>
                                  <a:pt x="1729" y="1096"/>
                                </a:lnTo>
                                <a:lnTo>
                                  <a:pt x="1730" y="1095"/>
                                </a:lnTo>
                                <a:lnTo>
                                  <a:pt x="1730" y="1092"/>
                                </a:lnTo>
                                <a:lnTo>
                                  <a:pt x="1731" y="1091"/>
                                </a:lnTo>
                                <a:lnTo>
                                  <a:pt x="1738" y="1090"/>
                                </a:lnTo>
                                <a:lnTo>
                                  <a:pt x="1739" y="1090"/>
                                </a:lnTo>
                                <a:lnTo>
                                  <a:pt x="1741" y="1090"/>
                                </a:lnTo>
                                <a:lnTo>
                                  <a:pt x="1743" y="1089"/>
                                </a:lnTo>
                                <a:lnTo>
                                  <a:pt x="1747" y="1087"/>
                                </a:lnTo>
                                <a:lnTo>
                                  <a:pt x="1753" y="1084"/>
                                </a:lnTo>
                                <a:lnTo>
                                  <a:pt x="1757" y="1083"/>
                                </a:lnTo>
                                <a:lnTo>
                                  <a:pt x="1761" y="1080"/>
                                </a:lnTo>
                                <a:lnTo>
                                  <a:pt x="1770" y="1079"/>
                                </a:lnTo>
                                <a:lnTo>
                                  <a:pt x="1770" y="1079"/>
                                </a:lnTo>
                                <a:lnTo>
                                  <a:pt x="1771" y="1078"/>
                                </a:lnTo>
                                <a:lnTo>
                                  <a:pt x="1774" y="1076"/>
                                </a:lnTo>
                                <a:lnTo>
                                  <a:pt x="1779" y="1074"/>
                                </a:lnTo>
                                <a:lnTo>
                                  <a:pt x="1779" y="1074"/>
                                </a:lnTo>
                                <a:lnTo>
                                  <a:pt x="1779" y="1074"/>
                                </a:lnTo>
                                <a:lnTo>
                                  <a:pt x="1782" y="1074"/>
                                </a:lnTo>
                                <a:lnTo>
                                  <a:pt x="1780" y="1080"/>
                                </a:lnTo>
                                <a:lnTo>
                                  <a:pt x="1777" y="1087"/>
                                </a:lnTo>
                                <a:lnTo>
                                  <a:pt x="1776" y="1087"/>
                                </a:lnTo>
                                <a:lnTo>
                                  <a:pt x="1775" y="1088"/>
                                </a:lnTo>
                                <a:lnTo>
                                  <a:pt x="1773" y="1088"/>
                                </a:lnTo>
                                <a:lnTo>
                                  <a:pt x="1767" y="1088"/>
                                </a:lnTo>
                                <a:lnTo>
                                  <a:pt x="1767" y="1090"/>
                                </a:lnTo>
                                <a:lnTo>
                                  <a:pt x="1768" y="1093"/>
                                </a:lnTo>
                                <a:lnTo>
                                  <a:pt x="1768" y="1093"/>
                                </a:lnTo>
                                <a:lnTo>
                                  <a:pt x="1769" y="1095"/>
                                </a:lnTo>
                                <a:lnTo>
                                  <a:pt x="1769" y="1095"/>
                                </a:lnTo>
                                <a:lnTo>
                                  <a:pt x="1770" y="1096"/>
                                </a:lnTo>
                                <a:lnTo>
                                  <a:pt x="1772" y="1098"/>
                                </a:lnTo>
                                <a:lnTo>
                                  <a:pt x="1780" y="1104"/>
                                </a:lnTo>
                                <a:lnTo>
                                  <a:pt x="1781" y="1104"/>
                                </a:lnTo>
                                <a:lnTo>
                                  <a:pt x="1792" y="1112"/>
                                </a:lnTo>
                                <a:lnTo>
                                  <a:pt x="1794" y="1113"/>
                                </a:lnTo>
                                <a:lnTo>
                                  <a:pt x="1805" y="1120"/>
                                </a:lnTo>
                                <a:lnTo>
                                  <a:pt x="1813" y="1126"/>
                                </a:lnTo>
                                <a:lnTo>
                                  <a:pt x="1813" y="1126"/>
                                </a:lnTo>
                                <a:lnTo>
                                  <a:pt x="1813" y="1127"/>
                                </a:lnTo>
                                <a:lnTo>
                                  <a:pt x="1816" y="1129"/>
                                </a:lnTo>
                                <a:lnTo>
                                  <a:pt x="1818" y="1132"/>
                                </a:lnTo>
                                <a:lnTo>
                                  <a:pt x="1825" y="1140"/>
                                </a:lnTo>
                                <a:lnTo>
                                  <a:pt x="1829" y="1146"/>
                                </a:lnTo>
                                <a:lnTo>
                                  <a:pt x="1831" y="1148"/>
                                </a:lnTo>
                                <a:lnTo>
                                  <a:pt x="1833" y="1151"/>
                                </a:lnTo>
                                <a:lnTo>
                                  <a:pt x="1841" y="1162"/>
                                </a:lnTo>
                                <a:lnTo>
                                  <a:pt x="1850" y="1176"/>
                                </a:lnTo>
                                <a:lnTo>
                                  <a:pt x="1856" y="1186"/>
                                </a:lnTo>
                                <a:lnTo>
                                  <a:pt x="1859" y="1191"/>
                                </a:lnTo>
                                <a:lnTo>
                                  <a:pt x="1863" y="1197"/>
                                </a:lnTo>
                                <a:lnTo>
                                  <a:pt x="1865" y="1199"/>
                                </a:lnTo>
                                <a:lnTo>
                                  <a:pt x="1867" y="1202"/>
                                </a:lnTo>
                                <a:lnTo>
                                  <a:pt x="1877" y="1217"/>
                                </a:lnTo>
                                <a:lnTo>
                                  <a:pt x="1878" y="1221"/>
                                </a:lnTo>
                                <a:lnTo>
                                  <a:pt x="1880" y="1223"/>
                                </a:lnTo>
                                <a:lnTo>
                                  <a:pt x="1884" y="1230"/>
                                </a:lnTo>
                                <a:lnTo>
                                  <a:pt x="1885" y="1233"/>
                                </a:lnTo>
                                <a:lnTo>
                                  <a:pt x="1891" y="1243"/>
                                </a:lnTo>
                                <a:lnTo>
                                  <a:pt x="1895" y="1252"/>
                                </a:lnTo>
                                <a:lnTo>
                                  <a:pt x="1898" y="1252"/>
                                </a:lnTo>
                                <a:lnTo>
                                  <a:pt x="1898" y="1253"/>
                                </a:lnTo>
                                <a:lnTo>
                                  <a:pt x="1898" y="1251"/>
                                </a:lnTo>
                                <a:lnTo>
                                  <a:pt x="1898" y="1250"/>
                                </a:lnTo>
                                <a:lnTo>
                                  <a:pt x="1899" y="1248"/>
                                </a:lnTo>
                                <a:lnTo>
                                  <a:pt x="1900" y="1248"/>
                                </a:lnTo>
                                <a:lnTo>
                                  <a:pt x="1904" y="1245"/>
                                </a:lnTo>
                                <a:lnTo>
                                  <a:pt x="1904" y="1245"/>
                                </a:lnTo>
                                <a:lnTo>
                                  <a:pt x="1904" y="54"/>
                                </a:lnTo>
                                <a:lnTo>
                                  <a:pt x="1894" y="51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DCDCDC"/>
                          </a:solidFill>
                          <a:ln>
                            <a:solidFill>
                              <a:schemeClr val="bg1"/>
                            </a:solidFill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  <p:sp>
                        <p:nvSpPr>
                          <p:cNvPr id="213" name="Freeform 85">
                            <a:extLst>
                              <a:ext uri="{FF2B5EF4-FFF2-40B4-BE49-F238E27FC236}">
                                <a16:creationId xmlns:a16="http://schemas.microsoft.com/office/drawing/2014/main" id="{3458E4D0-893C-46B4-A129-23D46AFDD418}"/>
                              </a:ext>
                            </a:extLst>
                          </p:cNvPr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8375650" y="2562225"/>
                            <a:ext cx="1922463" cy="1081088"/>
                          </a:xfrm>
                          <a:custGeom>
                            <a:avLst/>
                            <a:gdLst>
                              <a:gd name="T0" fmla="*/ 1136 w 1211"/>
                              <a:gd name="T1" fmla="*/ 120 h 681"/>
                              <a:gd name="T2" fmla="*/ 1084 w 1211"/>
                              <a:gd name="T3" fmla="*/ 61 h 681"/>
                              <a:gd name="T4" fmla="*/ 1031 w 1211"/>
                              <a:gd name="T5" fmla="*/ 75 h 681"/>
                              <a:gd name="T6" fmla="*/ 981 w 1211"/>
                              <a:gd name="T7" fmla="*/ 88 h 681"/>
                              <a:gd name="T8" fmla="*/ 975 w 1211"/>
                              <a:gd name="T9" fmla="*/ 73 h 681"/>
                              <a:gd name="T10" fmla="*/ 935 w 1211"/>
                              <a:gd name="T11" fmla="*/ 64 h 681"/>
                              <a:gd name="T12" fmla="*/ 915 w 1211"/>
                              <a:gd name="T13" fmla="*/ 59 h 681"/>
                              <a:gd name="T14" fmla="*/ 860 w 1211"/>
                              <a:gd name="T15" fmla="*/ 6 h 681"/>
                              <a:gd name="T16" fmla="*/ 781 w 1211"/>
                              <a:gd name="T17" fmla="*/ 10 h 681"/>
                              <a:gd name="T18" fmla="*/ 697 w 1211"/>
                              <a:gd name="T19" fmla="*/ 37 h 681"/>
                              <a:gd name="T20" fmla="*/ 645 w 1211"/>
                              <a:gd name="T21" fmla="*/ 52 h 681"/>
                              <a:gd name="T22" fmla="*/ 576 w 1211"/>
                              <a:gd name="T23" fmla="*/ 67 h 681"/>
                              <a:gd name="T24" fmla="*/ 518 w 1211"/>
                              <a:gd name="T25" fmla="*/ 88 h 681"/>
                              <a:gd name="T26" fmla="*/ 524 w 1211"/>
                              <a:gd name="T27" fmla="*/ 102 h 681"/>
                              <a:gd name="T28" fmla="*/ 533 w 1211"/>
                              <a:gd name="T29" fmla="*/ 119 h 681"/>
                              <a:gd name="T30" fmla="*/ 484 w 1211"/>
                              <a:gd name="T31" fmla="*/ 169 h 681"/>
                              <a:gd name="T32" fmla="*/ 535 w 1211"/>
                              <a:gd name="T33" fmla="*/ 215 h 681"/>
                              <a:gd name="T34" fmla="*/ 465 w 1211"/>
                              <a:gd name="T35" fmla="*/ 235 h 681"/>
                              <a:gd name="T36" fmla="*/ 404 w 1211"/>
                              <a:gd name="T37" fmla="*/ 211 h 681"/>
                              <a:gd name="T38" fmla="*/ 350 w 1211"/>
                              <a:gd name="T39" fmla="*/ 218 h 681"/>
                              <a:gd name="T40" fmla="*/ 289 w 1211"/>
                              <a:gd name="T41" fmla="*/ 214 h 681"/>
                              <a:gd name="T42" fmla="*/ 273 w 1211"/>
                              <a:gd name="T43" fmla="*/ 215 h 681"/>
                              <a:gd name="T44" fmla="*/ 217 w 1211"/>
                              <a:gd name="T45" fmla="*/ 192 h 681"/>
                              <a:gd name="T46" fmla="*/ 169 w 1211"/>
                              <a:gd name="T47" fmla="*/ 189 h 681"/>
                              <a:gd name="T48" fmla="*/ 120 w 1211"/>
                              <a:gd name="T49" fmla="*/ 206 h 681"/>
                              <a:gd name="T50" fmla="*/ 81 w 1211"/>
                              <a:gd name="T51" fmla="*/ 262 h 681"/>
                              <a:gd name="T52" fmla="*/ 28 w 1211"/>
                              <a:gd name="T53" fmla="*/ 247 h 681"/>
                              <a:gd name="T54" fmla="*/ 15 w 1211"/>
                              <a:gd name="T55" fmla="*/ 303 h 681"/>
                              <a:gd name="T56" fmla="*/ 25 w 1211"/>
                              <a:gd name="T57" fmla="*/ 367 h 681"/>
                              <a:gd name="T58" fmla="*/ 82 w 1211"/>
                              <a:gd name="T59" fmla="*/ 414 h 681"/>
                              <a:gd name="T60" fmla="*/ 93 w 1211"/>
                              <a:gd name="T61" fmla="*/ 430 h 681"/>
                              <a:gd name="T62" fmla="*/ 164 w 1211"/>
                              <a:gd name="T63" fmla="*/ 396 h 681"/>
                              <a:gd name="T64" fmla="*/ 234 w 1211"/>
                              <a:gd name="T65" fmla="*/ 427 h 681"/>
                              <a:gd name="T66" fmla="*/ 159 w 1211"/>
                              <a:gd name="T67" fmla="*/ 497 h 681"/>
                              <a:gd name="T68" fmla="*/ 147 w 1211"/>
                              <a:gd name="T69" fmla="*/ 523 h 681"/>
                              <a:gd name="T70" fmla="*/ 197 w 1211"/>
                              <a:gd name="T71" fmla="*/ 583 h 681"/>
                              <a:gd name="T72" fmla="*/ 234 w 1211"/>
                              <a:gd name="T73" fmla="*/ 615 h 681"/>
                              <a:gd name="T74" fmla="*/ 317 w 1211"/>
                              <a:gd name="T75" fmla="*/ 650 h 681"/>
                              <a:gd name="T76" fmla="*/ 338 w 1211"/>
                              <a:gd name="T77" fmla="*/ 572 h 681"/>
                              <a:gd name="T78" fmla="*/ 386 w 1211"/>
                              <a:gd name="T79" fmla="*/ 477 h 681"/>
                              <a:gd name="T80" fmla="*/ 444 w 1211"/>
                              <a:gd name="T81" fmla="*/ 449 h 681"/>
                              <a:gd name="T82" fmla="*/ 464 w 1211"/>
                              <a:gd name="T83" fmla="*/ 457 h 681"/>
                              <a:gd name="T84" fmla="*/ 486 w 1211"/>
                              <a:gd name="T85" fmla="*/ 440 h 681"/>
                              <a:gd name="T86" fmla="*/ 483 w 1211"/>
                              <a:gd name="T87" fmla="*/ 425 h 681"/>
                              <a:gd name="T88" fmla="*/ 510 w 1211"/>
                              <a:gd name="T89" fmla="*/ 417 h 681"/>
                              <a:gd name="T90" fmla="*/ 480 w 1211"/>
                              <a:gd name="T91" fmla="*/ 449 h 681"/>
                              <a:gd name="T92" fmla="*/ 485 w 1211"/>
                              <a:gd name="T93" fmla="*/ 481 h 681"/>
                              <a:gd name="T94" fmla="*/ 537 w 1211"/>
                              <a:gd name="T95" fmla="*/ 540 h 681"/>
                              <a:gd name="T96" fmla="*/ 615 w 1211"/>
                              <a:gd name="T97" fmla="*/ 552 h 681"/>
                              <a:gd name="T98" fmla="*/ 672 w 1211"/>
                              <a:gd name="T99" fmla="*/ 560 h 681"/>
                              <a:gd name="T100" fmla="*/ 700 w 1211"/>
                              <a:gd name="T101" fmla="*/ 604 h 681"/>
                              <a:gd name="T102" fmla="*/ 725 w 1211"/>
                              <a:gd name="T103" fmla="*/ 658 h 681"/>
                              <a:gd name="T104" fmla="*/ 770 w 1211"/>
                              <a:gd name="T105" fmla="*/ 659 h 681"/>
                              <a:gd name="T106" fmla="*/ 792 w 1211"/>
                              <a:gd name="T107" fmla="*/ 679 h 681"/>
                              <a:gd name="T108" fmla="*/ 831 w 1211"/>
                              <a:gd name="T109" fmla="*/ 636 h 681"/>
                              <a:gd name="T110" fmla="*/ 876 w 1211"/>
                              <a:gd name="T111" fmla="*/ 610 h 681"/>
                              <a:gd name="T112" fmla="*/ 920 w 1211"/>
                              <a:gd name="T113" fmla="*/ 589 h 681"/>
                              <a:gd name="T114" fmla="*/ 972 w 1211"/>
                              <a:gd name="T115" fmla="*/ 577 h 681"/>
                              <a:gd name="T116" fmla="*/ 1053 w 1211"/>
                              <a:gd name="T117" fmla="*/ 581 h 681"/>
                              <a:gd name="T118" fmla="*/ 1134 w 1211"/>
                              <a:gd name="T119" fmla="*/ 585 h 681"/>
                              <a:gd name="T120" fmla="*/ 1207 w 1211"/>
                              <a:gd name="T121" fmla="*/ 610 h 681"/>
                              <a:gd name="T122" fmla="*/ 1207 w 1211"/>
                              <a:gd name="T123" fmla="*/ 222 h 681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  <a:cxn ang="0">
                                <a:pos x="T66" y="T67"/>
                              </a:cxn>
                              <a:cxn ang="0">
                                <a:pos x="T68" y="T69"/>
                              </a:cxn>
                              <a:cxn ang="0">
                                <a:pos x="T70" y="T71"/>
                              </a:cxn>
                              <a:cxn ang="0">
                                <a:pos x="T72" y="T73"/>
                              </a:cxn>
                              <a:cxn ang="0">
                                <a:pos x="T74" y="T75"/>
                              </a:cxn>
                              <a:cxn ang="0">
                                <a:pos x="T76" y="T77"/>
                              </a:cxn>
                              <a:cxn ang="0">
                                <a:pos x="T78" y="T79"/>
                              </a:cxn>
                              <a:cxn ang="0">
                                <a:pos x="T80" y="T81"/>
                              </a:cxn>
                              <a:cxn ang="0">
                                <a:pos x="T82" y="T83"/>
                              </a:cxn>
                              <a:cxn ang="0">
                                <a:pos x="T84" y="T85"/>
                              </a:cxn>
                              <a:cxn ang="0">
                                <a:pos x="T86" y="T87"/>
                              </a:cxn>
                              <a:cxn ang="0">
                                <a:pos x="T88" y="T89"/>
                              </a:cxn>
                              <a:cxn ang="0">
                                <a:pos x="T90" y="T91"/>
                              </a:cxn>
                              <a:cxn ang="0">
                                <a:pos x="T92" y="T93"/>
                              </a:cxn>
                              <a:cxn ang="0">
                                <a:pos x="T94" y="T95"/>
                              </a:cxn>
                              <a:cxn ang="0">
                                <a:pos x="T96" y="T97"/>
                              </a:cxn>
                              <a:cxn ang="0">
                                <a:pos x="T98" y="T99"/>
                              </a:cxn>
                              <a:cxn ang="0">
                                <a:pos x="T100" y="T101"/>
                              </a:cxn>
                              <a:cxn ang="0">
                                <a:pos x="T102" y="T103"/>
                              </a:cxn>
                              <a:cxn ang="0">
                                <a:pos x="T104" y="T105"/>
                              </a:cxn>
                              <a:cxn ang="0">
                                <a:pos x="T106" y="T107"/>
                              </a:cxn>
                              <a:cxn ang="0">
                                <a:pos x="T108" y="T109"/>
                              </a:cxn>
                              <a:cxn ang="0">
                                <a:pos x="T110" y="T111"/>
                              </a:cxn>
                              <a:cxn ang="0">
                                <a:pos x="T112" y="T113"/>
                              </a:cxn>
                              <a:cxn ang="0">
                                <a:pos x="T114" y="T115"/>
                              </a:cxn>
                              <a:cxn ang="0">
                                <a:pos x="T116" y="T117"/>
                              </a:cxn>
                              <a:cxn ang="0">
                                <a:pos x="T118" y="T119"/>
                              </a:cxn>
                              <a:cxn ang="0">
                                <a:pos x="T120" y="T121"/>
                              </a:cxn>
                              <a:cxn ang="0">
                                <a:pos x="T122" y="T123"/>
                              </a:cxn>
                            </a:cxnLst>
                            <a:rect l="0" t="0" r="r" b="b"/>
                            <a:pathLst>
                              <a:path w="1211" h="681">
                                <a:moveTo>
                                  <a:pt x="1207" y="222"/>
                                </a:moveTo>
                                <a:lnTo>
                                  <a:pt x="1206" y="222"/>
                                </a:lnTo>
                                <a:lnTo>
                                  <a:pt x="1205" y="224"/>
                                </a:lnTo>
                                <a:lnTo>
                                  <a:pt x="1205" y="225"/>
                                </a:lnTo>
                                <a:lnTo>
                                  <a:pt x="1205" y="227"/>
                                </a:lnTo>
                                <a:lnTo>
                                  <a:pt x="1205" y="226"/>
                                </a:lnTo>
                                <a:lnTo>
                                  <a:pt x="1202" y="226"/>
                                </a:lnTo>
                                <a:lnTo>
                                  <a:pt x="1198" y="217"/>
                                </a:lnTo>
                                <a:lnTo>
                                  <a:pt x="1192" y="207"/>
                                </a:lnTo>
                                <a:lnTo>
                                  <a:pt x="1191" y="204"/>
                                </a:lnTo>
                                <a:lnTo>
                                  <a:pt x="1187" y="197"/>
                                </a:lnTo>
                                <a:lnTo>
                                  <a:pt x="1185" y="195"/>
                                </a:lnTo>
                                <a:lnTo>
                                  <a:pt x="1184" y="191"/>
                                </a:lnTo>
                                <a:lnTo>
                                  <a:pt x="1174" y="176"/>
                                </a:lnTo>
                                <a:lnTo>
                                  <a:pt x="1172" y="173"/>
                                </a:lnTo>
                                <a:lnTo>
                                  <a:pt x="1170" y="171"/>
                                </a:lnTo>
                                <a:lnTo>
                                  <a:pt x="1166" y="165"/>
                                </a:lnTo>
                                <a:lnTo>
                                  <a:pt x="1163" y="160"/>
                                </a:lnTo>
                                <a:lnTo>
                                  <a:pt x="1157" y="150"/>
                                </a:lnTo>
                                <a:lnTo>
                                  <a:pt x="1148" y="136"/>
                                </a:lnTo>
                                <a:lnTo>
                                  <a:pt x="1140" y="125"/>
                                </a:lnTo>
                                <a:lnTo>
                                  <a:pt x="1138" y="122"/>
                                </a:lnTo>
                                <a:lnTo>
                                  <a:pt x="1136" y="120"/>
                                </a:lnTo>
                                <a:lnTo>
                                  <a:pt x="1132" y="114"/>
                                </a:lnTo>
                                <a:lnTo>
                                  <a:pt x="1125" y="106"/>
                                </a:lnTo>
                                <a:lnTo>
                                  <a:pt x="1123" y="103"/>
                                </a:lnTo>
                                <a:lnTo>
                                  <a:pt x="1120" y="101"/>
                                </a:lnTo>
                                <a:lnTo>
                                  <a:pt x="1120" y="100"/>
                                </a:lnTo>
                                <a:lnTo>
                                  <a:pt x="1120" y="100"/>
                                </a:lnTo>
                                <a:lnTo>
                                  <a:pt x="1112" y="94"/>
                                </a:lnTo>
                                <a:lnTo>
                                  <a:pt x="1101" y="87"/>
                                </a:lnTo>
                                <a:lnTo>
                                  <a:pt x="1099" y="86"/>
                                </a:lnTo>
                                <a:lnTo>
                                  <a:pt x="1088" y="78"/>
                                </a:lnTo>
                                <a:lnTo>
                                  <a:pt x="1087" y="78"/>
                                </a:lnTo>
                                <a:lnTo>
                                  <a:pt x="1079" y="72"/>
                                </a:lnTo>
                                <a:lnTo>
                                  <a:pt x="1077" y="70"/>
                                </a:lnTo>
                                <a:lnTo>
                                  <a:pt x="1076" y="69"/>
                                </a:lnTo>
                                <a:lnTo>
                                  <a:pt x="1076" y="69"/>
                                </a:lnTo>
                                <a:lnTo>
                                  <a:pt x="1075" y="67"/>
                                </a:lnTo>
                                <a:lnTo>
                                  <a:pt x="1075" y="67"/>
                                </a:lnTo>
                                <a:lnTo>
                                  <a:pt x="1074" y="64"/>
                                </a:lnTo>
                                <a:lnTo>
                                  <a:pt x="1074" y="62"/>
                                </a:lnTo>
                                <a:lnTo>
                                  <a:pt x="1080" y="62"/>
                                </a:lnTo>
                                <a:lnTo>
                                  <a:pt x="1082" y="62"/>
                                </a:lnTo>
                                <a:lnTo>
                                  <a:pt x="1083" y="61"/>
                                </a:lnTo>
                                <a:lnTo>
                                  <a:pt x="1084" y="61"/>
                                </a:lnTo>
                                <a:lnTo>
                                  <a:pt x="1087" y="54"/>
                                </a:lnTo>
                                <a:lnTo>
                                  <a:pt x="1089" y="48"/>
                                </a:lnTo>
                                <a:lnTo>
                                  <a:pt x="1086" y="48"/>
                                </a:lnTo>
                                <a:lnTo>
                                  <a:pt x="1086" y="48"/>
                                </a:lnTo>
                                <a:lnTo>
                                  <a:pt x="1081" y="50"/>
                                </a:lnTo>
                                <a:lnTo>
                                  <a:pt x="1078" y="52"/>
                                </a:lnTo>
                                <a:lnTo>
                                  <a:pt x="1077" y="53"/>
                                </a:lnTo>
                                <a:lnTo>
                                  <a:pt x="1077" y="53"/>
                                </a:lnTo>
                                <a:lnTo>
                                  <a:pt x="1068" y="54"/>
                                </a:lnTo>
                                <a:lnTo>
                                  <a:pt x="1064" y="57"/>
                                </a:lnTo>
                                <a:lnTo>
                                  <a:pt x="1060" y="58"/>
                                </a:lnTo>
                                <a:lnTo>
                                  <a:pt x="1054" y="61"/>
                                </a:lnTo>
                                <a:lnTo>
                                  <a:pt x="1050" y="63"/>
                                </a:lnTo>
                                <a:lnTo>
                                  <a:pt x="1048" y="64"/>
                                </a:lnTo>
                                <a:lnTo>
                                  <a:pt x="1046" y="64"/>
                                </a:lnTo>
                                <a:lnTo>
                                  <a:pt x="1045" y="64"/>
                                </a:lnTo>
                                <a:lnTo>
                                  <a:pt x="1038" y="65"/>
                                </a:lnTo>
                                <a:lnTo>
                                  <a:pt x="1037" y="66"/>
                                </a:lnTo>
                                <a:lnTo>
                                  <a:pt x="1037" y="69"/>
                                </a:lnTo>
                                <a:lnTo>
                                  <a:pt x="1036" y="70"/>
                                </a:lnTo>
                                <a:lnTo>
                                  <a:pt x="1036" y="71"/>
                                </a:lnTo>
                                <a:lnTo>
                                  <a:pt x="1034" y="73"/>
                                </a:lnTo>
                                <a:lnTo>
                                  <a:pt x="1031" y="75"/>
                                </a:lnTo>
                                <a:lnTo>
                                  <a:pt x="1024" y="78"/>
                                </a:lnTo>
                                <a:lnTo>
                                  <a:pt x="1023" y="78"/>
                                </a:lnTo>
                                <a:lnTo>
                                  <a:pt x="1022" y="79"/>
                                </a:lnTo>
                                <a:lnTo>
                                  <a:pt x="1018" y="78"/>
                                </a:lnTo>
                                <a:lnTo>
                                  <a:pt x="1017" y="78"/>
                                </a:lnTo>
                                <a:lnTo>
                                  <a:pt x="1011" y="82"/>
                                </a:lnTo>
                                <a:lnTo>
                                  <a:pt x="1005" y="85"/>
                                </a:lnTo>
                                <a:lnTo>
                                  <a:pt x="1003" y="87"/>
                                </a:lnTo>
                                <a:lnTo>
                                  <a:pt x="1002" y="88"/>
                                </a:lnTo>
                                <a:lnTo>
                                  <a:pt x="1002" y="89"/>
                                </a:lnTo>
                                <a:lnTo>
                                  <a:pt x="1002" y="90"/>
                                </a:lnTo>
                                <a:lnTo>
                                  <a:pt x="1002" y="92"/>
                                </a:lnTo>
                                <a:lnTo>
                                  <a:pt x="1001" y="93"/>
                                </a:lnTo>
                                <a:lnTo>
                                  <a:pt x="1001" y="94"/>
                                </a:lnTo>
                                <a:lnTo>
                                  <a:pt x="1000" y="94"/>
                                </a:lnTo>
                                <a:lnTo>
                                  <a:pt x="999" y="95"/>
                                </a:lnTo>
                                <a:lnTo>
                                  <a:pt x="998" y="94"/>
                                </a:lnTo>
                                <a:lnTo>
                                  <a:pt x="997" y="93"/>
                                </a:lnTo>
                                <a:lnTo>
                                  <a:pt x="994" y="91"/>
                                </a:lnTo>
                                <a:lnTo>
                                  <a:pt x="994" y="90"/>
                                </a:lnTo>
                                <a:lnTo>
                                  <a:pt x="994" y="90"/>
                                </a:lnTo>
                                <a:lnTo>
                                  <a:pt x="989" y="89"/>
                                </a:lnTo>
                                <a:lnTo>
                                  <a:pt x="981" y="88"/>
                                </a:lnTo>
                                <a:lnTo>
                                  <a:pt x="980" y="88"/>
                                </a:lnTo>
                                <a:lnTo>
                                  <a:pt x="977" y="89"/>
                                </a:lnTo>
                                <a:lnTo>
                                  <a:pt x="975" y="90"/>
                                </a:lnTo>
                                <a:lnTo>
                                  <a:pt x="974" y="90"/>
                                </a:lnTo>
                                <a:lnTo>
                                  <a:pt x="967" y="96"/>
                                </a:lnTo>
                                <a:lnTo>
                                  <a:pt x="966" y="96"/>
                                </a:lnTo>
                                <a:lnTo>
                                  <a:pt x="965" y="97"/>
                                </a:lnTo>
                                <a:lnTo>
                                  <a:pt x="965" y="97"/>
                                </a:lnTo>
                                <a:lnTo>
                                  <a:pt x="964" y="96"/>
                                </a:lnTo>
                                <a:lnTo>
                                  <a:pt x="964" y="96"/>
                                </a:lnTo>
                                <a:lnTo>
                                  <a:pt x="964" y="96"/>
                                </a:lnTo>
                                <a:lnTo>
                                  <a:pt x="964" y="94"/>
                                </a:lnTo>
                                <a:lnTo>
                                  <a:pt x="962" y="93"/>
                                </a:lnTo>
                                <a:lnTo>
                                  <a:pt x="962" y="92"/>
                                </a:lnTo>
                                <a:lnTo>
                                  <a:pt x="962" y="91"/>
                                </a:lnTo>
                                <a:lnTo>
                                  <a:pt x="961" y="89"/>
                                </a:lnTo>
                                <a:lnTo>
                                  <a:pt x="961" y="86"/>
                                </a:lnTo>
                                <a:lnTo>
                                  <a:pt x="962" y="84"/>
                                </a:lnTo>
                                <a:lnTo>
                                  <a:pt x="964" y="80"/>
                                </a:lnTo>
                                <a:lnTo>
                                  <a:pt x="965" y="79"/>
                                </a:lnTo>
                                <a:lnTo>
                                  <a:pt x="968" y="77"/>
                                </a:lnTo>
                                <a:lnTo>
                                  <a:pt x="970" y="76"/>
                                </a:lnTo>
                                <a:lnTo>
                                  <a:pt x="975" y="73"/>
                                </a:lnTo>
                                <a:lnTo>
                                  <a:pt x="976" y="70"/>
                                </a:lnTo>
                                <a:lnTo>
                                  <a:pt x="976" y="69"/>
                                </a:lnTo>
                                <a:lnTo>
                                  <a:pt x="976" y="67"/>
                                </a:lnTo>
                                <a:lnTo>
                                  <a:pt x="975" y="66"/>
                                </a:lnTo>
                                <a:lnTo>
                                  <a:pt x="975" y="66"/>
                                </a:lnTo>
                                <a:lnTo>
                                  <a:pt x="975" y="66"/>
                                </a:lnTo>
                                <a:lnTo>
                                  <a:pt x="973" y="66"/>
                                </a:lnTo>
                                <a:lnTo>
                                  <a:pt x="973" y="66"/>
                                </a:lnTo>
                                <a:lnTo>
                                  <a:pt x="973" y="67"/>
                                </a:lnTo>
                                <a:lnTo>
                                  <a:pt x="972" y="67"/>
                                </a:lnTo>
                                <a:lnTo>
                                  <a:pt x="970" y="69"/>
                                </a:lnTo>
                                <a:lnTo>
                                  <a:pt x="969" y="69"/>
                                </a:lnTo>
                                <a:lnTo>
                                  <a:pt x="968" y="70"/>
                                </a:lnTo>
                                <a:lnTo>
                                  <a:pt x="964" y="72"/>
                                </a:lnTo>
                                <a:lnTo>
                                  <a:pt x="960" y="72"/>
                                </a:lnTo>
                                <a:lnTo>
                                  <a:pt x="959" y="72"/>
                                </a:lnTo>
                                <a:lnTo>
                                  <a:pt x="955" y="71"/>
                                </a:lnTo>
                                <a:lnTo>
                                  <a:pt x="955" y="71"/>
                                </a:lnTo>
                                <a:lnTo>
                                  <a:pt x="947" y="64"/>
                                </a:lnTo>
                                <a:lnTo>
                                  <a:pt x="947" y="64"/>
                                </a:lnTo>
                                <a:lnTo>
                                  <a:pt x="941" y="64"/>
                                </a:lnTo>
                                <a:lnTo>
                                  <a:pt x="937" y="63"/>
                                </a:lnTo>
                                <a:lnTo>
                                  <a:pt x="935" y="64"/>
                                </a:lnTo>
                                <a:lnTo>
                                  <a:pt x="935" y="64"/>
                                </a:lnTo>
                                <a:lnTo>
                                  <a:pt x="935" y="65"/>
                                </a:lnTo>
                                <a:lnTo>
                                  <a:pt x="935" y="66"/>
                                </a:lnTo>
                                <a:lnTo>
                                  <a:pt x="935" y="67"/>
                                </a:lnTo>
                                <a:lnTo>
                                  <a:pt x="936" y="69"/>
                                </a:lnTo>
                                <a:lnTo>
                                  <a:pt x="935" y="70"/>
                                </a:lnTo>
                                <a:lnTo>
                                  <a:pt x="935" y="70"/>
                                </a:lnTo>
                                <a:lnTo>
                                  <a:pt x="934" y="71"/>
                                </a:lnTo>
                                <a:lnTo>
                                  <a:pt x="930" y="72"/>
                                </a:lnTo>
                                <a:lnTo>
                                  <a:pt x="930" y="72"/>
                                </a:lnTo>
                                <a:lnTo>
                                  <a:pt x="929" y="72"/>
                                </a:lnTo>
                                <a:lnTo>
                                  <a:pt x="929" y="69"/>
                                </a:lnTo>
                                <a:lnTo>
                                  <a:pt x="928" y="67"/>
                                </a:lnTo>
                                <a:lnTo>
                                  <a:pt x="928" y="64"/>
                                </a:lnTo>
                                <a:lnTo>
                                  <a:pt x="926" y="61"/>
                                </a:lnTo>
                                <a:lnTo>
                                  <a:pt x="924" y="56"/>
                                </a:lnTo>
                                <a:lnTo>
                                  <a:pt x="921" y="53"/>
                                </a:lnTo>
                                <a:lnTo>
                                  <a:pt x="921" y="53"/>
                                </a:lnTo>
                                <a:lnTo>
                                  <a:pt x="920" y="54"/>
                                </a:lnTo>
                                <a:lnTo>
                                  <a:pt x="918" y="54"/>
                                </a:lnTo>
                                <a:lnTo>
                                  <a:pt x="918" y="54"/>
                                </a:lnTo>
                                <a:lnTo>
                                  <a:pt x="917" y="58"/>
                                </a:lnTo>
                                <a:lnTo>
                                  <a:pt x="915" y="59"/>
                                </a:lnTo>
                                <a:lnTo>
                                  <a:pt x="914" y="59"/>
                                </a:lnTo>
                                <a:lnTo>
                                  <a:pt x="911" y="58"/>
                                </a:lnTo>
                                <a:lnTo>
                                  <a:pt x="903" y="61"/>
                                </a:lnTo>
                                <a:lnTo>
                                  <a:pt x="903" y="61"/>
                                </a:lnTo>
                                <a:lnTo>
                                  <a:pt x="891" y="62"/>
                                </a:lnTo>
                                <a:lnTo>
                                  <a:pt x="882" y="59"/>
                                </a:lnTo>
                                <a:lnTo>
                                  <a:pt x="882" y="59"/>
                                </a:lnTo>
                                <a:lnTo>
                                  <a:pt x="880" y="57"/>
                                </a:lnTo>
                                <a:lnTo>
                                  <a:pt x="882" y="54"/>
                                </a:lnTo>
                                <a:lnTo>
                                  <a:pt x="884" y="52"/>
                                </a:lnTo>
                                <a:lnTo>
                                  <a:pt x="884" y="47"/>
                                </a:lnTo>
                                <a:lnTo>
                                  <a:pt x="884" y="45"/>
                                </a:lnTo>
                                <a:lnTo>
                                  <a:pt x="884" y="43"/>
                                </a:lnTo>
                                <a:lnTo>
                                  <a:pt x="885" y="40"/>
                                </a:lnTo>
                                <a:lnTo>
                                  <a:pt x="883" y="34"/>
                                </a:lnTo>
                                <a:lnTo>
                                  <a:pt x="882" y="31"/>
                                </a:lnTo>
                                <a:lnTo>
                                  <a:pt x="878" y="22"/>
                                </a:lnTo>
                                <a:lnTo>
                                  <a:pt x="875" y="13"/>
                                </a:lnTo>
                                <a:lnTo>
                                  <a:pt x="872" y="9"/>
                                </a:lnTo>
                                <a:lnTo>
                                  <a:pt x="871" y="7"/>
                                </a:lnTo>
                                <a:lnTo>
                                  <a:pt x="869" y="5"/>
                                </a:lnTo>
                                <a:lnTo>
                                  <a:pt x="869" y="5"/>
                                </a:lnTo>
                                <a:lnTo>
                                  <a:pt x="860" y="6"/>
                                </a:lnTo>
                                <a:lnTo>
                                  <a:pt x="859" y="6"/>
                                </a:lnTo>
                                <a:lnTo>
                                  <a:pt x="858" y="7"/>
                                </a:lnTo>
                                <a:lnTo>
                                  <a:pt x="856" y="9"/>
                                </a:lnTo>
                                <a:lnTo>
                                  <a:pt x="854" y="10"/>
                                </a:lnTo>
                                <a:lnTo>
                                  <a:pt x="853" y="11"/>
                                </a:lnTo>
                                <a:lnTo>
                                  <a:pt x="849" y="12"/>
                                </a:lnTo>
                                <a:lnTo>
                                  <a:pt x="846" y="11"/>
                                </a:lnTo>
                                <a:lnTo>
                                  <a:pt x="845" y="11"/>
                                </a:lnTo>
                                <a:lnTo>
                                  <a:pt x="842" y="10"/>
                                </a:lnTo>
                                <a:lnTo>
                                  <a:pt x="838" y="7"/>
                                </a:lnTo>
                                <a:lnTo>
                                  <a:pt x="833" y="5"/>
                                </a:lnTo>
                                <a:lnTo>
                                  <a:pt x="833" y="5"/>
                                </a:lnTo>
                                <a:lnTo>
                                  <a:pt x="824" y="2"/>
                                </a:lnTo>
                                <a:lnTo>
                                  <a:pt x="815" y="1"/>
                                </a:lnTo>
                                <a:lnTo>
                                  <a:pt x="806" y="0"/>
                                </a:lnTo>
                                <a:lnTo>
                                  <a:pt x="801" y="2"/>
                                </a:lnTo>
                                <a:lnTo>
                                  <a:pt x="800" y="2"/>
                                </a:lnTo>
                                <a:lnTo>
                                  <a:pt x="796" y="5"/>
                                </a:lnTo>
                                <a:lnTo>
                                  <a:pt x="789" y="10"/>
                                </a:lnTo>
                                <a:lnTo>
                                  <a:pt x="789" y="10"/>
                                </a:lnTo>
                                <a:lnTo>
                                  <a:pt x="786" y="10"/>
                                </a:lnTo>
                                <a:lnTo>
                                  <a:pt x="785" y="10"/>
                                </a:lnTo>
                                <a:lnTo>
                                  <a:pt x="781" y="10"/>
                                </a:lnTo>
                                <a:lnTo>
                                  <a:pt x="779" y="11"/>
                                </a:lnTo>
                                <a:lnTo>
                                  <a:pt x="778" y="12"/>
                                </a:lnTo>
                                <a:lnTo>
                                  <a:pt x="779" y="14"/>
                                </a:lnTo>
                                <a:lnTo>
                                  <a:pt x="779" y="17"/>
                                </a:lnTo>
                                <a:lnTo>
                                  <a:pt x="779" y="17"/>
                                </a:lnTo>
                                <a:lnTo>
                                  <a:pt x="778" y="20"/>
                                </a:lnTo>
                                <a:lnTo>
                                  <a:pt x="777" y="20"/>
                                </a:lnTo>
                                <a:lnTo>
                                  <a:pt x="776" y="21"/>
                                </a:lnTo>
                                <a:lnTo>
                                  <a:pt x="773" y="22"/>
                                </a:lnTo>
                                <a:lnTo>
                                  <a:pt x="768" y="22"/>
                                </a:lnTo>
                                <a:lnTo>
                                  <a:pt x="764" y="23"/>
                                </a:lnTo>
                                <a:lnTo>
                                  <a:pt x="764" y="23"/>
                                </a:lnTo>
                                <a:lnTo>
                                  <a:pt x="763" y="24"/>
                                </a:lnTo>
                                <a:lnTo>
                                  <a:pt x="759" y="26"/>
                                </a:lnTo>
                                <a:lnTo>
                                  <a:pt x="752" y="27"/>
                                </a:lnTo>
                                <a:lnTo>
                                  <a:pt x="744" y="29"/>
                                </a:lnTo>
                                <a:lnTo>
                                  <a:pt x="744" y="29"/>
                                </a:lnTo>
                                <a:lnTo>
                                  <a:pt x="743" y="29"/>
                                </a:lnTo>
                                <a:lnTo>
                                  <a:pt x="738" y="31"/>
                                </a:lnTo>
                                <a:lnTo>
                                  <a:pt x="726" y="33"/>
                                </a:lnTo>
                                <a:lnTo>
                                  <a:pt x="718" y="34"/>
                                </a:lnTo>
                                <a:lnTo>
                                  <a:pt x="706" y="37"/>
                                </a:lnTo>
                                <a:lnTo>
                                  <a:pt x="697" y="37"/>
                                </a:lnTo>
                                <a:lnTo>
                                  <a:pt x="695" y="35"/>
                                </a:lnTo>
                                <a:lnTo>
                                  <a:pt x="695" y="35"/>
                                </a:lnTo>
                                <a:lnTo>
                                  <a:pt x="688" y="39"/>
                                </a:lnTo>
                                <a:lnTo>
                                  <a:pt x="681" y="39"/>
                                </a:lnTo>
                                <a:lnTo>
                                  <a:pt x="680" y="39"/>
                                </a:lnTo>
                                <a:lnTo>
                                  <a:pt x="679" y="40"/>
                                </a:lnTo>
                                <a:lnTo>
                                  <a:pt x="678" y="40"/>
                                </a:lnTo>
                                <a:lnTo>
                                  <a:pt x="677" y="41"/>
                                </a:lnTo>
                                <a:lnTo>
                                  <a:pt x="676" y="42"/>
                                </a:lnTo>
                                <a:lnTo>
                                  <a:pt x="674" y="42"/>
                                </a:lnTo>
                                <a:lnTo>
                                  <a:pt x="672" y="44"/>
                                </a:lnTo>
                                <a:lnTo>
                                  <a:pt x="671" y="44"/>
                                </a:lnTo>
                                <a:lnTo>
                                  <a:pt x="670" y="46"/>
                                </a:lnTo>
                                <a:lnTo>
                                  <a:pt x="669" y="48"/>
                                </a:lnTo>
                                <a:lnTo>
                                  <a:pt x="668" y="52"/>
                                </a:lnTo>
                                <a:lnTo>
                                  <a:pt x="665" y="53"/>
                                </a:lnTo>
                                <a:lnTo>
                                  <a:pt x="665" y="53"/>
                                </a:lnTo>
                                <a:lnTo>
                                  <a:pt x="662" y="51"/>
                                </a:lnTo>
                                <a:lnTo>
                                  <a:pt x="660" y="50"/>
                                </a:lnTo>
                                <a:lnTo>
                                  <a:pt x="656" y="51"/>
                                </a:lnTo>
                                <a:lnTo>
                                  <a:pt x="656" y="51"/>
                                </a:lnTo>
                                <a:lnTo>
                                  <a:pt x="650" y="52"/>
                                </a:lnTo>
                                <a:lnTo>
                                  <a:pt x="645" y="52"/>
                                </a:lnTo>
                                <a:lnTo>
                                  <a:pt x="645" y="52"/>
                                </a:lnTo>
                                <a:lnTo>
                                  <a:pt x="643" y="51"/>
                                </a:lnTo>
                                <a:lnTo>
                                  <a:pt x="643" y="50"/>
                                </a:lnTo>
                                <a:lnTo>
                                  <a:pt x="633" y="53"/>
                                </a:lnTo>
                                <a:lnTo>
                                  <a:pt x="630" y="54"/>
                                </a:lnTo>
                                <a:lnTo>
                                  <a:pt x="629" y="55"/>
                                </a:lnTo>
                                <a:lnTo>
                                  <a:pt x="628" y="55"/>
                                </a:lnTo>
                                <a:lnTo>
                                  <a:pt x="628" y="56"/>
                                </a:lnTo>
                                <a:lnTo>
                                  <a:pt x="627" y="56"/>
                                </a:lnTo>
                                <a:lnTo>
                                  <a:pt x="621" y="58"/>
                                </a:lnTo>
                                <a:lnTo>
                                  <a:pt x="617" y="58"/>
                                </a:lnTo>
                                <a:lnTo>
                                  <a:pt x="616" y="58"/>
                                </a:lnTo>
                                <a:lnTo>
                                  <a:pt x="611" y="58"/>
                                </a:lnTo>
                                <a:lnTo>
                                  <a:pt x="611" y="58"/>
                                </a:lnTo>
                                <a:lnTo>
                                  <a:pt x="605" y="61"/>
                                </a:lnTo>
                                <a:lnTo>
                                  <a:pt x="601" y="61"/>
                                </a:lnTo>
                                <a:lnTo>
                                  <a:pt x="601" y="61"/>
                                </a:lnTo>
                                <a:lnTo>
                                  <a:pt x="597" y="61"/>
                                </a:lnTo>
                                <a:lnTo>
                                  <a:pt x="595" y="63"/>
                                </a:lnTo>
                                <a:lnTo>
                                  <a:pt x="593" y="64"/>
                                </a:lnTo>
                                <a:lnTo>
                                  <a:pt x="577" y="66"/>
                                </a:lnTo>
                                <a:lnTo>
                                  <a:pt x="576" y="67"/>
                                </a:lnTo>
                                <a:lnTo>
                                  <a:pt x="576" y="67"/>
                                </a:lnTo>
                                <a:lnTo>
                                  <a:pt x="572" y="69"/>
                                </a:lnTo>
                                <a:lnTo>
                                  <a:pt x="572" y="69"/>
                                </a:lnTo>
                                <a:lnTo>
                                  <a:pt x="556" y="69"/>
                                </a:lnTo>
                                <a:lnTo>
                                  <a:pt x="555" y="70"/>
                                </a:lnTo>
                                <a:lnTo>
                                  <a:pt x="555" y="71"/>
                                </a:lnTo>
                                <a:lnTo>
                                  <a:pt x="554" y="71"/>
                                </a:lnTo>
                                <a:lnTo>
                                  <a:pt x="554" y="72"/>
                                </a:lnTo>
                                <a:lnTo>
                                  <a:pt x="552" y="72"/>
                                </a:lnTo>
                                <a:lnTo>
                                  <a:pt x="540" y="70"/>
                                </a:lnTo>
                                <a:lnTo>
                                  <a:pt x="531" y="67"/>
                                </a:lnTo>
                                <a:lnTo>
                                  <a:pt x="527" y="69"/>
                                </a:lnTo>
                                <a:lnTo>
                                  <a:pt x="527" y="69"/>
                                </a:lnTo>
                                <a:lnTo>
                                  <a:pt x="526" y="70"/>
                                </a:lnTo>
                                <a:lnTo>
                                  <a:pt x="523" y="72"/>
                                </a:lnTo>
                                <a:lnTo>
                                  <a:pt x="523" y="73"/>
                                </a:lnTo>
                                <a:lnTo>
                                  <a:pt x="523" y="75"/>
                                </a:lnTo>
                                <a:lnTo>
                                  <a:pt x="523" y="79"/>
                                </a:lnTo>
                                <a:lnTo>
                                  <a:pt x="523" y="82"/>
                                </a:lnTo>
                                <a:lnTo>
                                  <a:pt x="522" y="83"/>
                                </a:lnTo>
                                <a:lnTo>
                                  <a:pt x="521" y="84"/>
                                </a:lnTo>
                                <a:lnTo>
                                  <a:pt x="519" y="85"/>
                                </a:lnTo>
                                <a:lnTo>
                                  <a:pt x="518" y="86"/>
                                </a:lnTo>
                                <a:lnTo>
                                  <a:pt x="518" y="88"/>
                                </a:lnTo>
                                <a:lnTo>
                                  <a:pt x="522" y="90"/>
                                </a:lnTo>
                                <a:lnTo>
                                  <a:pt x="527" y="92"/>
                                </a:lnTo>
                                <a:lnTo>
                                  <a:pt x="531" y="91"/>
                                </a:lnTo>
                                <a:lnTo>
                                  <a:pt x="531" y="91"/>
                                </a:lnTo>
                                <a:lnTo>
                                  <a:pt x="533" y="90"/>
                                </a:lnTo>
                                <a:lnTo>
                                  <a:pt x="533" y="90"/>
                                </a:lnTo>
                                <a:lnTo>
                                  <a:pt x="536" y="90"/>
                                </a:lnTo>
                                <a:lnTo>
                                  <a:pt x="536" y="90"/>
                                </a:lnTo>
                                <a:lnTo>
                                  <a:pt x="537" y="91"/>
                                </a:lnTo>
                                <a:lnTo>
                                  <a:pt x="537" y="91"/>
                                </a:lnTo>
                                <a:lnTo>
                                  <a:pt x="537" y="92"/>
                                </a:lnTo>
                                <a:lnTo>
                                  <a:pt x="538" y="93"/>
                                </a:lnTo>
                                <a:lnTo>
                                  <a:pt x="537" y="94"/>
                                </a:lnTo>
                                <a:lnTo>
                                  <a:pt x="537" y="94"/>
                                </a:lnTo>
                                <a:lnTo>
                                  <a:pt x="536" y="95"/>
                                </a:lnTo>
                                <a:lnTo>
                                  <a:pt x="534" y="96"/>
                                </a:lnTo>
                                <a:lnTo>
                                  <a:pt x="533" y="96"/>
                                </a:lnTo>
                                <a:lnTo>
                                  <a:pt x="530" y="96"/>
                                </a:lnTo>
                                <a:lnTo>
                                  <a:pt x="528" y="96"/>
                                </a:lnTo>
                                <a:lnTo>
                                  <a:pt x="527" y="97"/>
                                </a:lnTo>
                                <a:lnTo>
                                  <a:pt x="525" y="99"/>
                                </a:lnTo>
                                <a:lnTo>
                                  <a:pt x="524" y="101"/>
                                </a:lnTo>
                                <a:lnTo>
                                  <a:pt x="524" y="102"/>
                                </a:lnTo>
                                <a:lnTo>
                                  <a:pt x="525" y="104"/>
                                </a:lnTo>
                                <a:lnTo>
                                  <a:pt x="526" y="105"/>
                                </a:lnTo>
                                <a:lnTo>
                                  <a:pt x="530" y="105"/>
                                </a:lnTo>
                                <a:lnTo>
                                  <a:pt x="534" y="107"/>
                                </a:lnTo>
                                <a:lnTo>
                                  <a:pt x="539" y="108"/>
                                </a:lnTo>
                                <a:lnTo>
                                  <a:pt x="542" y="107"/>
                                </a:lnTo>
                                <a:lnTo>
                                  <a:pt x="546" y="110"/>
                                </a:lnTo>
                                <a:lnTo>
                                  <a:pt x="546" y="110"/>
                                </a:lnTo>
                                <a:lnTo>
                                  <a:pt x="546" y="110"/>
                                </a:lnTo>
                                <a:lnTo>
                                  <a:pt x="555" y="113"/>
                                </a:lnTo>
                                <a:lnTo>
                                  <a:pt x="555" y="113"/>
                                </a:lnTo>
                                <a:lnTo>
                                  <a:pt x="555" y="114"/>
                                </a:lnTo>
                                <a:lnTo>
                                  <a:pt x="557" y="116"/>
                                </a:lnTo>
                                <a:lnTo>
                                  <a:pt x="557" y="117"/>
                                </a:lnTo>
                                <a:lnTo>
                                  <a:pt x="558" y="118"/>
                                </a:lnTo>
                                <a:lnTo>
                                  <a:pt x="557" y="120"/>
                                </a:lnTo>
                                <a:lnTo>
                                  <a:pt x="556" y="120"/>
                                </a:lnTo>
                                <a:lnTo>
                                  <a:pt x="553" y="121"/>
                                </a:lnTo>
                                <a:lnTo>
                                  <a:pt x="553" y="121"/>
                                </a:lnTo>
                                <a:lnTo>
                                  <a:pt x="550" y="121"/>
                                </a:lnTo>
                                <a:lnTo>
                                  <a:pt x="544" y="120"/>
                                </a:lnTo>
                                <a:lnTo>
                                  <a:pt x="538" y="120"/>
                                </a:lnTo>
                                <a:lnTo>
                                  <a:pt x="533" y="119"/>
                                </a:lnTo>
                                <a:lnTo>
                                  <a:pt x="526" y="119"/>
                                </a:lnTo>
                                <a:lnTo>
                                  <a:pt x="520" y="120"/>
                                </a:lnTo>
                                <a:lnTo>
                                  <a:pt x="519" y="122"/>
                                </a:lnTo>
                                <a:lnTo>
                                  <a:pt x="516" y="125"/>
                                </a:lnTo>
                                <a:lnTo>
                                  <a:pt x="515" y="127"/>
                                </a:lnTo>
                                <a:lnTo>
                                  <a:pt x="515" y="128"/>
                                </a:lnTo>
                                <a:lnTo>
                                  <a:pt x="513" y="129"/>
                                </a:lnTo>
                                <a:lnTo>
                                  <a:pt x="511" y="131"/>
                                </a:lnTo>
                                <a:lnTo>
                                  <a:pt x="511" y="132"/>
                                </a:lnTo>
                                <a:lnTo>
                                  <a:pt x="510" y="134"/>
                                </a:lnTo>
                                <a:lnTo>
                                  <a:pt x="512" y="139"/>
                                </a:lnTo>
                                <a:lnTo>
                                  <a:pt x="518" y="148"/>
                                </a:lnTo>
                                <a:lnTo>
                                  <a:pt x="518" y="151"/>
                                </a:lnTo>
                                <a:lnTo>
                                  <a:pt x="516" y="154"/>
                                </a:lnTo>
                                <a:lnTo>
                                  <a:pt x="512" y="156"/>
                                </a:lnTo>
                                <a:lnTo>
                                  <a:pt x="509" y="158"/>
                                </a:lnTo>
                                <a:lnTo>
                                  <a:pt x="507" y="160"/>
                                </a:lnTo>
                                <a:lnTo>
                                  <a:pt x="500" y="160"/>
                                </a:lnTo>
                                <a:lnTo>
                                  <a:pt x="498" y="161"/>
                                </a:lnTo>
                                <a:lnTo>
                                  <a:pt x="494" y="163"/>
                                </a:lnTo>
                                <a:lnTo>
                                  <a:pt x="491" y="166"/>
                                </a:lnTo>
                                <a:lnTo>
                                  <a:pt x="485" y="168"/>
                                </a:lnTo>
                                <a:lnTo>
                                  <a:pt x="484" y="169"/>
                                </a:lnTo>
                                <a:lnTo>
                                  <a:pt x="483" y="170"/>
                                </a:lnTo>
                                <a:lnTo>
                                  <a:pt x="484" y="171"/>
                                </a:lnTo>
                                <a:lnTo>
                                  <a:pt x="485" y="172"/>
                                </a:lnTo>
                                <a:lnTo>
                                  <a:pt x="492" y="175"/>
                                </a:lnTo>
                                <a:lnTo>
                                  <a:pt x="496" y="178"/>
                                </a:lnTo>
                                <a:lnTo>
                                  <a:pt x="496" y="178"/>
                                </a:lnTo>
                                <a:lnTo>
                                  <a:pt x="496" y="179"/>
                                </a:lnTo>
                                <a:lnTo>
                                  <a:pt x="497" y="182"/>
                                </a:lnTo>
                                <a:lnTo>
                                  <a:pt x="499" y="184"/>
                                </a:lnTo>
                                <a:lnTo>
                                  <a:pt x="505" y="185"/>
                                </a:lnTo>
                                <a:lnTo>
                                  <a:pt x="518" y="190"/>
                                </a:lnTo>
                                <a:lnTo>
                                  <a:pt x="518" y="190"/>
                                </a:lnTo>
                                <a:lnTo>
                                  <a:pt x="518" y="190"/>
                                </a:lnTo>
                                <a:lnTo>
                                  <a:pt x="518" y="190"/>
                                </a:lnTo>
                                <a:lnTo>
                                  <a:pt x="518" y="190"/>
                                </a:lnTo>
                                <a:lnTo>
                                  <a:pt x="519" y="192"/>
                                </a:lnTo>
                                <a:lnTo>
                                  <a:pt x="531" y="194"/>
                                </a:lnTo>
                                <a:lnTo>
                                  <a:pt x="533" y="195"/>
                                </a:lnTo>
                                <a:lnTo>
                                  <a:pt x="533" y="195"/>
                                </a:lnTo>
                                <a:lnTo>
                                  <a:pt x="538" y="200"/>
                                </a:lnTo>
                                <a:lnTo>
                                  <a:pt x="539" y="204"/>
                                </a:lnTo>
                                <a:lnTo>
                                  <a:pt x="537" y="208"/>
                                </a:lnTo>
                                <a:lnTo>
                                  <a:pt x="535" y="215"/>
                                </a:lnTo>
                                <a:lnTo>
                                  <a:pt x="534" y="219"/>
                                </a:lnTo>
                                <a:lnTo>
                                  <a:pt x="532" y="222"/>
                                </a:lnTo>
                                <a:lnTo>
                                  <a:pt x="526" y="226"/>
                                </a:lnTo>
                                <a:lnTo>
                                  <a:pt x="516" y="230"/>
                                </a:lnTo>
                                <a:lnTo>
                                  <a:pt x="516" y="230"/>
                                </a:lnTo>
                                <a:lnTo>
                                  <a:pt x="505" y="231"/>
                                </a:lnTo>
                                <a:lnTo>
                                  <a:pt x="501" y="231"/>
                                </a:lnTo>
                                <a:lnTo>
                                  <a:pt x="498" y="230"/>
                                </a:lnTo>
                                <a:lnTo>
                                  <a:pt x="493" y="229"/>
                                </a:lnTo>
                                <a:lnTo>
                                  <a:pt x="489" y="226"/>
                                </a:lnTo>
                                <a:lnTo>
                                  <a:pt x="486" y="223"/>
                                </a:lnTo>
                                <a:lnTo>
                                  <a:pt x="485" y="222"/>
                                </a:lnTo>
                                <a:lnTo>
                                  <a:pt x="483" y="222"/>
                                </a:lnTo>
                                <a:lnTo>
                                  <a:pt x="481" y="224"/>
                                </a:lnTo>
                                <a:lnTo>
                                  <a:pt x="480" y="227"/>
                                </a:lnTo>
                                <a:lnTo>
                                  <a:pt x="478" y="230"/>
                                </a:lnTo>
                                <a:lnTo>
                                  <a:pt x="475" y="235"/>
                                </a:lnTo>
                                <a:lnTo>
                                  <a:pt x="473" y="237"/>
                                </a:lnTo>
                                <a:lnTo>
                                  <a:pt x="465" y="239"/>
                                </a:lnTo>
                                <a:lnTo>
                                  <a:pt x="465" y="239"/>
                                </a:lnTo>
                                <a:lnTo>
                                  <a:pt x="464" y="238"/>
                                </a:lnTo>
                                <a:lnTo>
                                  <a:pt x="465" y="235"/>
                                </a:lnTo>
                                <a:lnTo>
                                  <a:pt x="465" y="235"/>
                                </a:lnTo>
                                <a:lnTo>
                                  <a:pt x="464" y="234"/>
                                </a:lnTo>
                                <a:lnTo>
                                  <a:pt x="464" y="233"/>
                                </a:lnTo>
                                <a:lnTo>
                                  <a:pt x="463" y="233"/>
                                </a:lnTo>
                                <a:lnTo>
                                  <a:pt x="455" y="232"/>
                                </a:lnTo>
                                <a:lnTo>
                                  <a:pt x="453" y="232"/>
                                </a:lnTo>
                                <a:lnTo>
                                  <a:pt x="449" y="231"/>
                                </a:lnTo>
                                <a:lnTo>
                                  <a:pt x="446" y="230"/>
                                </a:lnTo>
                                <a:lnTo>
                                  <a:pt x="442" y="230"/>
                                </a:lnTo>
                                <a:lnTo>
                                  <a:pt x="440" y="228"/>
                                </a:lnTo>
                                <a:lnTo>
                                  <a:pt x="440" y="227"/>
                                </a:lnTo>
                                <a:lnTo>
                                  <a:pt x="438" y="226"/>
                                </a:lnTo>
                                <a:lnTo>
                                  <a:pt x="434" y="221"/>
                                </a:lnTo>
                                <a:lnTo>
                                  <a:pt x="430" y="216"/>
                                </a:lnTo>
                                <a:lnTo>
                                  <a:pt x="424" y="212"/>
                                </a:lnTo>
                                <a:lnTo>
                                  <a:pt x="423" y="212"/>
                                </a:lnTo>
                                <a:lnTo>
                                  <a:pt x="423" y="212"/>
                                </a:lnTo>
                                <a:lnTo>
                                  <a:pt x="417" y="211"/>
                                </a:lnTo>
                                <a:lnTo>
                                  <a:pt x="417" y="211"/>
                                </a:lnTo>
                                <a:lnTo>
                                  <a:pt x="416" y="211"/>
                                </a:lnTo>
                                <a:lnTo>
                                  <a:pt x="413" y="211"/>
                                </a:lnTo>
                                <a:lnTo>
                                  <a:pt x="412" y="212"/>
                                </a:lnTo>
                                <a:lnTo>
                                  <a:pt x="405" y="211"/>
                                </a:lnTo>
                                <a:lnTo>
                                  <a:pt x="404" y="211"/>
                                </a:lnTo>
                                <a:lnTo>
                                  <a:pt x="402" y="213"/>
                                </a:lnTo>
                                <a:lnTo>
                                  <a:pt x="400" y="216"/>
                                </a:lnTo>
                                <a:lnTo>
                                  <a:pt x="399" y="217"/>
                                </a:lnTo>
                                <a:lnTo>
                                  <a:pt x="398" y="219"/>
                                </a:lnTo>
                                <a:lnTo>
                                  <a:pt x="397" y="219"/>
                                </a:lnTo>
                                <a:lnTo>
                                  <a:pt x="395" y="220"/>
                                </a:lnTo>
                                <a:lnTo>
                                  <a:pt x="390" y="220"/>
                                </a:lnTo>
                                <a:lnTo>
                                  <a:pt x="390" y="220"/>
                                </a:lnTo>
                                <a:lnTo>
                                  <a:pt x="386" y="217"/>
                                </a:lnTo>
                                <a:lnTo>
                                  <a:pt x="381" y="213"/>
                                </a:lnTo>
                                <a:lnTo>
                                  <a:pt x="381" y="213"/>
                                </a:lnTo>
                                <a:lnTo>
                                  <a:pt x="375" y="212"/>
                                </a:lnTo>
                                <a:lnTo>
                                  <a:pt x="369" y="213"/>
                                </a:lnTo>
                                <a:lnTo>
                                  <a:pt x="369" y="213"/>
                                </a:lnTo>
                                <a:lnTo>
                                  <a:pt x="368" y="213"/>
                                </a:lnTo>
                                <a:lnTo>
                                  <a:pt x="367" y="214"/>
                                </a:lnTo>
                                <a:lnTo>
                                  <a:pt x="367" y="214"/>
                                </a:lnTo>
                                <a:lnTo>
                                  <a:pt x="361" y="216"/>
                                </a:lnTo>
                                <a:lnTo>
                                  <a:pt x="359" y="215"/>
                                </a:lnTo>
                                <a:lnTo>
                                  <a:pt x="359" y="215"/>
                                </a:lnTo>
                                <a:lnTo>
                                  <a:pt x="356" y="214"/>
                                </a:lnTo>
                                <a:lnTo>
                                  <a:pt x="352" y="217"/>
                                </a:lnTo>
                                <a:lnTo>
                                  <a:pt x="350" y="218"/>
                                </a:lnTo>
                                <a:lnTo>
                                  <a:pt x="348" y="219"/>
                                </a:lnTo>
                                <a:lnTo>
                                  <a:pt x="344" y="222"/>
                                </a:lnTo>
                                <a:lnTo>
                                  <a:pt x="343" y="224"/>
                                </a:lnTo>
                                <a:lnTo>
                                  <a:pt x="342" y="226"/>
                                </a:lnTo>
                                <a:lnTo>
                                  <a:pt x="340" y="229"/>
                                </a:lnTo>
                                <a:lnTo>
                                  <a:pt x="339" y="229"/>
                                </a:lnTo>
                                <a:lnTo>
                                  <a:pt x="336" y="231"/>
                                </a:lnTo>
                                <a:lnTo>
                                  <a:pt x="332" y="233"/>
                                </a:lnTo>
                                <a:lnTo>
                                  <a:pt x="331" y="234"/>
                                </a:lnTo>
                                <a:lnTo>
                                  <a:pt x="331" y="234"/>
                                </a:lnTo>
                                <a:lnTo>
                                  <a:pt x="327" y="235"/>
                                </a:lnTo>
                                <a:lnTo>
                                  <a:pt x="322" y="234"/>
                                </a:lnTo>
                                <a:lnTo>
                                  <a:pt x="315" y="231"/>
                                </a:lnTo>
                                <a:lnTo>
                                  <a:pt x="315" y="231"/>
                                </a:lnTo>
                                <a:lnTo>
                                  <a:pt x="315" y="231"/>
                                </a:lnTo>
                                <a:lnTo>
                                  <a:pt x="309" y="227"/>
                                </a:lnTo>
                                <a:lnTo>
                                  <a:pt x="303" y="221"/>
                                </a:lnTo>
                                <a:lnTo>
                                  <a:pt x="298" y="218"/>
                                </a:lnTo>
                                <a:lnTo>
                                  <a:pt x="298" y="218"/>
                                </a:lnTo>
                                <a:lnTo>
                                  <a:pt x="296" y="217"/>
                                </a:lnTo>
                                <a:lnTo>
                                  <a:pt x="293" y="215"/>
                                </a:lnTo>
                                <a:lnTo>
                                  <a:pt x="289" y="214"/>
                                </a:lnTo>
                                <a:lnTo>
                                  <a:pt x="289" y="214"/>
                                </a:lnTo>
                                <a:lnTo>
                                  <a:pt x="289" y="214"/>
                                </a:lnTo>
                                <a:lnTo>
                                  <a:pt x="287" y="215"/>
                                </a:lnTo>
                                <a:lnTo>
                                  <a:pt x="286" y="216"/>
                                </a:lnTo>
                                <a:lnTo>
                                  <a:pt x="286" y="217"/>
                                </a:lnTo>
                                <a:lnTo>
                                  <a:pt x="287" y="219"/>
                                </a:lnTo>
                                <a:lnTo>
                                  <a:pt x="287" y="219"/>
                                </a:lnTo>
                                <a:lnTo>
                                  <a:pt x="288" y="221"/>
                                </a:lnTo>
                                <a:lnTo>
                                  <a:pt x="289" y="222"/>
                                </a:lnTo>
                                <a:lnTo>
                                  <a:pt x="289" y="225"/>
                                </a:lnTo>
                                <a:lnTo>
                                  <a:pt x="290" y="231"/>
                                </a:lnTo>
                                <a:lnTo>
                                  <a:pt x="289" y="234"/>
                                </a:lnTo>
                                <a:lnTo>
                                  <a:pt x="288" y="236"/>
                                </a:lnTo>
                                <a:lnTo>
                                  <a:pt x="286" y="237"/>
                                </a:lnTo>
                                <a:lnTo>
                                  <a:pt x="286" y="237"/>
                                </a:lnTo>
                                <a:lnTo>
                                  <a:pt x="285" y="237"/>
                                </a:lnTo>
                                <a:lnTo>
                                  <a:pt x="285" y="237"/>
                                </a:lnTo>
                                <a:lnTo>
                                  <a:pt x="285" y="236"/>
                                </a:lnTo>
                                <a:lnTo>
                                  <a:pt x="283" y="235"/>
                                </a:lnTo>
                                <a:lnTo>
                                  <a:pt x="282" y="230"/>
                                </a:lnTo>
                                <a:lnTo>
                                  <a:pt x="282" y="227"/>
                                </a:lnTo>
                                <a:lnTo>
                                  <a:pt x="282" y="225"/>
                                </a:lnTo>
                                <a:lnTo>
                                  <a:pt x="277" y="219"/>
                                </a:lnTo>
                                <a:lnTo>
                                  <a:pt x="273" y="215"/>
                                </a:lnTo>
                                <a:lnTo>
                                  <a:pt x="271" y="213"/>
                                </a:lnTo>
                                <a:lnTo>
                                  <a:pt x="271" y="212"/>
                                </a:lnTo>
                                <a:lnTo>
                                  <a:pt x="268" y="209"/>
                                </a:lnTo>
                                <a:lnTo>
                                  <a:pt x="266" y="208"/>
                                </a:lnTo>
                                <a:lnTo>
                                  <a:pt x="265" y="207"/>
                                </a:lnTo>
                                <a:lnTo>
                                  <a:pt x="258" y="205"/>
                                </a:lnTo>
                                <a:lnTo>
                                  <a:pt x="257" y="204"/>
                                </a:lnTo>
                                <a:lnTo>
                                  <a:pt x="255" y="203"/>
                                </a:lnTo>
                                <a:lnTo>
                                  <a:pt x="250" y="196"/>
                                </a:lnTo>
                                <a:lnTo>
                                  <a:pt x="247" y="194"/>
                                </a:lnTo>
                                <a:lnTo>
                                  <a:pt x="242" y="192"/>
                                </a:lnTo>
                                <a:lnTo>
                                  <a:pt x="239" y="191"/>
                                </a:lnTo>
                                <a:lnTo>
                                  <a:pt x="239" y="192"/>
                                </a:lnTo>
                                <a:lnTo>
                                  <a:pt x="239" y="192"/>
                                </a:lnTo>
                                <a:lnTo>
                                  <a:pt x="239" y="192"/>
                                </a:lnTo>
                                <a:lnTo>
                                  <a:pt x="231" y="193"/>
                                </a:lnTo>
                                <a:lnTo>
                                  <a:pt x="227" y="192"/>
                                </a:lnTo>
                                <a:lnTo>
                                  <a:pt x="227" y="192"/>
                                </a:lnTo>
                                <a:lnTo>
                                  <a:pt x="227" y="192"/>
                                </a:lnTo>
                                <a:lnTo>
                                  <a:pt x="224" y="191"/>
                                </a:lnTo>
                                <a:lnTo>
                                  <a:pt x="221" y="191"/>
                                </a:lnTo>
                                <a:lnTo>
                                  <a:pt x="221" y="191"/>
                                </a:lnTo>
                                <a:lnTo>
                                  <a:pt x="217" y="192"/>
                                </a:lnTo>
                                <a:lnTo>
                                  <a:pt x="216" y="192"/>
                                </a:lnTo>
                                <a:lnTo>
                                  <a:pt x="215" y="192"/>
                                </a:lnTo>
                                <a:lnTo>
                                  <a:pt x="212" y="190"/>
                                </a:lnTo>
                                <a:lnTo>
                                  <a:pt x="210" y="187"/>
                                </a:lnTo>
                                <a:lnTo>
                                  <a:pt x="207" y="183"/>
                                </a:lnTo>
                                <a:lnTo>
                                  <a:pt x="206" y="182"/>
                                </a:lnTo>
                                <a:lnTo>
                                  <a:pt x="206" y="182"/>
                                </a:lnTo>
                                <a:lnTo>
                                  <a:pt x="206" y="182"/>
                                </a:lnTo>
                                <a:lnTo>
                                  <a:pt x="202" y="181"/>
                                </a:lnTo>
                                <a:lnTo>
                                  <a:pt x="196" y="182"/>
                                </a:lnTo>
                                <a:lnTo>
                                  <a:pt x="194" y="183"/>
                                </a:lnTo>
                                <a:lnTo>
                                  <a:pt x="192" y="184"/>
                                </a:lnTo>
                                <a:lnTo>
                                  <a:pt x="186" y="189"/>
                                </a:lnTo>
                                <a:lnTo>
                                  <a:pt x="182" y="191"/>
                                </a:lnTo>
                                <a:lnTo>
                                  <a:pt x="180" y="192"/>
                                </a:lnTo>
                                <a:lnTo>
                                  <a:pt x="179" y="192"/>
                                </a:lnTo>
                                <a:lnTo>
                                  <a:pt x="175" y="192"/>
                                </a:lnTo>
                                <a:lnTo>
                                  <a:pt x="173" y="192"/>
                                </a:lnTo>
                                <a:lnTo>
                                  <a:pt x="172" y="192"/>
                                </a:lnTo>
                                <a:lnTo>
                                  <a:pt x="171" y="192"/>
                                </a:lnTo>
                                <a:lnTo>
                                  <a:pt x="171" y="192"/>
                                </a:lnTo>
                                <a:lnTo>
                                  <a:pt x="169" y="191"/>
                                </a:lnTo>
                                <a:lnTo>
                                  <a:pt x="169" y="189"/>
                                </a:lnTo>
                                <a:lnTo>
                                  <a:pt x="168" y="187"/>
                                </a:lnTo>
                                <a:lnTo>
                                  <a:pt x="164" y="184"/>
                                </a:lnTo>
                                <a:lnTo>
                                  <a:pt x="164" y="184"/>
                                </a:lnTo>
                                <a:lnTo>
                                  <a:pt x="163" y="184"/>
                                </a:lnTo>
                                <a:lnTo>
                                  <a:pt x="159" y="182"/>
                                </a:lnTo>
                                <a:lnTo>
                                  <a:pt x="154" y="181"/>
                                </a:lnTo>
                                <a:lnTo>
                                  <a:pt x="154" y="181"/>
                                </a:lnTo>
                                <a:lnTo>
                                  <a:pt x="154" y="181"/>
                                </a:lnTo>
                                <a:lnTo>
                                  <a:pt x="151" y="180"/>
                                </a:lnTo>
                                <a:lnTo>
                                  <a:pt x="150" y="182"/>
                                </a:lnTo>
                                <a:lnTo>
                                  <a:pt x="149" y="183"/>
                                </a:lnTo>
                                <a:lnTo>
                                  <a:pt x="147" y="185"/>
                                </a:lnTo>
                                <a:lnTo>
                                  <a:pt x="146" y="187"/>
                                </a:lnTo>
                                <a:lnTo>
                                  <a:pt x="141" y="191"/>
                                </a:lnTo>
                                <a:lnTo>
                                  <a:pt x="138" y="193"/>
                                </a:lnTo>
                                <a:lnTo>
                                  <a:pt x="135" y="198"/>
                                </a:lnTo>
                                <a:lnTo>
                                  <a:pt x="133" y="200"/>
                                </a:lnTo>
                                <a:lnTo>
                                  <a:pt x="132" y="200"/>
                                </a:lnTo>
                                <a:lnTo>
                                  <a:pt x="131" y="201"/>
                                </a:lnTo>
                                <a:lnTo>
                                  <a:pt x="131" y="201"/>
                                </a:lnTo>
                                <a:lnTo>
                                  <a:pt x="126" y="203"/>
                                </a:lnTo>
                                <a:lnTo>
                                  <a:pt x="124" y="203"/>
                                </a:lnTo>
                                <a:lnTo>
                                  <a:pt x="120" y="206"/>
                                </a:lnTo>
                                <a:lnTo>
                                  <a:pt x="117" y="208"/>
                                </a:lnTo>
                                <a:lnTo>
                                  <a:pt x="116" y="208"/>
                                </a:lnTo>
                                <a:lnTo>
                                  <a:pt x="110" y="210"/>
                                </a:lnTo>
                                <a:lnTo>
                                  <a:pt x="104" y="211"/>
                                </a:lnTo>
                                <a:lnTo>
                                  <a:pt x="102" y="214"/>
                                </a:lnTo>
                                <a:lnTo>
                                  <a:pt x="100" y="218"/>
                                </a:lnTo>
                                <a:lnTo>
                                  <a:pt x="99" y="220"/>
                                </a:lnTo>
                                <a:lnTo>
                                  <a:pt x="98" y="222"/>
                                </a:lnTo>
                                <a:lnTo>
                                  <a:pt x="95" y="224"/>
                                </a:lnTo>
                                <a:lnTo>
                                  <a:pt x="88" y="228"/>
                                </a:lnTo>
                                <a:lnTo>
                                  <a:pt x="83" y="232"/>
                                </a:lnTo>
                                <a:lnTo>
                                  <a:pt x="79" y="234"/>
                                </a:lnTo>
                                <a:lnTo>
                                  <a:pt x="77" y="234"/>
                                </a:lnTo>
                                <a:lnTo>
                                  <a:pt x="74" y="233"/>
                                </a:lnTo>
                                <a:lnTo>
                                  <a:pt x="74" y="233"/>
                                </a:lnTo>
                                <a:lnTo>
                                  <a:pt x="73" y="233"/>
                                </a:lnTo>
                                <a:lnTo>
                                  <a:pt x="74" y="236"/>
                                </a:lnTo>
                                <a:lnTo>
                                  <a:pt x="76" y="246"/>
                                </a:lnTo>
                                <a:lnTo>
                                  <a:pt x="77" y="251"/>
                                </a:lnTo>
                                <a:lnTo>
                                  <a:pt x="78" y="253"/>
                                </a:lnTo>
                                <a:lnTo>
                                  <a:pt x="79" y="255"/>
                                </a:lnTo>
                                <a:lnTo>
                                  <a:pt x="80" y="257"/>
                                </a:lnTo>
                                <a:lnTo>
                                  <a:pt x="81" y="262"/>
                                </a:lnTo>
                                <a:lnTo>
                                  <a:pt x="80" y="263"/>
                                </a:lnTo>
                                <a:lnTo>
                                  <a:pt x="79" y="264"/>
                                </a:lnTo>
                                <a:lnTo>
                                  <a:pt x="78" y="265"/>
                                </a:lnTo>
                                <a:lnTo>
                                  <a:pt x="72" y="268"/>
                                </a:lnTo>
                                <a:lnTo>
                                  <a:pt x="72" y="268"/>
                                </a:lnTo>
                                <a:lnTo>
                                  <a:pt x="72" y="268"/>
                                </a:lnTo>
                                <a:lnTo>
                                  <a:pt x="70" y="269"/>
                                </a:lnTo>
                                <a:lnTo>
                                  <a:pt x="66" y="270"/>
                                </a:lnTo>
                                <a:lnTo>
                                  <a:pt x="62" y="269"/>
                                </a:lnTo>
                                <a:lnTo>
                                  <a:pt x="58" y="265"/>
                                </a:lnTo>
                                <a:lnTo>
                                  <a:pt x="57" y="264"/>
                                </a:lnTo>
                                <a:lnTo>
                                  <a:pt x="53" y="259"/>
                                </a:lnTo>
                                <a:lnTo>
                                  <a:pt x="52" y="258"/>
                                </a:lnTo>
                                <a:lnTo>
                                  <a:pt x="45" y="249"/>
                                </a:lnTo>
                                <a:lnTo>
                                  <a:pt x="40" y="244"/>
                                </a:lnTo>
                                <a:lnTo>
                                  <a:pt x="40" y="244"/>
                                </a:lnTo>
                                <a:lnTo>
                                  <a:pt x="36" y="243"/>
                                </a:lnTo>
                                <a:lnTo>
                                  <a:pt x="32" y="243"/>
                                </a:lnTo>
                                <a:lnTo>
                                  <a:pt x="32" y="243"/>
                                </a:lnTo>
                                <a:lnTo>
                                  <a:pt x="31" y="244"/>
                                </a:lnTo>
                                <a:lnTo>
                                  <a:pt x="30" y="245"/>
                                </a:lnTo>
                                <a:lnTo>
                                  <a:pt x="28" y="246"/>
                                </a:lnTo>
                                <a:lnTo>
                                  <a:pt x="28" y="247"/>
                                </a:lnTo>
                                <a:lnTo>
                                  <a:pt x="27" y="248"/>
                                </a:lnTo>
                                <a:lnTo>
                                  <a:pt x="26" y="249"/>
                                </a:lnTo>
                                <a:lnTo>
                                  <a:pt x="25" y="250"/>
                                </a:lnTo>
                                <a:lnTo>
                                  <a:pt x="25" y="252"/>
                                </a:lnTo>
                                <a:lnTo>
                                  <a:pt x="25" y="256"/>
                                </a:lnTo>
                                <a:lnTo>
                                  <a:pt x="25" y="259"/>
                                </a:lnTo>
                                <a:lnTo>
                                  <a:pt x="23" y="262"/>
                                </a:lnTo>
                                <a:lnTo>
                                  <a:pt x="20" y="264"/>
                                </a:lnTo>
                                <a:lnTo>
                                  <a:pt x="19" y="265"/>
                                </a:lnTo>
                                <a:lnTo>
                                  <a:pt x="14" y="269"/>
                                </a:lnTo>
                                <a:lnTo>
                                  <a:pt x="10" y="276"/>
                                </a:lnTo>
                                <a:lnTo>
                                  <a:pt x="10" y="276"/>
                                </a:lnTo>
                                <a:lnTo>
                                  <a:pt x="10" y="276"/>
                                </a:lnTo>
                                <a:lnTo>
                                  <a:pt x="10" y="278"/>
                                </a:lnTo>
                                <a:lnTo>
                                  <a:pt x="8" y="286"/>
                                </a:lnTo>
                                <a:lnTo>
                                  <a:pt x="7" y="289"/>
                                </a:lnTo>
                                <a:lnTo>
                                  <a:pt x="7" y="292"/>
                                </a:lnTo>
                                <a:lnTo>
                                  <a:pt x="9" y="295"/>
                                </a:lnTo>
                                <a:lnTo>
                                  <a:pt x="12" y="297"/>
                                </a:lnTo>
                                <a:lnTo>
                                  <a:pt x="15" y="299"/>
                                </a:lnTo>
                                <a:lnTo>
                                  <a:pt x="15" y="299"/>
                                </a:lnTo>
                                <a:lnTo>
                                  <a:pt x="15" y="302"/>
                                </a:lnTo>
                                <a:lnTo>
                                  <a:pt x="15" y="303"/>
                                </a:lnTo>
                                <a:lnTo>
                                  <a:pt x="15" y="304"/>
                                </a:lnTo>
                                <a:lnTo>
                                  <a:pt x="14" y="306"/>
                                </a:lnTo>
                                <a:lnTo>
                                  <a:pt x="13" y="307"/>
                                </a:lnTo>
                                <a:lnTo>
                                  <a:pt x="11" y="308"/>
                                </a:lnTo>
                                <a:lnTo>
                                  <a:pt x="9" y="310"/>
                                </a:lnTo>
                                <a:lnTo>
                                  <a:pt x="6" y="314"/>
                                </a:lnTo>
                                <a:lnTo>
                                  <a:pt x="4" y="318"/>
                                </a:lnTo>
                                <a:lnTo>
                                  <a:pt x="1" y="326"/>
                                </a:lnTo>
                                <a:lnTo>
                                  <a:pt x="0" y="329"/>
                                </a:lnTo>
                                <a:lnTo>
                                  <a:pt x="1" y="332"/>
                                </a:lnTo>
                                <a:lnTo>
                                  <a:pt x="2" y="336"/>
                                </a:lnTo>
                                <a:lnTo>
                                  <a:pt x="6" y="338"/>
                                </a:lnTo>
                                <a:lnTo>
                                  <a:pt x="9" y="340"/>
                                </a:lnTo>
                                <a:lnTo>
                                  <a:pt x="12" y="341"/>
                                </a:lnTo>
                                <a:lnTo>
                                  <a:pt x="14" y="342"/>
                                </a:lnTo>
                                <a:lnTo>
                                  <a:pt x="17" y="344"/>
                                </a:lnTo>
                                <a:lnTo>
                                  <a:pt x="18" y="348"/>
                                </a:lnTo>
                                <a:lnTo>
                                  <a:pt x="18" y="349"/>
                                </a:lnTo>
                                <a:lnTo>
                                  <a:pt x="18" y="354"/>
                                </a:lnTo>
                                <a:lnTo>
                                  <a:pt x="17" y="357"/>
                                </a:lnTo>
                                <a:lnTo>
                                  <a:pt x="19" y="361"/>
                                </a:lnTo>
                                <a:lnTo>
                                  <a:pt x="22" y="364"/>
                                </a:lnTo>
                                <a:lnTo>
                                  <a:pt x="25" y="367"/>
                                </a:lnTo>
                                <a:lnTo>
                                  <a:pt x="25" y="367"/>
                                </a:lnTo>
                                <a:lnTo>
                                  <a:pt x="28" y="366"/>
                                </a:lnTo>
                                <a:lnTo>
                                  <a:pt x="28" y="366"/>
                                </a:lnTo>
                                <a:lnTo>
                                  <a:pt x="32" y="364"/>
                                </a:lnTo>
                                <a:lnTo>
                                  <a:pt x="35" y="364"/>
                                </a:lnTo>
                                <a:lnTo>
                                  <a:pt x="36" y="365"/>
                                </a:lnTo>
                                <a:lnTo>
                                  <a:pt x="48" y="366"/>
                                </a:lnTo>
                                <a:lnTo>
                                  <a:pt x="54" y="366"/>
                                </a:lnTo>
                                <a:lnTo>
                                  <a:pt x="56" y="368"/>
                                </a:lnTo>
                                <a:lnTo>
                                  <a:pt x="56" y="368"/>
                                </a:lnTo>
                                <a:lnTo>
                                  <a:pt x="60" y="374"/>
                                </a:lnTo>
                                <a:lnTo>
                                  <a:pt x="65" y="380"/>
                                </a:lnTo>
                                <a:lnTo>
                                  <a:pt x="70" y="386"/>
                                </a:lnTo>
                                <a:lnTo>
                                  <a:pt x="71" y="388"/>
                                </a:lnTo>
                                <a:lnTo>
                                  <a:pt x="72" y="389"/>
                                </a:lnTo>
                                <a:lnTo>
                                  <a:pt x="73" y="392"/>
                                </a:lnTo>
                                <a:lnTo>
                                  <a:pt x="76" y="396"/>
                                </a:lnTo>
                                <a:lnTo>
                                  <a:pt x="80" y="403"/>
                                </a:lnTo>
                                <a:lnTo>
                                  <a:pt x="83" y="408"/>
                                </a:lnTo>
                                <a:lnTo>
                                  <a:pt x="85" y="411"/>
                                </a:lnTo>
                                <a:lnTo>
                                  <a:pt x="84" y="412"/>
                                </a:lnTo>
                                <a:lnTo>
                                  <a:pt x="84" y="413"/>
                                </a:lnTo>
                                <a:lnTo>
                                  <a:pt x="82" y="414"/>
                                </a:lnTo>
                                <a:lnTo>
                                  <a:pt x="82" y="414"/>
                                </a:lnTo>
                                <a:lnTo>
                                  <a:pt x="82" y="414"/>
                                </a:lnTo>
                                <a:lnTo>
                                  <a:pt x="78" y="414"/>
                                </a:lnTo>
                                <a:lnTo>
                                  <a:pt x="75" y="412"/>
                                </a:lnTo>
                                <a:lnTo>
                                  <a:pt x="75" y="412"/>
                                </a:lnTo>
                                <a:lnTo>
                                  <a:pt x="75" y="412"/>
                                </a:lnTo>
                                <a:lnTo>
                                  <a:pt x="73" y="412"/>
                                </a:lnTo>
                                <a:lnTo>
                                  <a:pt x="72" y="411"/>
                                </a:lnTo>
                                <a:lnTo>
                                  <a:pt x="71" y="412"/>
                                </a:lnTo>
                                <a:lnTo>
                                  <a:pt x="69" y="413"/>
                                </a:lnTo>
                                <a:lnTo>
                                  <a:pt x="68" y="413"/>
                                </a:lnTo>
                                <a:lnTo>
                                  <a:pt x="68" y="414"/>
                                </a:lnTo>
                                <a:lnTo>
                                  <a:pt x="68" y="416"/>
                                </a:lnTo>
                                <a:lnTo>
                                  <a:pt x="68" y="417"/>
                                </a:lnTo>
                                <a:lnTo>
                                  <a:pt x="70" y="418"/>
                                </a:lnTo>
                                <a:lnTo>
                                  <a:pt x="71" y="419"/>
                                </a:lnTo>
                                <a:lnTo>
                                  <a:pt x="71" y="420"/>
                                </a:lnTo>
                                <a:lnTo>
                                  <a:pt x="72" y="420"/>
                                </a:lnTo>
                                <a:lnTo>
                                  <a:pt x="78" y="423"/>
                                </a:lnTo>
                                <a:lnTo>
                                  <a:pt x="79" y="423"/>
                                </a:lnTo>
                                <a:lnTo>
                                  <a:pt x="85" y="426"/>
                                </a:lnTo>
                                <a:lnTo>
                                  <a:pt x="88" y="428"/>
                                </a:lnTo>
                                <a:lnTo>
                                  <a:pt x="93" y="430"/>
                                </a:lnTo>
                                <a:lnTo>
                                  <a:pt x="95" y="431"/>
                                </a:lnTo>
                                <a:lnTo>
                                  <a:pt x="95" y="431"/>
                                </a:lnTo>
                                <a:lnTo>
                                  <a:pt x="94" y="428"/>
                                </a:lnTo>
                                <a:lnTo>
                                  <a:pt x="97" y="426"/>
                                </a:lnTo>
                                <a:lnTo>
                                  <a:pt x="99" y="427"/>
                                </a:lnTo>
                                <a:lnTo>
                                  <a:pt x="99" y="424"/>
                                </a:lnTo>
                                <a:lnTo>
                                  <a:pt x="99" y="423"/>
                                </a:lnTo>
                                <a:lnTo>
                                  <a:pt x="102" y="422"/>
                                </a:lnTo>
                                <a:lnTo>
                                  <a:pt x="107" y="421"/>
                                </a:lnTo>
                                <a:lnTo>
                                  <a:pt x="109" y="420"/>
                                </a:lnTo>
                                <a:lnTo>
                                  <a:pt x="113" y="420"/>
                                </a:lnTo>
                                <a:lnTo>
                                  <a:pt x="118" y="419"/>
                                </a:lnTo>
                                <a:lnTo>
                                  <a:pt x="122" y="417"/>
                                </a:lnTo>
                                <a:lnTo>
                                  <a:pt x="126" y="414"/>
                                </a:lnTo>
                                <a:lnTo>
                                  <a:pt x="133" y="410"/>
                                </a:lnTo>
                                <a:lnTo>
                                  <a:pt x="138" y="406"/>
                                </a:lnTo>
                                <a:lnTo>
                                  <a:pt x="139" y="406"/>
                                </a:lnTo>
                                <a:lnTo>
                                  <a:pt x="141" y="406"/>
                                </a:lnTo>
                                <a:lnTo>
                                  <a:pt x="143" y="406"/>
                                </a:lnTo>
                                <a:lnTo>
                                  <a:pt x="147" y="404"/>
                                </a:lnTo>
                                <a:lnTo>
                                  <a:pt x="148" y="403"/>
                                </a:lnTo>
                                <a:lnTo>
                                  <a:pt x="155" y="399"/>
                                </a:lnTo>
                                <a:lnTo>
                                  <a:pt x="164" y="396"/>
                                </a:lnTo>
                                <a:lnTo>
                                  <a:pt x="169" y="396"/>
                                </a:lnTo>
                                <a:lnTo>
                                  <a:pt x="180" y="399"/>
                                </a:lnTo>
                                <a:lnTo>
                                  <a:pt x="182" y="400"/>
                                </a:lnTo>
                                <a:lnTo>
                                  <a:pt x="185" y="404"/>
                                </a:lnTo>
                                <a:lnTo>
                                  <a:pt x="192" y="405"/>
                                </a:lnTo>
                                <a:lnTo>
                                  <a:pt x="195" y="405"/>
                                </a:lnTo>
                                <a:lnTo>
                                  <a:pt x="197" y="408"/>
                                </a:lnTo>
                                <a:lnTo>
                                  <a:pt x="199" y="409"/>
                                </a:lnTo>
                                <a:lnTo>
                                  <a:pt x="201" y="408"/>
                                </a:lnTo>
                                <a:lnTo>
                                  <a:pt x="207" y="405"/>
                                </a:lnTo>
                                <a:lnTo>
                                  <a:pt x="208" y="404"/>
                                </a:lnTo>
                                <a:lnTo>
                                  <a:pt x="210" y="402"/>
                                </a:lnTo>
                                <a:lnTo>
                                  <a:pt x="212" y="401"/>
                                </a:lnTo>
                                <a:lnTo>
                                  <a:pt x="219" y="403"/>
                                </a:lnTo>
                                <a:lnTo>
                                  <a:pt x="227" y="403"/>
                                </a:lnTo>
                                <a:lnTo>
                                  <a:pt x="231" y="406"/>
                                </a:lnTo>
                                <a:lnTo>
                                  <a:pt x="233" y="407"/>
                                </a:lnTo>
                                <a:lnTo>
                                  <a:pt x="235" y="412"/>
                                </a:lnTo>
                                <a:lnTo>
                                  <a:pt x="237" y="416"/>
                                </a:lnTo>
                                <a:lnTo>
                                  <a:pt x="235" y="418"/>
                                </a:lnTo>
                                <a:lnTo>
                                  <a:pt x="233" y="421"/>
                                </a:lnTo>
                                <a:lnTo>
                                  <a:pt x="233" y="424"/>
                                </a:lnTo>
                                <a:lnTo>
                                  <a:pt x="234" y="427"/>
                                </a:lnTo>
                                <a:lnTo>
                                  <a:pt x="235" y="437"/>
                                </a:lnTo>
                                <a:lnTo>
                                  <a:pt x="232" y="447"/>
                                </a:lnTo>
                                <a:lnTo>
                                  <a:pt x="226" y="456"/>
                                </a:lnTo>
                                <a:lnTo>
                                  <a:pt x="222" y="465"/>
                                </a:lnTo>
                                <a:lnTo>
                                  <a:pt x="224" y="468"/>
                                </a:lnTo>
                                <a:lnTo>
                                  <a:pt x="233" y="472"/>
                                </a:lnTo>
                                <a:lnTo>
                                  <a:pt x="237" y="476"/>
                                </a:lnTo>
                                <a:lnTo>
                                  <a:pt x="233" y="477"/>
                                </a:lnTo>
                                <a:lnTo>
                                  <a:pt x="227" y="476"/>
                                </a:lnTo>
                                <a:lnTo>
                                  <a:pt x="222" y="475"/>
                                </a:lnTo>
                                <a:lnTo>
                                  <a:pt x="213" y="473"/>
                                </a:lnTo>
                                <a:lnTo>
                                  <a:pt x="210" y="472"/>
                                </a:lnTo>
                                <a:lnTo>
                                  <a:pt x="196" y="473"/>
                                </a:lnTo>
                                <a:lnTo>
                                  <a:pt x="185" y="473"/>
                                </a:lnTo>
                                <a:lnTo>
                                  <a:pt x="178" y="475"/>
                                </a:lnTo>
                                <a:lnTo>
                                  <a:pt x="173" y="474"/>
                                </a:lnTo>
                                <a:lnTo>
                                  <a:pt x="170" y="478"/>
                                </a:lnTo>
                                <a:lnTo>
                                  <a:pt x="169" y="480"/>
                                </a:lnTo>
                                <a:lnTo>
                                  <a:pt x="167" y="485"/>
                                </a:lnTo>
                                <a:lnTo>
                                  <a:pt x="164" y="489"/>
                                </a:lnTo>
                                <a:lnTo>
                                  <a:pt x="160" y="491"/>
                                </a:lnTo>
                                <a:lnTo>
                                  <a:pt x="159" y="494"/>
                                </a:lnTo>
                                <a:lnTo>
                                  <a:pt x="159" y="497"/>
                                </a:lnTo>
                                <a:lnTo>
                                  <a:pt x="160" y="499"/>
                                </a:lnTo>
                                <a:lnTo>
                                  <a:pt x="166" y="503"/>
                                </a:lnTo>
                                <a:lnTo>
                                  <a:pt x="170" y="507"/>
                                </a:lnTo>
                                <a:lnTo>
                                  <a:pt x="172" y="508"/>
                                </a:lnTo>
                                <a:lnTo>
                                  <a:pt x="174" y="508"/>
                                </a:lnTo>
                                <a:lnTo>
                                  <a:pt x="176" y="509"/>
                                </a:lnTo>
                                <a:lnTo>
                                  <a:pt x="178" y="511"/>
                                </a:lnTo>
                                <a:lnTo>
                                  <a:pt x="172" y="511"/>
                                </a:lnTo>
                                <a:lnTo>
                                  <a:pt x="170" y="511"/>
                                </a:lnTo>
                                <a:lnTo>
                                  <a:pt x="164" y="513"/>
                                </a:lnTo>
                                <a:lnTo>
                                  <a:pt x="162" y="512"/>
                                </a:lnTo>
                                <a:lnTo>
                                  <a:pt x="160" y="511"/>
                                </a:lnTo>
                                <a:lnTo>
                                  <a:pt x="153" y="507"/>
                                </a:lnTo>
                                <a:lnTo>
                                  <a:pt x="146" y="507"/>
                                </a:lnTo>
                                <a:lnTo>
                                  <a:pt x="137" y="507"/>
                                </a:lnTo>
                                <a:lnTo>
                                  <a:pt x="133" y="509"/>
                                </a:lnTo>
                                <a:lnTo>
                                  <a:pt x="132" y="511"/>
                                </a:lnTo>
                                <a:lnTo>
                                  <a:pt x="131" y="514"/>
                                </a:lnTo>
                                <a:lnTo>
                                  <a:pt x="131" y="517"/>
                                </a:lnTo>
                                <a:lnTo>
                                  <a:pt x="132" y="519"/>
                                </a:lnTo>
                                <a:lnTo>
                                  <a:pt x="134" y="520"/>
                                </a:lnTo>
                                <a:lnTo>
                                  <a:pt x="139" y="522"/>
                                </a:lnTo>
                                <a:lnTo>
                                  <a:pt x="147" y="523"/>
                                </a:lnTo>
                                <a:lnTo>
                                  <a:pt x="151" y="524"/>
                                </a:lnTo>
                                <a:lnTo>
                                  <a:pt x="152" y="526"/>
                                </a:lnTo>
                                <a:lnTo>
                                  <a:pt x="156" y="536"/>
                                </a:lnTo>
                                <a:lnTo>
                                  <a:pt x="161" y="546"/>
                                </a:lnTo>
                                <a:lnTo>
                                  <a:pt x="163" y="550"/>
                                </a:lnTo>
                                <a:lnTo>
                                  <a:pt x="167" y="553"/>
                                </a:lnTo>
                                <a:lnTo>
                                  <a:pt x="168" y="555"/>
                                </a:lnTo>
                                <a:lnTo>
                                  <a:pt x="169" y="557"/>
                                </a:lnTo>
                                <a:lnTo>
                                  <a:pt x="170" y="560"/>
                                </a:lnTo>
                                <a:lnTo>
                                  <a:pt x="170" y="563"/>
                                </a:lnTo>
                                <a:lnTo>
                                  <a:pt x="169" y="568"/>
                                </a:lnTo>
                                <a:lnTo>
                                  <a:pt x="169" y="571"/>
                                </a:lnTo>
                                <a:lnTo>
                                  <a:pt x="171" y="571"/>
                                </a:lnTo>
                                <a:lnTo>
                                  <a:pt x="177" y="571"/>
                                </a:lnTo>
                                <a:lnTo>
                                  <a:pt x="180" y="572"/>
                                </a:lnTo>
                                <a:lnTo>
                                  <a:pt x="183" y="574"/>
                                </a:lnTo>
                                <a:lnTo>
                                  <a:pt x="186" y="578"/>
                                </a:lnTo>
                                <a:lnTo>
                                  <a:pt x="188" y="581"/>
                                </a:lnTo>
                                <a:lnTo>
                                  <a:pt x="188" y="582"/>
                                </a:lnTo>
                                <a:lnTo>
                                  <a:pt x="191" y="584"/>
                                </a:lnTo>
                                <a:lnTo>
                                  <a:pt x="193" y="585"/>
                                </a:lnTo>
                                <a:lnTo>
                                  <a:pt x="195" y="584"/>
                                </a:lnTo>
                                <a:lnTo>
                                  <a:pt x="197" y="583"/>
                                </a:lnTo>
                                <a:lnTo>
                                  <a:pt x="201" y="584"/>
                                </a:lnTo>
                                <a:lnTo>
                                  <a:pt x="204" y="587"/>
                                </a:lnTo>
                                <a:lnTo>
                                  <a:pt x="206" y="586"/>
                                </a:lnTo>
                                <a:lnTo>
                                  <a:pt x="210" y="586"/>
                                </a:lnTo>
                                <a:lnTo>
                                  <a:pt x="212" y="586"/>
                                </a:lnTo>
                                <a:lnTo>
                                  <a:pt x="214" y="587"/>
                                </a:lnTo>
                                <a:lnTo>
                                  <a:pt x="216" y="589"/>
                                </a:lnTo>
                                <a:lnTo>
                                  <a:pt x="217" y="598"/>
                                </a:lnTo>
                                <a:lnTo>
                                  <a:pt x="217" y="603"/>
                                </a:lnTo>
                                <a:lnTo>
                                  <a:pt x="215" y="607"/>
                                </a:lnTo>
                                <a:lnTo>
                                  <a:pt x="213" y="612"/>
                                </a:lnTo>
                                <a:lnTo>
                                  <a:pt x="211" y="618"/>
                                </a:lnTo>
                                <a:lnTo>
                                  <a:pt x="211" y="620"/>
                                </a:lnTo>
                                <a:lnTo>
                                  <a:pt x="211" y="627"/>
                                </a:lnTo>
                                <a:lnTo>
                                  <a:pt x="212" y="631"/>
                                </a:lnTo>
                                <a:lnTo>
                                  <a:pt x="212" y="631"/>
                                </a:lnTo>
                                <a:lnTo>
                                  <a:pt x="213" y="630"/>
                                </a:lnTo>
                                <a:lnTo>
                                  <a:pt x="219" y="624"/>
                                </a:lnTo>
                                <a:lnTo>
                                  <a:pt x="226" y="619"/>
                                </a:lnTo>
                                <a:lnTo>
                                  <a:pt x="230" y="617"/>
                                </a:lnTo>
                                <a:lnTo>
                                  <a:pt x="231" y="616"/>
                                </a:lnTo>
                                <a:lnTo>
                                  <a:pt x="232" y="615"/>
                                </a:lnTo>
                                <a:lnTo>
                                  <a:pt x="234" y="615"/>
                                </a:lnTo>
                                <a:lnTo>
                                  <a:pt x="239" y="613"/>
                                </a:lnTo>
                                <a:lnTo>
                                  <a:pt x="247" y="611"/>
                                </a:lnTo>
                                <a:lnTo>
                                  <a:pt x="248" y="610"/>
                                </a:lnTo>
                                <a:lnTo>
                                  <a:pt x="255" y="609"/>
                                </a:lnTo>
                                <a:lnTo>
                                  <a:pt x="263" y="607"/>
                                </a:lnTo>
                                <a:lnTo>
                                  <a:pt x="266" y="607"/>
                                </a:lnTo>
                                <a:lnTo>
                                  <a:pt x="271" y="607"/>
                                </a:lnTo>
                                <a:lnTo>
                                  <a:pt x="274" y="609"/>
                                </a:lnTo>
                                <a:lnTo>
                                  <a:pt x="276" y="610"/>
                                </a:lnTo>
                                <a:lnTo>
                                  <a:pt x="283" y="614"/>
                                </a:lnTo>
                                <a:lnTo>
                                  <a:pt x="291" y="618"/>
                                </a:lnTo>
                                <a:lnTo>
                                  <a:pt x="297" y="623"/>
                                </a:lnTo>
                                <a:lnTo>
                                  <a:pt x="299" y="625"/>
                                </a:lnTo>
                                <a:lnTo>
                                  <a:pt x="300" y="628"/>
                                </a:lnTo>
                                <a:lnTo>
                                  <a:pt x="301" y="630"/>
                                </a:lnTo>
                                <a:lnTo>
                                  <a:pt x="302" y="631"/>
                                </a:lnTo>
                                <a:lnTo>
                                  <a:pt x="306" y="637"/>
                                </a:lnTo>
                                <a:lnTo>
                                  <a:pt x="308" y="640"/>
                                </a:lnTo>
                                <a:lnTo>
                                  <a:pt x="308" y="641"/>
                                </a:lnTo>
                                <a:lnTo>
                                  <a:pt x="311" y="645"/>
                                </a:lnTo>
                                <a:lnTo>
                                  <a:pt x="314" y="647"/>
                                </a:lnTo>
                                <a:lnTo>
                                  <a:pt x="316" y="650"/>
                                </a:lnTo>
                                <a:lnTo>
                                  <a:pt x="317" y="650"/>
                                </a:lnTo>
                                <a:lnTo>
                                  <a:pt x="318" y="652"/>
                                </a:lnTo>
                                <a:lnTo>
                                  <a:pt x="320" y="653"/>
                                </a:lnTo>
                                <a:lnTo>
                                  <a:pt x="322" y="653"/>
                                </a:lnTo>
                                <a:lnTo>
                                  <a:pt x="322" y="653"/>
                                </a:lnTo>
                                <a:lnTo>
                                  <a:pt x="323" y="653"/>
                                </a:lnTo>
                                <a:lnTo>
                                  <a:pt x="327" y="653"/>
                                </a:lnTo>
                                <a:lnTo>
                                  <a:pt x="331" y="652"/>
                                </a:lnTo>
                                <a:lnTo>
                                  <a:pt x="333" y="651"/>
                                </a:lnTo>
                                <a:lnTo>
                                  <a:pt x="336" y="651"/>
                                </a:lnTo>
                                <a:lnTo>
                                  <a:pt x="338" y="651"/>
                                </a:lnTo>
                                <a:lnTo>
                                  <a:pt x="338" y="651"/>
                                </a:lnTo>
                                <a:lnTo>
                                  <a:pt x="338" y="641"/>
                                </a:lnTo>
                                <a:lnTo>
                                  <a:pt x="338" y="636"/>
                                </a:lnTo>
                                <a:lnTo>
                                  <a:pt x="338" y="631"/>
                                </a:lnTo>
                                <a:lnTo>
                                  <a:pt x="338" y="627"/>
                                </a:lnTo>
                                <a:lnTo>
                                  <a:pt x="338" y="621"/>
                                </a:lnTo>
                                <a:lnTo>
                                  <a:pt x="338" y="611"/>
                                </a:lnTo>
                                <a:lnTo>
                                  <a:pt x="338" y="605"/>
                                </a:lnTo>
                                <a:lnTo>
                                  <a:pt x="338" y="602"/>
                                </a:lnTo>
                                <a:lnTo>
                                  <a:pt x="338" y="591"/>
                                </a:lnTo>
                                <a:lnTo>
                                  <a:pt x="338" y="588"/>
                                </a:lnTo>
                                <a:lnTo>
                                  <a:pt x="338" y="581"/>
                                </a:lnTo>
                                <a:lnTo>
                                  <a:pt x="338" y="572"/>
                                </a:lnTo>
                                <a:lnTo>
                                  <a:pt x="338" y="565"/>
                                </a:lnTo>
                                <a:lnTo>
                                  <a:pt x="338" y="562"/>
                                </a:lnTo>
                                <a:lnTo>
                                  <a:pt x="338" y="557"/>
                                </a:lnTo>
                                <a:lnTo>
                                  <a:pt x="338" y="551"/>
                                </a:lnTo>
                                <a:lnTo>
                                  <a:pt x="338" y="541"/>
                                </a:lnTo>
                                <a:lnTo>
                                  <a:pt x="338" y="535"/>
                                </a:lnTo>
                                <a:lnTo>
                                  <a:pt x="338" y="531"/>
                                </a:lnTo>
                                <a:lnTo>
                                  <a:pt x="338" y="521"/>
                                </a:lnTo>
                                <a:lnTo>
                                  <a:pt x="338" y="517"/>
                                </a:lnTo>
                                <a:lnTo>
                                  <a:pt x="338" y="511"/>
                                </a:lnTo>
                                <a:lnTo>
                                  <a:pt x="338" y="505"/>
                                </a:lnTo>
                                <a:lnTo>
                                  <a:pt x="338" y="501"/>
                                </a:lnTo>
                                <a:lnTo>
                                  <a:pt x="338" y="491"/>
                                </a:lnTo>
                                <a:lnTo>
                                  <a:pt x="342" y="489"/>
                                </a:lnTo>
                                <a:lnTo>
                                  <a:pt x="348" y="488"/>
                                </a:lnTo>
                                <a:lnTo>
                                  <a:pt x="350" y="487"/>
                                </a:lnTo>
                                <a:lnTo>
                                  <a:pt x="353" y="486"/>
                                </a:lnTo>
                                <a:lnTo>
                                  <a:pt x="360" y="484"/>
                                </a:lnTo>
                                <a:lnTo>
                                  <a:pt x="367" y="482"/>
                                </a:lnTo>
                                <a:lnTo>
                                  <a:pt x="373" y="481"/>
                                </a:lnTo>
                                <a:lnTo>
                                  <a:pt x="381" y="479"/>
                                </a:lnTo>
                                <a:lnTo>
                                  <a:pt x="384" y="478"/>
                                </a:lnTo>
                                <a:lnTo>
                                  <a:pt x="386" y="477"/>
                                </a:lnTo>
                                <a:lnTo>
                                  <a:pt x="389" y="476"/>
                                </a:lnTo>
                                <a:lnTo>
                                  <a:pt x="392" y="476"/>
                                </a:lnTo>
                                <a:lnTo>
                                  <a:pt x="398" y="473"/>
                                </a:lnTo>
                                <a:lnTo>
                                  <a:pt x="409" y="471"/>
                                </a:lnTo>
                                <a:lnTo>
                                  <a:pt x="414" y="469"/>
                                </a:lnTo>
                                <a:lnTo>
                                  <a:pt x="415" y="469"/>
                                </a:lnTo>
                                <a:lnTo>
                                  <a:pt x="418" y="468"/>
                                </a:lnTo>
                                <a:lnTo>
                                  <a:pt x="421" y="468"/>
                                </a:lnTo>
                                <a:lnTo>
                                  <a:pt x="425" y="467"/>
                                </a:lnTo>
                                <a:lnTo>
                                  <a:pt x="427" y="466"/>
                                </a:lnTo>
                                <a:lnTo>
                                  <a:pt x="427" y="466"/>
                                </a:lnTo>
                                <a:lnTo>
                                  <a:pt x="430" y="466"/>
                                </a:lnTo>
                                <a:lnTo>
                                  <a:pt x="430" y="466"/>
                                </a:lnTo>
                                <a:lnTo>
                                  <a:pt x="432" y="466"/>
                                </a:lnTo>
                                <a:lnTo>
                                  <a:pt x="432" y="464"/>
                                </a:lnTo>
                                <a:lnTo>
                                  <a:pt x="433" y="464"/>
                                </a:lnTo>
                                <a:lnTo>
                                  <a:pt x="434" y="458"/>
                                </a:lnTo>
                                <a:lnTo>
                                  <a:pt x="435" y="455"/>
                                </a:lnTo>
                                <a:lnTo>
                                  <a:pt x="436" y="452"/>
                                </a:lnTo>
                                <a:lnTo>
                                  <a:pt x="438" y="450"/>
                                </a:lnTo>
                                <a:lnTo>
                                  <a:pt x="440" y="449"/>
                                </a:lnTo>
                                <a:lnTo>
                                  <a:pt x="442" y="449"/>
                                </a:lnTo>
                                <a:lnTo>
                                  <a:pt x="444" y="449"/>
                                </a:lnTo>
                                <a:lnTo>
                                  <a:pt x="445" y="448"/>
                                </a:lnTo>
                                <a:lnTo>
                                  <a:pt x="445" y="447"/>
                                </a:lnTo>
                                <a:lnTo>
                                  <a:pt x="445" y="447"/>
                                </a:lnTo>
                                <a:lnTo>
                                  <a:pt x="449" y="448"/>
                                </a:lnTo>
                                <a:lnTo>
                                  <a:pt x="451" y="448"/>
                                </a:lnTo>
                                <a:lnTo>
                                  <a:pt x="453" y="447"/>
                                </a:lnTo>
                                <a:lnTo>
                                  <a:pt x="456" y="446"/>
                                </a:lnTo>
                                <a:lnTo>
                                  <a:pt x="457" y="446"/>
                                </a:lnTo>
                                <a:lnTo>
                                  <a:pt x="459" y="447"/>
                                </a:lnTo>
                                <a:lnTo>
                                  <a:pt x="458" y="449"/>
                                </a:lnTo>
                                <a:lnTo>
                                  <a:pt x="456" y="451"/>
                                </a:lnTo>
                                <a:lnTo>
                                  <a:pt x="455" y="453"/>
                                </a:lnTo>
                                <a:lnTo>
                                  <a:pt x="455" y="456"/>
                                </a:lnTo>
                                <a:lnTo>
                                  <a:pt x="456" y="458"/>
                                </a:lnTo>
                                <a:lnTo>
                                  <a:pt x="458" y="460"/>
                                </a:lnTo>
                                <a:lnTo>
                                  <a:pt x="459" y="460"/>
                                </a:lnTo>
                                <a:lnTo>
                                  <a:pt x="459" y="457"/>
                                </a:lnTo>
                                <a:lnTo>
                                  <a:pt x="460" y="457"/>
                                </a:lnTo>
                                <a:lnTo>
                                  <a:pt x="461" y="457"/>
                                </a:lnTo>
                                <a:lnTo>
                                  <a:pt x="461" y="458"/>
                                </a:lnTo>
                                <a:lnTo>
                                  <a:pt x="461" y="459"/>
                                </a:lnTo>
                                <a:lnTo>
                                  <a:pt x="463" y="459"/>
                                </a:lnTo>
                                <a:lnTo>
                                  <a:pt x="464" y="457"/>
                                </a:lnTo>
                                <a:lnTo>
                                  <a:pt x="466" y="456"/>
                                </a:lnTo>
                                <a:lnTo>
                                  <a:pt x="468" y="456"/>
                                </a:lnTo>
                                <a:lnTo>
                                  <a:pt x="469" y="455"/>
                                </a:lnTo>
                                <a:lnTo>
                                  <a:pt x="469" y="453"/>
                                </a:lnTo>
                                <a:lnTo>
                                  <a:pt x="470" y="449"/>
                                </a:lnTo>
                                <a:lnTo>
                                  <a:pt x="472" y="445"/>
                                </a:lnTo>
                                <a:lnTo>
                                  <a:pt x="471" y="440"/>
                                </a:lnTo>
                                <a:lnTo>
                                  <a:pt x="467" y="434"/>
                                </a:lnTo>
                                <a:lnTo>
                                  <a:pt x="465" y="431"/>
                                </a:lnTo>
                                <a:lnTo>
                                  <a:pt x="465" y="431"/>
                                </a:lnTo>
                                <a:lnTo>
                                  <a:pt x="466" y="430"/>
                                </a:lnTo>
                                <a:lnTo>
                                  <a:pt x="467" y="431"/>
                                </a:lnTo>
                                <a:lnTo>
                                  <a:pt x="472" y="431"/>
                                </a:lnTo>
                                <a:lnTo>
                                  <a:pt x="473" y="431"/>
                                </a:lnTo>
                                <a:lnTo>
                                  <a:pt x="475" y="432"/>
                                </a:lnTo>
                                <a:lnTo>
                                  <a:pt x="475" y="434"/>
                                </a:lnTo>
                                <a:lnTo>
                                  <a:pt x="476" y="438"/>
                                </a:lnTo>
                                <a:lnTo>
                                  <a:pt x="475" y="440"/>
                                </a:lnTo>
                                <a:lnTo>
                                  <a:pt x="475" y="442"/>
                                </a:lnTo>
                                <a:lnTo>
                                  <a:pt x="475" y="443"/>
                                </a:lnTo>
                                <a:lnTo>
                                  <a:pt x="478" y="442"/>
                                </a:lnTo>
                                <a:lnTo>
                                  <a:pt x="483" y="440"/>
                                </a:lnTo>
                                <a:lnTo>
                                  <a:pt x="486" y="440"/>
                                </a:lnTo>
                                <a:lnTo>
                                  <a:pt x="488" y="441"/>
                                </a:lnTo>
                                <a:lnTo>
                                  <a:pt x="491" y="441"/>
                                </a:lnTo>
                                <a:lnTo>
                                  <a:pt x="494" y="441"/>
                                </a:lnTo>
                                <a:lnTo>
                                  <a:pt x="506" y="443"/>
                                </a:lnTo>
                                <a:lnTo>
                                  <a:pt x="507" y="442"/>
                                </a:lnTo>
                                <a:lnTo>
                                  <a:pt x="509" y="441"/>
                                </a:lnTo>
                                <a:lnTo>
                                  <a:pt x="512" y="438"/>
                                </a:lnTo>
                                <a:lnTo>
                                  <a:pt x="512" y="436"/>
                                </a:lnTo>
                                <a:lnTo>
                                  <a:pt x="512" y="435"/>
                                </a:lnTo>
                                <a:lnTo>
                                  <a:pt x="510" y="430"/>
                                </a:lnTo>
                                <a:lnTo>
                                  <a:pt x="509" y="428"/>
                                </a:lnTo>
                                <a:lnTo>
                                  <a:pt x="508" y="428"/>
                                </a:lnTo>
                                <a:lnTo>
                                  <a:pt x="507" y="428"/>
                                </a:lnTo>
                                <a:lnTo>
                                  <a:pt x="507" y="428"/>
                                </a:lnTo>
                                <a:lnTo>
                                  <a:pt x="504" y="430"/>
                                </a:lnTo>
                                <a:lnTo>
                                  <a:pt x="503" y="431"/>
                                </a:lnTo>
                                <a:lnTo>
                                  <a:pt x="502" y="431"/>
                                </a:lnTo>
                                <a:lnTo>
                                  <a:pt x="499" y="429"/>
                                </a:lnTo>
                                <a:lnTo>
                                  <a:pt x="496" y="428"/>
                                </a:lnTo>
                                <a:lnTo>
                                  <a:pt x="493" y="427"/>
                                </a:lnTo>
                                <a:lnTo>
                                  <a:pt x="488" y="428"/>
                                </a:lnTo>
                                <a:lnTo>
                                  <a:pt x="485" y="428"/>
                                </a:lnTo>
                                <a:lnTo>
                                  <a:pt x="483" y="425"/>
                                </a:lnTo>
                                <a:lnTo>
                                  <a:pt x="482" y="423"/>
                                </a:lnTo>
                                <a:lnTo>
                                  <a:pt x="483" y="420"/>
                                </a:lnTo>
                                <a:lnTo>
                                  <a:pt x="485" y="418"/>
                                </a:lnTo>
                                <a:lnTo>
                                  <a:pt x="489" y="415"/>
                                </a:lnTo>
                                <a:lnTo>
                                  <a:pt x="492" y="414"/>
                                </a:lnTo>
                                <a:lnTo>
                                  <a:pt x="494" y="415"/>
                                </a:lnTo>
                                <a:lnTo>
                                  <a:pt x="495" y="417"/>
                                </a:lnTo>
                                <a:lnTo>
                                  <a:pt x="496" y="421"/>
                                </a:lnTo>
                                <a:lnTo>
                                  <a:pt x="498" y="422"/>
                                </a:lnTo>
                                <a:lnTo>
                                  <a:pt x="499" y="419"/>
                                </a:lnTo>
                                <a:lnTo>
                                  <a:pt x="500" y="418"/>
                                </a:lnTo>
                                <a:lnTo>
                                  <a:pt x="502" y="420"/>
                                </a:lnTo>
                                <a:lnTo>
                                  <a:pt x="504" y="420"/>
                                </a:lnTo>
                                <a:lnTo>
                                  <a:pt x="506" y="419"/>
                                </a:lnTo>
                                <a:lnTo>
                                  <a:pt x="509" y="417"/>
                                </a:lnTo>
                                <a:lnTo>
                                  <a:pt x="509" y="415"/>
                                </a:lnTo>
                                <a:lnTo>
                                  <a:pt x="505" y="413"/>
                                </a:lnTo>
                                <a:lnTo>
                                  <a:pt x="504" y="412"/>
                                </a:lnTo>
                                <a:lnTo>
                                  <a:pt x="503" y="411"/>
                                </a:lnTo>
                                <a:lnTo>
                                  <a:pt x="505" y="411"/>
                                </a:lnTo>
                                <a:lnTo>
                                  <a:pt x="509" y="411"/>
                                </a:lnTo>
                                <a:lnTo>
                                  <a:pt x="511" y="414"/>
                                </a:lnTo>
                                <a:lnTo>
                                  <a:pt x="510" y="417"/>
                                </a:lnTo>
                                <a:lnTo>
                                  <a:pt x="511" y="420"/>
                                </a:lnTo>
                                <a:lnTo>
                                  <a:pt x="513" y="422"/>
                                </a:lnTo>
                                <a:lnTo>
                                  <a:pt x="516" y="424"/>
                                </a:lnTo>
                                <a:lnTo>
                                  <a:pt x="521" y="425"/>
                                </a:lnTo>
                                <a:lnTo>
                                  <a:pt x="525" y="425"/>
                                </a:lnTo>
                                <a:lnTo>
                                  <a:pt x="526" y="425"/>
                                </a:lnTo>
                                <a:lnTo>
                                  <a:pt x="528" y="426"/>
                                </a:lnTo>
                                <a:lnTo>
                                  <a:pt x="528" y="428"/>
                                </a:lnTo>
                                <a:lnTo>
                                  <a:pt x="528" y="430"/>
                                </a:lnTo>
                                <a:lnTo>
                                  <a:pt x="526" y="433"/>
                                </a:lnTo>
                                <a:lnTo>
                                  <a:pt x="525" y="436"/>
                                </a:lnTo>
                                <a:lnTo>
                                  <a:pt x="523" y="436"/>
                                </a:lnTo>
                                <a:lnTo>
                                  <a:pt x="514" y="440"/>
                                </a:lnTo>
                                <a:lnTo>
                                  <a:pt x="512" y="440"/>
                                </a:lnTo>
                                <a:lnTo>
                                  <a:pt x="510" y="441"/>
                                </a:lnTo>
                                <a:lnTo>
                                  <a:pt x="509" y="444"/>
                                </a:lnTo>
                                <a:lnTo>
                                  <a:pt x="506" y="445"/>
                                </a:lnTo>
                                <a:lnTo>
                                  <a:pt x="503" y="447"/>
                                </a:lnTo>
                                <a:lnTo>
                                  <a:pt x="500" y="449"/>
                                </a:lnTo>
                                <a:lnTo>
                                  <a:pt x="499" y="452"/>
                                </a:lnTo>
                                <a:lnTo>
                                  <a:pt x="497" y="452"/>
                                </a:lnTo>
                                <a:lnTo>
                                  <a:pt x="494" y="452"/>
                                </a:lnTo>
                                <a:lnTo>
                                  <a:pt x="480" y="449"/>
                                </a:lnTo>
                                <a:lnTo>
                                  <a:pt x="478" y="449"/>
                                </a:lnTo>
                                <a:lnTo>
                                  <a:pt x="477" y="449"/>
                                </a:lnTo>
                                <a:lnTo>
                                  <a:pt x="476" y="450"/>
                                </a:lnTo>
                                <a:lnTo>
                                  <a:pt x="476" y="451"/>
                                </a:lnTo>
                                <a:lnTo>
                                  <a:pt x="477" y="452"/>
                                </a:lnTo>
                                <a:lnTo>
                                  <a:pt x="477" y="452"/>
                                </a:lnTo>
                                <a:lnTo>
                                  <a:pt x="476" y="453"/>
                                </a:lnTo>
                                <a:lnTo>
                                  <a:pt x="476" y="455"/>
                                </a:lnTo>
                                <a:lnTo>
                                  <a:pt x="475" y="455"/>
                                </a:lnTo>
                                <a:lnTo>
                                  <a:pt x="475" y="456"/>
                                </a:lnTo>
                                <a:lnTo>
                                  <a:pt x="475" y="456"/>
                                </a:lnTo>
                                <a:lnTo>
                                  <a:pt x="474" y="458"/>
                                </a:lnTo>
                                <a:lnTo>
                                  <a:pt x="473" y="460"/>
                                </a:lnTo>
                                <a:lnTo>
                                  <a:pt x="473" y="461"/>
                                </a:lnTo>
                                <a:lnTo>
                                  <a:pt x="473" y="463"/>
                                </a:lnTo>
                                <a:lnTo>
                                  <a:pt x="473" y="464"/>
                                </a:lnTo>
                                <a:lnTo>
                                  <a:pt x="474" y="465"/>
                                </a:lnTo>
                                <a:lnTo>
                                  <a:pt x="481" y="464"/>
                                </a:lnTo>
                                <a:lnTo>
                                  <a:pt x="483" y="465"/>
                                </a:lnTo>
                                <a:lnTo>
                                  <a:pt x="484" y="467"/>
                                </a:lnTo>
                                <a:lnTo>
                                  <a:pt x="485" y="472"/>
                                </a:lnTo>
                                <a:lnTo>
                                  <a:pt x="485" y="476"/>
                                </a:lnTo>
                                <a:lnTo>
                                  <a:pt x="485" y="481"/>
                                </a:lnTo>
                                <a:lnTo>
                                  <a:pt x="484" y="497"/>
                                </a:lnTo>
                                <a:lnTo>
                                  <a:pt x="484" y="497"/>
                                </a:lnTo>
                                <a:lnTo>
                                  <a:pt x="489" y="500"/>
                                </a:lnTo>
                                <a:lnTo>
                                  <a:pt x="491" y="501"/>
                                </a:lnTo>
                                <a:lnTo>
                                  <a:pt x="494" y="503"/>
                                </a:lnTo>
                                <a:lnTo>
                                  <a:pt x="497" y="505"/>
                                </a:lnTo>
                                <a:lnTo>
                                  <a:pt x="499" y="506"/>
                                </a:lnTo>
                                <a:lnTo>
                                  <a:pt x="501" y="507"/>
                                </a:lnTo>
                                <a:lnTo>
                                  <a:pt x="504" y="509"/>
                                </a:lnTo>
                                <a:lnTo>
                                  <a:pt x="507" y="511"/>
                                </a:lnTo>
                                <a:lnTo>
                                  <a:pt x="509" y="512"/>
                                </a:lnTo>
                                <a:lnTo>
                                  <a:pt x="511" y="513"/>
                                </a:lnTo>
                                <a:lnTo>
                                  <a:pt x="514" y="515"/>
                                </a:lnTo>
                                <a:lnTo>
                                  <a:pt x="517" y="516"/>
                                </a:lnTo>
                                <a:lnTo>
                                  <a:pt x="519" y="517"/>
                                </a:lnTo>
                                <a:lnTo>
                                  <a:pt x="521" y="519"/>
                                </a:lnTo>
                                <a:lnTo>
                                  <a:pt x="522" y="524"/>
                                </a:lnTo>
                                <a:lnTo>
                                  <a:pt x="524" y="527"/>
                                </a:lnTo>
                                <a:lnTo>
                                  <a:pt x="526" y="529"/>
                                </a:lnTo>
                                <a:lnTo>
                                  <a:pt x="528" y="531"/>
                                </a:lnTo>
                                <a:lnTo>
                                  <a:pt x="531" y="533"/>
                                </a:lnTo>
                                <a:lnTo>
                                  <a:pt x="532" y="535"/>
                                </a:lnTo>
                                <a:lnTo>
                                  <a:pt x="537" y="540"/>
                                </a:lnTo>
                                <a:lnTo>
                                  <a:pt x="541" y="543"/>
                                </a:lnTo>
                                <a:lnTo>
                                  <a:pt x="544" y="547"/>
                                </a:lnTo>
                                <a:lnTo>
                                  <a:pt x="547" y="550"/>
                                </a:lnTo>
                                <a:lnTo>
                                  <a:pt x="550" y="553"/>
                                </a:lnTo>
                                <a:lnTo>
                                  <a:pt x="552" y="555"/>
                                </a:lnTo>
                                <a:lnTo>
                                  <a:pt x="554" y="557"/>
                                </a:lnTo>
                                <a:lnTo>
                                  <a:pt x="557" y="557"/>
                                </a:lnTo>
                                <a:lnTo>
                                  <a:pt x="557" y="557"/>
                                </a:lnTo>
                                <a:lnTo>
                                  <a:pt x="560" y="556"/>
                                </a:lnTo>
                                <a:lnTo>
                                  <a:pt x="563" y="556"/>
                                </a:lnTo>
                                <a:lnTo>
                                  <a:pt x="568" y="556"/>
                                </a:lnTo>
                                <a:lnTo>
                                  <a:pt x="571" y="555"/>
                                </a:lnTo>
                                <a:lnTo>
                                  <a:pt x="573" y="555"/>
                                </a:lnTo>
                                <a:lnTo>
                                  <a:pt x="577" y="554"/>
                                </a:lnTo>
                                <a:lnTo>
                                  <a:pt x="582" y="554"/>
                                </a:lnTo>
                                <a:lnTo>
                                  <a:pt x="585" y="553"/>
                                </a:lnTo>
                                <a:lnTo>
                                  <a:pt x="592" y="552"/>
                                </a:lnTo>
                                <a:lnTo>
                                  <a:pt x="595" y="551"/>
                                </a:lnTo>
                                <a:lnTo>
                                  <a:pt x="598" y="551"/>
                                </a:lnTo>
                                <a:lnTo>
                                  <a:pt x="598" y="551"/>
                                </a:lnTo>
                                <a:lnTo>
                                  <a:pt x="603" y="551"/>
                                </a:lnTo>
                                <a:lnTo>
                                  <a:pt x="606" y="551"/>
                                </a:lnTo>
                                <a:lnTo>
                                  <a:pt x="615" y="552"/>
                                </a:lnTo>
                                <a:lnTo>
                                  <a:pt x="618" y="552"/>
                                </a:lnTo>
                                <a:lnTo>
                                  <a:pt x="621" y="553"/>
                                </a:lnTo>
                                <a:lnTo>
                                  <a:pt x="627" y="553"/>
                                </a:lnTo>
                                <a:lnTo>
                                  <a:pt x="631" y="554"/>
                                </a:lnTo>
                                <a:lnTo>
                                  <a:pt x="634" y="554"/>
                                </a:lnTo>
                                <a:lnTo>
                                  <a:pt x="638" y="554"/>
                                </a:lnTo>
                                <a:lnTo>
                                  <a:pt x="640" y="554"/>
                                </a:lnTo>
                                <a:lnTo>
                                  <a:pt x="642" y="554"/>
                                </a:lnTo>
                                <a:lnTo>
                                  <a:pt x="642" y="554"/>
                                </a:lnTo>
                                <a:lnTo>
                                  <a:pt x="643" y="554"/>
                                </a:lnTo>
                                <a:lnTo>
                                  <a:pt x="644" y="554"/>
                                </a:lnTo>
                                <a:lnTo>
                                  <a:pt x="648" y="551"/>
                                </a:lnTo>
                                <a:lnTo>
                                  <a:pt x="652" y="550"/>
                                </a:lnTo>
                                <a:lnTo>
                                  <a:pt x="656" y="548"/>
                                </a:lnTo>
                                <a:lnTo>
                                  <a:pt x="659" y="547"/>
                                </a:lnTo>
                                <a:lnTo>
                                  <a:pt x="659" y="547"/>
                                </a:lnTo>
                                <a:lnTo>
                                  <a:pt x="660" y="548"/>
                                </a:lnTo>
                                <a:lnTo>
                                  <a:pt x="662" y="550"/>
                                </a:lnTo>
                                <a:lnTo>
                                  <a:pt x="664" y="552"/>
                                </a:lnTo>
                                <a:lnTo>
                                  <a:pt x="665" y="554"/>
                                </a:lnTo>
                                <a:lnTo>
                                  <a:pt x="667" y="555"/>
                                </a:lnTo>
                                <a:lnTo>
                                  <a:pt x="669" y="557"/>
                                </a:lnTo>
                                <a:lnTo>
                                  <a:pt x="672" y="560"/>
                                </a:lnTo>
                                <a:lnTo>
                                  <a:pt x="674" y="562"/>
                                </a:lnTo>
                                <a:lnTo>
                                  <a:pt x="676" y="562"/>
                                </a:lnTo>
                                <a:lnTo>
                                  <a:pt x="680" y="565"/>
                                </a:lnTo>
                                <a:lnTo>
                                  <a:pt x="683" y="570"/>
                                </a:lnTo>
                                <a:lnTo>
                                  <a:pt x="686" y="575"/>
                                </a:lnTo>
                                <a:lnTo>
                                  <a:pt x="688" y="577"/>
                                </a:lnTo>
                                <a:lnTo>
                                  <a:pt x="689" y="580"/>
                                </a:lnTo>
                                <a:lnTo>
                                  <a:pt x="692" y="584"/>
                                </a:lnTo>
                                <a:lnTo>
                                  <a:pt x="692" y="584"/>
                                </a:lnTo>
                                <a:lnTo>
                                  <a:pt x="694" y="583"/>
                                </a:lnTo>
                                <a:lnTo>
                                  <a:pt x="695" y="582"/>
                                </a:lnTo>
                                <a:lnTo>
                                  <a:pt x="697" y="581"/>
                                </a:lnTo>
                                <a:lnTo>
                                  <a:pt x="699" y="581"/>
                                </a:lnTo>
                                <a:lnTo>
                                  <a:pt x="700" y="580"/>
                                </a:lnTo>
                                <a:lnTo>
                                  <a:pt x="702" y="579"/>
                                </a:lnTo>
                                <a:lnTo>
                                  <a:pt x="702" y="579"/>
                                </a:lnTo>
                                <a:lnTo>
                                  <a:pt x="702" y="584"/>
                                </a:lnTo>
                                <a:lnTo>
                                  <a:pt x="702" y="586"/>
                                </a:lnTo>
                                <a:lnTo>
                                  <a:pt x="701" y="589"/>
                                </a:lnTo>
                                <a:lnTo>
                                  <a:pt x="701" y="596"/>
                                </a:lnTo>
                                <a:lnTo>
                                  <a:pt x="700" y="599"/>
                                </a:lnTo>
                                <a:lnTo>
                                  <a:pt x="700" y="601"/>
                                </a:lnTo>
                                <a:lnTo>
                                  <a:pt x="700" y="604"/>
                                </a:lnTo>
                                <a:lnTo>
                                  <a:pt x="699" y="608"/>
                                </a:lnTo>
                                <a:lnTo>
                                  <a:pt x="699" y="611"/>
                                </a:lnTo>
                                <a:lnTo>
                                  <a:pt x="699" y="613"/>
                                </a:lnTo>
                                <a:lnTo>
                                  <a:pt x="699" y="615"/>
                                </a:lnTo>
                                <a:lnTo>
                                  <a:pt x="699" y="618"/>
                                </a:lnTo>
                                <a:lnTo>
                                  <a:pt x="699" y="620"/>
                                </a:lnTo>
                                <a:lnTo>
                                  <a:pt x="699" y="621"/>
                                </a:lnTo>
                                <a:lnTo>
                                  <a:pt x="705" y="622"/>
                                </a:lnTo>
                                <a:lnTo>
                                  <a:pt x="710" y="622"/>
                                </a:lnTo>
                                <a:lnTo>
                                  <a:pt x="713" y="622"/>
                                </a:lnTo>
                                <a:lnTo>
                                  <a:pt x="716" y="622"/>
                                </a:lnTo>
                                <a:lnTo>
                                  <a:pt x="717" y="626"/>
                                </a:lnTo>
                                <a:lnTo>
                                  <a:pt x="718" y="631"/>
                                </a:lnTo>
                                <a:lnTo>
                                  <a:pt x="718" y="633"/>
                                </a:lnTo>
                                <a:lnTo>
                                  <a:pt x="719" y="639"/>
                                </a:lnTo>
                                <a:lnTo>
                                  <a:pt x="719" y="641"/>
                                </a:lnTo>
                                <a:lnTo>
                                  <a:pt x="720" y="644"/>
                                </a:lnTo>
                                <a:lnTo>
                                  <a:pt x="722" y="650"/>
                                </a:lnTo>
                                <a:lnTo>
                                  <a:pt x="722" y="652"/>
                                </a:lnTo>
                                <a:lnTo>
                                  <a:pt x="723" y="653"/>
                                </a:lnTo>
                                <a:lnTo>
                                  <a:pt x="723" y="655"/>
                                </a:lnTo>
                                <a:lnTo>
                                  <a:pt x="724" y="657"/>
                                </a:lnTo>
                                <a:lnTo>
                                  <a:pt x="725" y="658"/>
                                </a:lnTo>
                                <a:lnTo>
                                  <a:pt x="725" y="658"/>
                                </a:lnTo>
                                <a:lnTo>
                                  <a:pt x="728" y="658"/>
                                </a:lnTo>
                                <a:lnTo>
                                  <a:pt x="728" y="658"/>
                                </a:lnTo>
                                <a:lnTo>
                                  <a:pt x="731" y="658"/>
                                </a:lnTo>
                                <a:lnTo>
                                  <a:pt x="736" y="658"/>
                                </a:lnTo>
                                <a:lnTo>
                                  <a:pt x="740" y="658"/>
                                </a:lnTo>
                                <a:lnTo>
                                  <a:pt x="743" y="658"/>
                                </a:lnTo>
                                <a:lnTo>
                                  <a:pt x="745" y="658"/>
                                </a:lnTo>
                                <a:lnTo>
                                  <a:pt x="748" y="658"/>
                                </a:lnTo>
                                <a:lnTo>
                                  <a:pt x="751" y="657"/>
                                </a:lnTo>
                                <a:lnTo>
                                  <a:pt x="753" y="657"/>
                                </a:lnTo>
                                <a:lnTo>
                                  <a:pt x="756" y="657"/>
                                </a:lnTo>
                                <a:lnTo>
                                  <a:pt x="761" y="657"/>
                                </a:lnTo>
                                <a:lnTo>
                                  <a:pt x="761" y="657"/>
                                </a:lnTo>
                                <a:lnTo>
                                  <a:pt x="762" y="657"/>
                                </a:lnTo>
                                <a:lnTo>
                                  <a:pt x="764" y="658"/>
                                </a:lnTo>
                                <a:lnTo>
                                  <a:pt x="764" y="658"/>
                                </a:lnTo>
                                <a:lnTo>
                                  <a:pt x="764" y="658"/>
                                </a:lnTo>
                                <a:lnTo>
                                  <a:pt x="766" y="657"/>
                                </a:lnTo>
                                <a:lnTo>
                                  <a:pt x="768" y="656"/>
                                </a:lnTo>
                                <a:lnTo>
                                  <a:pt x="768" y="656"/>
                                </a:lnTo>
                                <a:lnTo>
                                  <a:pt x="768" y="656"/>
                                </a:lnTo>
                                <a:lnTo>
                                  <a:pt x="770" y="659"/>
                                </a:lnTo>
                                <a:lnTo>
                                  <a:pt x="771" y="660"/>
                                </a:lnTo>
                                <a:lnTo>
                                  <a:pt x="771" y="661"/>
                                </a:lnTo>
                                <a:lnTo>
                                  <a:pt x="772" y="661"/>
                                </a:lnTo>
                                <a:lnTo>
                                  <a:pt x="772" y="662"/>
                                </a:lnTo>
                                <a:lnTo>
                                  <a:pt x="775" y="664"/>
                                </a:lnTo>
                                <a:lnTo>
                                  <a:pt x="774" y="666"/>
                                </a:lnTo>
                                <a:lnTo>
                                  <a:pt x="773" y="668"/>
                                </a:lnTo>
                                <a:lnTo>
                                  <a:pt x="772" y="671"/>
                                </a:lnTo>
                                <a:lnTo>
                                  <a:pt x="772" y="672"/>
                                </a:lnTo>
                                <a:lnTo>
                                  <a:pt x="772" y="673"/>
                                </a:lnTo>
                                <a:lnTo>
                                  <a:pt x="775" y="675"/>
                                </a:lnTo>
                                <a:lnTo>
                                  <a:pt x="776" y="677"/>
                                </a:lnTo>
                                <a:lnTo>
                                  <a:pt x="778" y="678"/>
                                </a:lnTo>
                                <a:lnTo>
                                  <a:pt x="781" y="680"/>
                                </a:lnTo>
                                <a:lnTo>
                                  <a:pt x="784" y="680"/>
                                </a:lnTo>
                                <a:lnTo>
                                  <a:pt x="785" y="681"/>
                                </a:lnTo>
                                <a:lnTo>
                                  <a:pt x="786" y="681"/>
                                </a:lnTo>
                                <a:lnTo>
                                  <a:pt x="788" y="681"/>
                                </a:lnTo>
                                <a:lnTo>
                                  <a:pt x="788" y="681"/>
                                </a:lnTo>
                                <a:lnTo>
                                  <a:pt x="790" y="681"/>
                                </a:lnTo>
                                <a:lnTo>
                                  <a:pt x="791" y="681"/>
                                </a:lnTo>
                                <a:lnTo>
                                  <a:pt x="791" y="680"/>
                                </a:lnTo>
                                <a:lnTo>
                                  <a:pt x="792" y="679"/>
                                </a:lnTo>
                                <a:lnTo>
                                  <a:pt x="792" y="678"/>
                                </a:lnTo>
                                <a:lnTo>
                                  <a:pt x="792" y="677"/>
                                </a:lnTo>
                                <a:lnTo>
                                  <a:pt x="791" y="675"/>
                                </a:lnTo>
                                <a:lnTo>
                                  <a:pt x="791" y="672"/>
                                </a:lnTo>
                                <a:lnTo>
                                  <a:pt x="791" y="670"/>
                                </a:lnTo>
                                <a:lnTo>
                                  <a:pt x="794" y="666"/>
                                </a:lnTo>
                                <a:lnTo>
                                  <a:pt x="797" y="663"/>
                                </a:lnTo>
                                <a:lnTo>
                                  <a:pt x="801" y="659"/>
                                </a:lnTo>
                                <a:lnTo>
                                  <a:pt x="806" y="656"/>
                                </a:lnTo>
                                <a:lnTo>
                                  <a:pt x="807" y="655"/>
                                </a:lnTo>
                                <a:lnTo>
                                  <a:pt x="808" y="653"/>
                                </a:lnTo>
                                <a:lnTo>
                                  <a:pt x="809" y="651"/>
                                </a:lnTo>
                                <a:lnTo>
                                  <a:pt x="809" y="649"/>
                                </a:lnTo>
                                <a:lnTo>
                                  <a:pt x="810" y="648"/>
                                </a:lnTo>
                                <a:lnTo>
                                  <a:pt x="812" y="647"/>
                                </a:lnTo>
                                <a:lnTo>
                                  <a:pt x="814" y="645"/>
                                </a:lnTo>
                                <a:lnTo>
                                  <a:pt x="815" y="645"/>
                                </a:lnTo>
                                <a:lnTo>
                                  <a:pt x="817" y="645"/>
                                </a:lnTo>
                                <a:lnTo>
                                  <a:pt x="820" y="644"/>
                                </a:lnTo>
                                <a:lnTo>
                                  <a:pt x="821" y="642"/>
                                </a:lnTo>
                                <a:lnTo>
                                  <a:pt x="825" y="639"/>
                                </a:lnTo>
                                <a:lnTo>
                                  <a:pt x="827" y="638"/>
                                </a:lnTo>
                                <a:lnTo>
                                  <a:pt x="831" y="636"/>
                                </a:lnTo>
                                <a:lnTo>
                                  <a:pt x="832" y="635"/>
                                </a:lnTo>
                                <a:lnTo>
                                  <a:pt x="835" y="635"/>
                                </a:lnTo>
                                <a:lnTo>
                                  <a:pt x="839" y="633"/>
                                </a:lnTo>
                                <a:lnTo>
                                  <a:pt x="841" y="632"/>
                                </a:lnTo>
                                <a:lnTo>
                                  <a:pt x="846" y="629"/>
                                </a:lnTo>
                                <a:lnTo>
                                  <a:pt x="851" y="624"/>
                                </a:lnTo>
                                <a:lnTo>
                                  <a:pt x="852" y="623"/>
                                </a:lnTo>
                                <a:lnTo>
                                  <a:pt x="854" y="621"/>
                                </a:lnTo>
                                <a:lnTo>
                                  <a:pt x="858" y="618"/>
                                </a:lnTo>
                                <a:lnTo>
                                  <a:pt x="860" y="618"/>
                                </a:lnTo>
                                <a:lnTo>
                                  <a:pt x="860" y="618"/>
                                </a:lnTo>
                                <a:lnTo>
                                  <a:pt x="862" y="620"/>
                                </a:lnTo>
                                <a:lnTo>
                                  <a:pt x="863" y="620"/>
                                </a:lnTo>
                                <a:lnTo>
                                  <a:pt x="863" y="620"/>
                                </a:lnTo>
                                <a:lnTo>
                                  <a:pt x="863" y="620"/>
                                </a:lnTo>
                                <a:lnTo>
                                  <a:pt x="865" y="619"/>
                                </a:lnTo>
                                <a:lnTo>
                                  <a:pt x="866" y="618"/>
                                </a:lnTo>
                                <a:lnTo>
                                  <a:pt x="866" y="617"/>
                                </a:lnTo>
                                <a:lnTo>
                                  <a:pt x="868" y="615"/>
                                </a:lnTo>
                                <a:lnTo>
                                  <a:pt x="870" y="613"/>
                                </a:lnTo>
                                <a:lnTo>
                                  <a:pt x="874" y="613"/>
                                </a:lnTo>
                                <a:lnTo>
                                  <a:pt x="876" y="611"/>
                                </a:lnTo>
                                <a:lnTo>
                                  <a:pt x="876" y="610"/>
                                </a:lnTo>
                                <a:lnTo>
                                  <a:pt x="875" y="609"/>
                                </a:lnTo>
                                <a:lnTo>
                                  <a:pt x="875" y="609"/>
                                </a:lnTo>
                                <a:lnTo>
                                  <a:pt x="875" y="609"/>
                                </a:lnTo>
                                <a:lnTo>
                                  <a:pt x="875" y="607"/>
                                </a:lnTo>
                                <a:lnTo>
                                  <a:pt x="877" y="604"/>
                                </a:lnTo>
                                <a:lnTo>
                                  <a:pt x="878" y="602"/>
                                </a:lnTo>
                                <a:lnTo>
                                  <a:pt x="879" y="602"/>
                                </a:lnTo>
                                <a:lnTo>
                                  <a:pt x="879" y="599"/>
                                </a:lnTo>
                                <a:lnTo>
                                  <a:pt x="882" y="597"/>
                                </a:lnTo>
                                <a:lnTo>
                                  <a:pt x="882" y="596"/>
                                </a:lnTo>
                                <a:lnTo>
                                  <a:pt x="884" y="593"/>
                                </a:lnTo>
                                <a:lnTo>
                                  <a:pt x="887" y="591"/>
                                </a:lnTo>
                                <a:lnTo>
                                  <a:pt x="888" y="590"/>
                                </a:lnTo>
                                <a:lnTo>
                                  <a:pt x="894" y="588"/>
                                </a:lnTo>
                                <a:lnTo>
                                  <a:pt x="897" y="589"/>
                                </a:lnTo>
                                <a:lnTo>
                                  <a:pt x="900" y="588"/>
                                </a:lnTo>
                                <a:lnTo>
                                  <a:pt x="905" y="586"/>
                                </a:lnTo>
                                <a:lnTo>
                                  <a:pt x="906" y="586"/>
                                </a:lnTo>
                                <a:lnTo>
                                  <a:pt x="906" y="586"/>
                                </a:lnTo>
                                <a:lnTo>
                                  <a:pt x="906" y="586"/>
                                </a:lnTo>
                                <a:lnTo>
                                  <a:pt x="908" y="586"/>
                                </a:lnTo>
                                <a:lnTo>
                                  <a:pt x="917" y="588"/>
                                </a:lnTo>
                                <a:lnTo>
                                  <a:pt x="920" y="589"/>
                                </a:lnTo>
                                <a:lnTo>
                                  <a:pt x="925" y="589"/>
                                </a:lnTo>
                                <a:lnTo>
                                  <a:pt x="928" y="590"/>
                                </a:lnTo>
                                <a:lnTo>
                                  <a:pt x="934" y="592"/>
                                </a:lnTo>
                                <a:lnTo>
                                  <a:pt x="937" y="593"/>
                                </a:lnTo>
                                <a:lnTo>
                                  <a:pt x="938" y="593"/>
                                </a:lnTo>
                                <a:lnTo>
                                  <a:pt x="942" y="594"/>
                                </a:lnTo>
                                <a:lnTo>
                                  <a:pt x="943" y="596"/>
                                </a:lnTo>
                                <a:lnTo>
                                  <a:pt x="944" y="597"/>
                                </a:lnTo>
                                <a:lnTo>
                                  <a:pt x="945" y="597"/>
                                </a:lnTo>
                                <a:lnTo>
                                  <a:pt x="954" y="599"/>
                                </a:lnTo>
                                <a:lnTo>
                                  <a:pt x="957" y="599"/>
                                </a:lnTo>
                                <a:lnTo>
                                  <a:pt x="961" y="600"/>
                                </a:lnTo>
                                <a:lnTo>
                                  <a:pt x="962" y="602"/>
                                </a:lnTo>
                                <a:lnTo>
                                  <a:pt x="965" y="604"/>
                                </a:lnTo>
                                <a:lnTo>
                                  <a:pt x="967" y="604"/>
                                </a:lnTo>
                                <a:lnTo>
                                  <a:pt x="968" y="604"/>
                                </a:lnTo>
                                <a:lnTo>
                                  <a:pt x="966" y="596"/>
                                </a:lnTo>
                                <a:lnTo>
                                  <a:pt x="966" y="596"/>
                                </a:lnTo>
                                <a:lnTo>
                                  <a:pt x="966" y="596"/>
                                </a:lnTo>
                                <a:lnTo>
                                  <a:pt x="966" y="595"/>
                                </a:lnTo>
                                <a:lnTo>
                                  <a:pt x="967" y="591"/>
                                </a:lnTo>
                                <a:lnTo>
                                  <a:pt x="970" y="578"/>
                                </a:lnTo>
                                <a:lnTo>
                                  <a:pt x="972" y="577"/>
                                </a:lnTo>
                                <a:lnTo>
                                  <a:pt x="973" y="576"/>
                                </a:lnTo>
                                <a:lnTo>
                                  <a:pt x="976" y="575"/>
                                </a:lnTo>
                                <a:lnTo>
                                  <a:pt x="982" y="572"/>
                                </a:lnTo>
                                <a:lnTo>
                                  <a:pt x="983" y="572"/>
                                </a:lnTo>
                                <a:lnTo>
                                  <a:pt x="985" y="570"/>
                                </a:lnTo>
                                <a:lnTo>
                                  <a:pt x="990" y="570"/>
                                </a:lnTo>
                                <a:lnTo>
                                  <a:pt x="992" y="570"/>
                                </a:lnTo>
                                <a:lnTo>
                                  <a:pt x="993" y="570"/>
                                </a:lnTo>
                                <a:lnTo>
                                  <a:pt x="993" y="570"/>
                                </a:lnTo>
                                <a:lnTo>
                                  <a:pt x="994" y="568"/>
                                </a:lnTo>
                                <a:lnTo>
                                  <a:pt x="1000" y="570"/>
                                </a:lnTo>
                                <a:lnTo>
                                  <a:pt x="1009" y="576"/>
                                </a:lnTo>
                                <a:lnTo>
                                  <a:pt x="1013" y="578"/>
                                </a:lnTo>
                                <a:lnTo>
                                  <a:pt x="1016" y="579"/>
                                </a:lnTo>
                                <a:lnTo>
                                  <a:pt x="1020" y="581"/>
                                </a:lnTo>
                                <a:lnTo>
                                  <a:pt x="1024" y="583"/>
                                </a:lnTo>
                                <a:lnTo>
                                  <a:pt x="1036" y="586"/>
                                </a:lnTo>
                                <a:lnTo>
                                  <a:pt x="1039" y="586"/>
                                </a:lnTo>
                                <a:lnTo>
                                  <a:pt x="1045" y="586"/>
                                </a:lnTo>
                                <a:lnTo>
                                  <a:pt x="1047" y="586"/>
                                </a:lnTo>
                                <a:lnTo>
                                  <a:pt x="1047" y="586"/>
                                </a:lnTo>
                                <a:lnTo>
                                  <a:pt x="1051" y="581"/>
                                </a:lnTo>
                                <a:lnTo>
                                  <a:pt x="1053" y="581"/>
                                </a:lnTo>
                                <a:lnTo>
                                  <a:pt x="1056" y="581"/>
                                </a:lnTo>
                                <a:lnTo>
                                  <a:pt x="1059" y="582"/>
                                </a:lnTo>
                                <a:lnTo>
                                  <a:pt x="1066" y="582"/>
                                </a:lnTo>
                                <a:lnTo>
                                  <a:pt x="1074" y="582"/>
                                </a:lnTo>
                                <a:lnTo>
                                  <a:pt x="1077" y="582"/>
                                </a:lnTo>
                                <a:lnTo>
                                  <a:pt x="1078" y="582"/>
                                </a:lnTo>
                                <a:lnTo>
                                  <a:pt x="1082" y="581"/>
                                </a:lnTo>
                                <a:lnTo>
                                  <a:pt x="1089" y="580"/>
                                </a:lnTo>
                                <a:lnTo>
                                  <a:pt x="1093" y="580"/>
                                </a:lnTo>
                                <a:lnTo>
                                  <a:pt x="1093" y="580"/>
                                </a:lnTo>
                                <a:lnTo>
                                  <a:pt x="1094" y="580"/>
                                </a:lnTo>
                                <a:lnTo>
                                  <a:pt x="1096" y="580"/>
                                </a:lnTo>
                                <a:lnTo>
                                  <a:pt x="1097" y="580"/>
                                </a:lnTo>
                                <a:lnTo>
                                  <a:pt x="1103" y="582"/>
                                </a:lnTo>
                                <a:lnTo>
                                  <a:pt x="1108" y="583"/>
                                </a:lnTo>
                                <a:lnTo>
                                  <a:pt x="1111" y="583"/>
                                </a:lnTo>
                                <a:lnTo>
                                  <a:pt x="1113" y="583"/>
                                </a:lnTo>
                                <a:lnTo>
                                  <a:pt x="1117" y="583"/>
                                </a:lnTo>
                                <a:lnTo>
                                  <a:pt x="1119" y="583"/>
                                </a:lnTo>
                                <a:lnTo>
                                  <a:pt x="1123" y="583"/>
                                </a:lnTo>
                                <a:lnTo>
                                  <a:pt x="1129" y="584"/>
                                </a:lnTo>
                                <a:lnTo>
                                  <a:pt x="1131" y="585"/>
                                </a:lnTo>
                                <a:lnTo>
                                  <a:pt x="1134" y="585"/>
                                </a:lnTo>
                                <a:lnTo>
                                  <a:pt x="1141" y="584"/>
                                </a:lnTo>
                                <a:lnTo>
                                  <a:pt x="1143" y="584"/>
                                </a:lnTo>
                                <a:lnTo>
                                  <a:pt x="1144" y="584"/>
                                </a:lnTo>
                                <a:lnTo>
                                  <a:pt x="1149" y="584"/>
                                </a:lnTo>
                                <a:lnTo>
                                  <a:pt x="1154" y="586"/>
                                </a:lnTo>
                                <a:lnTo>
                                  <a:pt x="1159" y="588"/>
                                </a:lnTo>
                                <a:lnTo>
                                  <a:pt x="1160" y="588"/>
                                </a:lnTo>
                                <a:lnTo>
                                  <a:pt x="1163" y="588"/>
                                </a:lnTo>
                                <a:lnTo>
                                  <a:pt x="1165" y="589"/>
                                </a:lnTo>
                                <a:lnTo>
                                  <a:pt x="1168" y="589"/>
                                </a:lnTo>
                                <a:lnTo>
                                  <a:pt x="1169" y="589"/>
                                </a:lnTo>
                                <a:lnTo>
                                  <a:pt x="1171" y="588"/>
                                </a:lnTo>
                                <a:lnTo>
                                  <a:pt x="1173" y="589"/>
                                </a:lnTo>
                                <a:lnTo>
                                  <a:pt x="1174" y="593"/>
                                </a:lnTo>
                                <a:lnTo>
                                  <a:pt x="1177" y="596"/>
                                </a:lnTo>
                                <a:lnTo>
                                  <a:pt x="1180" y="598"/>
                                </a:lnTo>
                                <a:lnTo>
                                  <a:pt x="1182" y="601"/>
                                </a:lnTo>
                                <a:lnTo>
                                  <a:pt x="1184" y="602"/>
                                </a:lnTo>
                                <a:lnTo>
                                  <a:pt x="1188" y="602"/>
                                </a:lnTo>
                                <a:lnTo>
                                  <a:pt x="1195" y="603"/>
                                </a:lnTo>
                                <a:lnTo>
                                  <a:pt x="1200" y="604"/>
                                </a:lnTo>
                                <a:lnTo>
                                  <a:pt x="1205" y="609"/>
                                </a:lnTo>
                                <a:lnTo>
                                  <a:pt x="1207" y="610"/>
                                </a:lnTo>
                                <a:lnTo>
                                  <a:pt x="1210" y="613"/>
                                </a:lnTo>
                                <a:lnTo>
                                  <a:pt x="1211" y="613"/>
                                </a:lnTo>
                                <a:lnTo>
                                  <a:pt x="1211" y="612"/>
                                </a:lnTo>
                                <a:lnTo>
                                  <a:pt x="1211" y="609"/>
                                </a:lnTo>
                                <a:lnTo>
                                  <a:pt x="1210" y="605"/>
                                </a:lnTo>
                                <a:lnTo>
                                  <a:pt x="1209" y="599"/>
                                </a:lnTo>
                                <a:lnTo>
                                  <a:pt x="1208" y="595"/>
                                </a:lnTo>
                                <a:lnTo>
                                  <a:pt x="1208" y="593"/>
                                </a:lnTo>
                                <a:lnTo>
                                  <a:pt x="1210" y="590"/>
                                </a:lnTo>
                                <a:lnTo>
                                  <a:pt x="1211" y="587"/>
                                </a:lnTo>
                                <a:lnTo>
                                  <a:pt x="1211" y="499"/>
                                </a:lnTo>
                                <a:lnTo>
                                  <a:pt x="1207" y="499"/>
                                </a:lnTo>
                                <a:lnTo>
                                  <a:pt x="1203" y="500"/>
                                </a:lnTo>
                                <a:lnTo>
                                  <a:pt x="1200" y="498"/>
                                </a:lnTo>
                                <a:lnTo>
                                  <a:pt x="1198" y="497"/>
                                </a:lnTo>
                                <a:lnTo>
                                  <a:pt x="1198" y="495"/>
                                </a:lnTo>
                                <a:lnTo>
                                  <a:pt x="1201" y="493"/>
                                </a:lnTo>
                                <a:lnTo>
                                  <a:pt x="1205" y="490"/>
                                </a:lnTo>
                                <a:lnTo>
                                  <a:pt x="1211" y="489"/>
                                </a:lnTo>
                                <a:lnTo>
                                  <a:pt x="1211" y="489"/>
                                </a:lnTo>
                                <a:lnTo>
                                  <a:pt x="1211" y="219"/>
                                </a:lnTo>
                                <a:lnTo>
                                  <a:pt x="1211" y="219"/>
                                </a:lnTo>
                                <a:lnTo>
                                  <a:pt x="1207" y="222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DCDCDC"/>
                          </a:solidFill>
                          <a:ln>
                            <a:solidFill>
                              <a:schemeClr val="bg1"/>
                            </a:solidFill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t-IT"/>
                          </a:p>
                        </p:txBody>
                      </p:sp>
                    </p:grpSp>
                  </p:grpSp>
                  <p:sp>
                    <p:nvSpPr>
                      <p:cNvPr id="118" name="Freeform: Shape 117">
                        <a:extLst>
                          <a:ext uri="{FF2B5EF4-FFF2-40B4-BE49-F238E27FC236}">
                            <a16:creationId xmlns:a16="http://schemas.microsoft.com/office/drawing/2014/main" id="{670220A1-7C16-48AF-9A36-4B8BAD8618F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322850" y="2386065"/>
                        <a:ext cx="908482" cy="471407"/>
                      </a:xfrm>
                      <a:custGeom>
                        <a:avLst/>
                        <a:gdLst>
                          <a:gd name="connsiteX0" fmla="*/ 982980 w 982980"/>
                          <a:gd name="connsiteY0" fmla="*/ 0 h 541020"/>
                          <a:gd name="connsiteX1" fmla="*/ 723900 w 982980"/>
                          <a:gd name="connsiteY1" fmla="*/ 30480 h 541020"/>
                          <a:gd name="connsiteX2" fmla="*/ 411480 w 982980"/>
                          <a:gd name="connsiteY2" fmla="*/ 129540 h 541020"/>
                          <a:gd name="connsiteX3" fmla="*/ 350520 w 982980"/>
                          <a:gd name="connsiteY3" fmla="*/ 281940 h 541020"/>
                          <a:gd name="connsiteX4" fmla="*/ 198120 w 982980"/>
                          <a:gd name="connsiteY4" fmla="*/ 388620 h 541020"/>
                          <a:gd name="connsiteX5" fmla="*/ 0 w 982980"/>
                          <a:gd name="connsiteY5" fmla="*/ 541020 h 54102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982980" h="541020">
                            <a:moveTo>
                              <a:pt x="982980" y="0"/>
                            </a:moveTo>
                            <a:cubicBezTo>
                              <a:pt x="901065" y="4445"/>
                              <a:pt x="819150" y="8890"/>
                              <a:pt x="723900" y="30480"/>
                            </a:cubicBezTo>
                            <a:cubicBezTo>
                              <a:pt x="628650" y="52070"/>
                              <a:pt x="473710" y="87630"/>
                              <a:pt x="411480" y="129540"/>
                            </a:cubicBezTo>
                            <a:cubicBezTo>
                              <a:pt x="349250" y="171450"/>
                              <a:pt x="386080" y="238760"/>
                              <a:pt x="350520" y="281940"/>
                            </a:cubicBezTo>
                            <a:cubicBezTo>
                              <a:pt x="314960" y="325120"/>
                              <a:pt x="256540" y="345440"/>
                              <a:pt x="198120" y="388620"/>
                            </a:cubicBezTo>
                            <a:cubicBezTo>
                              <a:pt x="139700" y="431800"/>
                              <a:pt x="69850" y="486410"/>
                              <a:pt x="0" y="541020"/>
                            </a:cubicBezTo>
                          </a:path>
                        </a:pathLst>
                      </a:custGeom>
                      <a:noFill/>
                      <a:ln w="15875">
                        <a:solidFill>
                          <a:srgbClr val="C00000"/>
                        </a:solidFill>
                        <a:prstDash val="dash"/>
                        <a:tailEnd type="triangle"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19" name="Freeform: Shape 118">
                        <a:extLst>
                          <a:ext uri="{FF2B5EF4-FFF2-40B4-BE49-F238E27FC236}">
                            <a16:creationId xmlns:a16="http://schemas.microsoft.com/office/drawing/2014/main" id="{08EDFED5-3614-4581-BE55-8E263896FCF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378956" y="2347227"/>
                        <a:ext cx="830580" cy="419100"/>
                      </a:xfrm>
                      <a:custGeom>
                        <a:avLst/>
                        <a:gdLst>
                          <a:gd name="connsiteX0" fmla="*/ 830580 w 830580"/>
                          <a:gd name="connsiteY0" fmla="*/ 0 h 419100"/>
                          <a:gd name="connsiteX1" fmla="*/ 601980 w 830580"/>
                          <a:gd name="connsiteY1" fmla="*/ 30480 h 419100"/>
                          <a:gd name="connsiteX2" fmla="*/ 358140 w 830580"/>
                          <a:gd name="connsiteY2" fmla="*/ 99060 h 419100"/>
                          <a:gd name="connsiteX3" fmla="*/ 251460 w 830580"/>
                          <a:gd name="connsiteY3" fmla="*/ 144780 h 419100"/>
                          <a:gd name="connsiteX4" fmla="*/ 220980 w 830580"/>
                          <a:gd name="connsiteY4" fmla="*/ 228600 h 419100"/>
                          <a:gd name="connsiteX5" fmla="*/ 205740 w 830580"/>
                          <a:gd name="connsiteY5" fmla="*/ 304800 h 419100"/>
                          <a:gd name="connsiteX6" fmla="*/ 0 w 830580"/>
                          <a:gd name="connsiteY6" fmla="*/ 419100 h 4191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830580" h="419100">
                            <a:moveTo>
                              <a:pt x="830580" y="0"/>
                            </a:moveTo>
                            <a:cubicBezTo>
                              <a:pt x="755650" y="6985"/>
                              <a:pt x="680720" y="13970"/>
                              <a:pt x="601980" y="30480"/>
                            </a:cubicBezTo>
                            <a:cubicBezTo>
                              <a:pt x="523240" y="46990"/>
                              <a:pt x="416560" y="80010"/>
                              <a:pt x="358140" y="99060"/>
                            </a:cubicBezTo>
                            <a:cubicBezTo>
                              <a:pt x="299720" y="118110"/>
                              <a:pt x="274320" y="123190"/>
                              <a:pt x="251460" y="144780"/>
                            </a:cubicBezTo>
                            <a:cubicBezTo>
                              <a:pt x="228600" y="166370"/>
                              <a:pt x="228600" y="201930"/>
                              <a:pt x="220980" y="228600"/>
                            </a:cubicBezTo>
                            <a:cubicBezTo>
                              <a:pt x="213360" y="255270"/>
                              <a:pt x="242570" y="273050"/>
                              <a:pt x="205740" y="304800"/>
                            </a:cubicBezTo>
                            <a:cubicBezTo>
                              <a:pt x="168910" y="336550"/>
                              <a:pt x="84455" y="377825"/>
                              <a:pt x="0" y="419100"/>
                            </a:cubicBezTo>
                          </a:path>
                        </a:pathLst>
                      </a:custGeom>
                      <a:noFill/>
                      <a:ln w="158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cxnSp>
                    <p:nvCxnSpPr>
                      <p:cNvPr id="120" name="Straight Arrow Connector 119">
                        <a:extLst>
                          <a:ext uri="{FF2B5EF4-FFF2-40B4-BE49-F238E27FC236}">
                            <a16:creationId xmlns:a16="http://schemas.microsoft.com/office/drawing/2014/main" id="{877050FC-52A5-45B8-9F64-74BCF9C46E7F}"/>
                          </a:ext>
                        </a:extLst>
                      </p:cNvPr>
                      <p:cNvCxnSpPr>
                        <a:cxnSpLocks/>
                        <a:stCxn id="119" idx="6"/>
                        <a:endCxn id="191" idx="11"/>
                      </p:cNvCxnSpPr>
                      <p:nvPr/>
                    </p:nvCxnSpPr>
                    <p:spPr>
                      <a:xfrm flipH="1">
                        <a:off x="8280701" y="2766327"/>
                        <a:ext cx="98255" cy="46133"/>
                      </a:xfrm>
                      <a:prstGeom prst="straightConnector1">
                        <a:avLst/>
                      </a:prstGeom>
                      <a:ln w="15875">
                        <a:solidFill>
                          <a:schemeClr val="tx1"/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21" name="Freeform: Shape 120">
                        <a:extLst>
                          <a:ext uri="{FF2B5EF4-FFF2-40B4-BE49-F238E27FC236}">
                            <a16:creationId xmlns:a16="http://schemas.microsoft.com/office/drawing/2014/main" id="{4ACB4CE5-BDAE-4427-9168-C3B6FF944EF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686163" y="2067244"/>
                        <a:ext cx="1278731" cy="890588"/>
                      </a:xfrm>
                      <a:custGeom>
                        <a:avLst/>
                        <a:gdLst>
                          <a:gd name="connsiteX0" fmla="*/ 1278731 w 1278731"/>
                          <a:gd name="connsiteY0" fmla="*/ 0 h 890588"/>
                          <a:gd name="connsiteX1" fmla="*/ 1095375 w 1278731"/>
                          <a:gd name="connsiteY1" fmla="*/ 259556 h 890588"/>
                          <a:gd name="connsiteX2" fmla="*/ 802481 w 1278731"/>
                          <a:gd name="connsiteY2" fmla="*/ 557213 h 890588"/>
                          <a:gd name="connsiteX3" fmla="*/ 521493 w 1278731"/>
                          <a:gd name="connsiteY3" fmla="*/ 745331 h 890588"/>
                          <a:gd name="connsiteX4" fmla="*/ 238125 w 1278731"/>
                          <a:gd name="connsiteY4" fmla="*/ 859631 h 890588"/>
                          <a:gd name="connsiteX5" fmla="*/ 0 w 1278731"/>
                          <a:gd name="connsiteY5" fmla="*/ 890588 h 89058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278731" h="890588">
                            <a:moveTo>
                              <a:pt x="1278731" y="0"/>
                            </a:moveTo>
                            <a:cubicBezTo>
                              <a:pt x="1226740" y="83343"/>
                              <a:pt x="1174750" y="166687"/>
                              <a:pt x="1095375" y="259556"/>
                            </a:cubicBezTo>
                            <a:cubicBezTo>
                              <a:pt x="1016000" y="352425"/>
                              <a:pt x="898128" y="476251"/>
                              <a:pt x="802481" y="557213"/>
                            </a:cubicBezTo>
                            <a:cubicBezTo>
                              <a:pt x="706834" y="638175"/>
                              <a:pt x="615552" y="694928"/>
                              <a:pt x="521493" y="745331"/>
                            </a:cubicBezTo>
                            <a:cubicBezTo>
                              <a:pt x="427434" y="795734"/>
                              <a:pt x="325040" y="835422"/>
                              <a:pt x="238125" y="859631"/>
                            </a:cubicBezTo>
                            <a:cubicBezTo>
                              <a:pt x="151210" y="883840"/>
                              <a:pt x="75605" y="887214"/>
                              <a:pt x="0" y="890588"/>
                            </a:cubicBezTo>
                          </a:path>
                        </a:pathLst>
                      </a:custGeom>
                      <a:noFill/>
                      <a:ln w="15875">
                        <a:solidFill>
                          <a:schemeClr val="tx1"/>
                        </a:solidFill>
                        <a:tailEnd type="triangle"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22" name="Freeform: Shape 121">
                        <a:extLst>
                          <a:ext uri="{FF2B5EF4-FFF2-40B4-BE49-F238E27FC236}">
                            <a16:creationId xmlns:a16="http://schemas.microsoft.com/office/drawing/2014/main" id="{F42BF2F4-F331-40E6-AE77-7B305FD5444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145744" y="2262507"/>
                        <a:ext cx="347662" cy="420584"/>
                      </a:xfrm>
                      <a:custGeom>
                        <a:avLst/>
                        <a:gdLst>
                          <a:gd name="connsiteX0" fmla="*/ 347662 w 347662"/>
                          <a:gd name="connsiteY0" fmla="*/ 359568 h 420584"/>
                          <a:gd name="connsiteX1" fmla="*/ 188119 w 347662"/>
                          <a:gd name="connsiteY1" fmla="*/ 419100 h 420584"/>
                          <a:gd name="connsiteX2" fmla="*/ 50006 w 347662"/>
                          <a:gd name="connsiteY2" fmla="*/ 392906 h 420584"/>
                          <a:gd name="connsiteX3" fmla="*/ 69056 w 347662"/>
                          <a:gd name="connsiteY3" fmla="*/ 290512 h 420584"/>
                          <a:gd name="connsiteX4" fmla="*/ 119062 w 347662"/>
                          <a:gd name="connsiteY4" fmla="*/ 197643 h 420584"/>
                          <a:gd name="connsiteX5" fmla="*/ 0 w 347662"/>
                          <a:gd name="connsiteY5" fmla="*/ 0 h 42058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347662" h="420584">
                            <a:moveTo>
                              <a:pt x="347662" y="359568"/>
                            </a:moveTo>
                            <a:cubicBezTo>
                              <a:pt x="292695" y="386556"/>
                              <a:pt x="237728" y="413544"/>
                              <a:pt x="188119" y="419100"/>
                            </a:cubicBezTo>
                            <a:cubicBezTo>
                              <a:pt x="138510" y="424656"/>
                              <a:pt x="69850" y="414337"/>
                              <a:pt x="50006" y="392906"/>
                            </a:cubicBezTo>
                            <a:cubicBezTo>
                              <a:pt x="30162" y="371475"/>
                              <a:pt x="57547" y="323056"/>
                              <a:pt x="69056" y="290512"/>
                            </a:cubicBezTo>
                            <a:cubicBezTo>
                              <a:pt x="80565" y="257968"/>
                              <a:pt x="130571" y="246062"/>
                              <a:pt x="119062" y="197643"/>
                            </a:cubicBezTo>
                            <a:cubicBezTo>
                              <a:pt x="107553" y="149224"/>
                              <a:pt x="53776" y="74612"/>
                              <a:pt x="0" y="0"/>
                            </a:cubicBezTo>
                          </a:path>
                        </a:pathLst>
                      </a:custGeom>
                      <a:noFill/>
                      <a:ln w="15875">
                        <a:solidFill>
                          <a:schemeClr val="tx1"/>
                        </a:solidFill>
                        <a:tailEnd type="triangle"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23" name="Freeform: Shape 122">
                        <a:extLst>
                          <a:ext uri="{FF2B5EF4-FFF2-40B4-BE49-F238E27FC236}">
                            <a16:creationId xmlns:a16="http://schemas.microsoft.com/office/drawing/2014/main" id="{D4285275-5716-4C48-92EA-514BE752D1E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960006" y="2626838"/>
                        <a:ext cx="238125" cy="33337"/>
                      </a:xfrm>
                      <a:custGeom>
                        <a:avLst/>
                        <a:gdLst>
                          <a:gd name="connsiteX0" fmla="*/ 238125 w 238125"/>
                          <a:gd name="connsiteY0" fmla="*/ 33337 h 33337"/>
                          <a:gd name="connsiteX1" fmla="*/ 64294 w 238125"/>
                          <a:gd name="connsiteY1" fmla="*/ 9525 h 33337"/>
                          <a:gd name="connsiteX2" fmla="*/ 0 w 238125"/>
                          <a:gd name="connsiteY2" fmla="*/ 0 h 3333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238125" h="33337">
                            <a:moveTo>
                              <a:pt x="238125" y="33337"/>
                            </a:moveTo>
                            <a:lnTo>
                              <a:pt x="64294" y="9525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noFill/>
                      <a:ln w="15875">
                        <a:solidFill>
                          <a:schemeClr val="tx1"/>
                        </a:solidFill>
                        <a:tailEnd type="triangle"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24" name="Freeform: Shape 123">
                        <a:extLst>
                          <a:ext uri="{FF2B5EF4-FFF2-40B4-BE49-F238E27FC236}">
                            <a16:creationId xmlns:a16="http://schemas.microsoft.com/office/drawing/2014/main" id="{3220D532-DBAA-43A5-BD6C-5F238B4F79B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886188" y="2793525"/>
                        <a:ext cx="238125" cy="95334"/>
                      </a:xfrm>
                      <a:custGeom>
                        <a:avLst/>
                        <a:gdLst>
                          <a:gd name="connsiteX0" fmla="*/ 238125 w 238125"/>
                          <a:gd name="connsiteY0" fmla="*/ 61913 h 95334"/>
                          <a:gd name="connsiteX1" fmla="*/ 150018 w 238125"/>
                          <a:gd name="connsiteY1" fmla="*/ 95250 h 95334"/>
                          <a:gd name="connsiteX2" fmla="*/ 59531 w 238125"/>
                          <a:gd name="connsiteY2" fmla="*/ 69057 h 95334"/>
                          <a:gd name="connsiteX3" fmla="*/ 0 w 238125"/>
                          <a:gd name="connsiteY3" fmla="*/ 0 h 9533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238125" h="95334">
                            <a:moveTo>
                              <a:pt x="238125" y="61913"/>
                            </a:moveTo>
                            <a:cubicBezTo>
                              <a:pt x="208954" y="77986"/>
                              <a:pt x="179784" y="94059"/>
                              <a:pt x="150018" y="95250"/>
                            </a:cubicBezTo>
                            <a:cubicBezTo>
                              <a:pt x="120252" y="96441"/>
                              <a:pt x="84534" y="84932"/>
                              <a:pt x="59531" y="69057"/>
                            </a:cubicBezTo>
                            <a:cubicBezTo>
                              <a:pt x="34528" y="53182"/>
                              <a:pt x="17264" y="26591"/>
                              <a:pt x="0" y="0"/>
                            </a:cubicBezTo>
                          </a:path>
                        </a:pathLst>
                      </a:custGeom>
                      <a:noFill/>
                      <a:ln w="15875">
                        <a:solidFill>
                          <a:schemeClr val="tx1"/>
                        </a:solidFill>
                        <a:tailEnd type="triangle"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25" name="Freeform: Shape 124">
                        <a:extLst>
                          <a:ext uri="{FF2B5EF4-FFF2-40B4-BE49-F238E27FC236}">
                            <a16:creationId xmlns:a16="http://schemas.microsoft.com/office/drawing/2014/main" id="{C6F7676C-A124-4BC5-8B9C-7BC327074FD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010013" y="2489034"/>
                        <a:ext cx="190500" cy="102085"/>
                      </a:xfrm>
                      <a:custGeom>
                        <a:avLst/>
                        <a:gdLst>
                          <a:gd name="connsiteX0" fmla="*/ 190500 w 190500"/>
                          <a:gd name="connsiteY0" fmla="*/ 102085 h 102085"/>
                          <a:gd name="connsiteX1" fmla="*/ 171450 w 190500"/>
                          <a:gd name="connsiteY1" fmla="*/ 30648 h 102085"/>
                          <a:gd name="connsiteX2" fmla="*/ 85725 w 190500"/>
                          <a:gd name="connsiteY2" fmla="*/ 2073 h 102085"/>
                          <a:gd name="connsiteX3" fmla="*/ 0 w 190500"/>
                          <a:gd name="connsiteY3" fmla="*/ 4454 h 10208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90500" h="102085">
                            <a:moveTo>
                              <a:pt x="190500" y="102085"/>
                            </a:moveTo>
                            <a:cubicBezTo>
                              <a:pt x="189706" y="74701"/>
                              <a:pt x="188912" y="47317"/>
                              <a:pt x="171450" y="30648"/>
                            </a:cubicBezTo>
                            <a:cubicBezTo>
                              <a:pt x="153988" y="13979"/>
                              <a:pt x="114300" y="6439"/>
                              <a:pt x="85725" y="2073"/>
                            </a:cubicBezTo>
                            <a:cubicBezTo>
                              <a:pt x="57150" y="-2293"/>
                              <a:pt x="28575" y="1080"/>
                              <a:pt x="0" y="4454"/>
                            </a:cubicBezTo>
                          </a:path>
                        </a:pathLst>
                      </a:custGeom>
                      <a:noFill/>
                      <a:ln w="15875">
                        <a:solidFill>
                          <a:schemeClr val="tx1"/>
                        </a:solidFill>
                        <a:tailEnd type="triangle"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26" name="Freeform: Shape 125">
                        <a:extLst>
                          <a:ext uri="{FF2B5EF4-FFF2-40B4-BE49-F238E27FC236}">
                            <a16:creationId xmlns:a16="http://schemas.microsoft.com/office/drawing/2014/main" id="{0AB03986-4DCF-46A0-B151-08175F31DAF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795575" y="3908744"/>
                        <a:ext cx="508000" cy="355600"/>
                      </a:xfrm>
                      <a:custGeom>
                        <a:avLst/>
                        <a:gdLst>
                          <a:gd name="connsiteX0" fmla="*/ 0 w 508000"/>
                          <a:gd name="connsiteY0" fmla="*/ 355600 h 355600"/>
                          <a:gd name="connsiteX1" fmla="*/ 266700 w 508000"/>
                          <a:gd name="connsiteY1" fmla="*/ 241300 h 355600"/>
                          <a:gd name="connsiteX2" fmla="*/ 393700 w 508000"/>
                          <a:gd name="connsiteY2" fmla="*/ 101600 h 355600"/>
                          <a:gd name="connsiteX3" fmla="*/ 508000 w 508000"/>
                          <a:gd name="connsiteY3" fmla="*/ 0 h 3556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508000" h="355600">
                            <a:moveTo>
                              <a:pt x="0" y="355600"/>
                            </a:moveTo>
                            <a:cubicBezTo>
                              <a:pt x="100541" y="319616"/>
                              <a:pt x="201083" y="283633"/>
                              <a:pt x="266700" y="241300"/>
                            </a:cubicBezTo>
                            <a:cubicBezTo>
                              <a:pt x="332317" y="198967"/>
                              <a:pt x="353483" y="141817"/>
                              <a:pt x="393700" y="101600"/>
                            </a:cubicBezTo>
                            <a:cubicBezTo>
                              <a:pt x="433917" y="61383"/>
                              <a:pt x="470958" y="30691"/>
                              <a:pt x="508000" y="0"/>
                            </a:cubicBezTo>
                          </a:path>
                        </a:pathLst>
                      </a:custGeom>
                      <a:noFill/>
                      <a:ln w="15875">
                        <a:solidFill>
                          <a:schemeClr val="tx1"/>
                        </a:solidFill>
                        <a:tailEnd type="triangle"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27" name="Freeform: Shape 126">
                        <a:extLst>
                          <a:ext uri="{FF2B5EF4-FFF2-40B4-BE49-F238E27FC236}">
                            <a16:creationId xmlns:a16="http://schemas.microsoft.com/office/drawing/2014/main" id="{D48C432D-0D4E-4C74-9543-E5B3B30B13A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265475" y="3940494"/>
                        <a:ext cx="107950" cy="298450"/>
                      </a:xfrm>
                      <a:custGeom>
                        <a:avLst/>
                        <a:gdLst>
                          <a:gd name="connsiteX0" fmla="*/ 0 w 107950"/>
                          <a:gd name="connsiteY0" fmla="*/ 298450 h 298450"/>
                          <a:gd name="connsiteX1" fmla="*/ 38100 w 107950"/>
                          <a:gd name="connsiteY1" fmla="*/ 171450 h 298450"/>
                          <a:gd name="connsiteX2" fmla="*/ 76200 w 107950"/>
                          <a:gd name="connsiteY2" fmla="*/ 69850 h 298450"/>
                          <a:gd name="connsiteX3" fmla="*/ 107950 w 107950"/>
                          <a:gd name="connsiteY3" fmla="*/ 0 h 29845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07950" h="298450">
                            <a:moveTo>
                              <a:pt x="0" y="298450"/>
                            </a:moveTo>
                            <a:cubicBezTo>
                              <a:pt x="12700" y="254000"/>
                              <a:pt x="25400" y="209550"/>
                              <a:pt x="38100" y="171450"/>
                            </a:cubicBezTo>
                            <a:cubicBezTo>
                              <a:pt x="50800" y="133350"/>
                              <a:pt x="64558" y="98425"/>
                              <a:pt x="76200" y="69850"/>
                            </a:cubicBezTo>
                            <a:cubicBezTo>
                              <a:pt x="87842" y="41275"/>
                              <a:pt x="97896" y="20637"/>
                              <a:pt x="107950" y="0"/>
                            </a:cubicBezTo>
                          </a:path>
                        </a:pathLst>
                      </a:custGeom>
                      <a:noFill/>
                      <a:ln w="15875">
                        <a:solidFill>
                          <a:schemeClr val="tx1"/>
                        </a:solidFill>
                        <a:tailEnd type="triangle"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28" name="Freeform: Shape 127">
                        <a:extLst>
                          <a:ext uri="{FF2B5EF4-FFF2-40B4-BE49-F238E27FC236}">
                            <a16:creationId xmlns:a16="http://schemas.microsoft.com/office/drawing/2014/main" id="{36232F4B-7758-47FC-9E95-5C346424413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559956" y="3684055"/>
                        <a:ext cx="1309688" cy="106576"/>
                      </a:xfrm>
                      <a:custGeom>
                        <a:avLst/>
                        <a:gdLst>
                          <a:gd name="connsiteX0" fmla="*/ 1309688 w 1309688"/>
                          <a:gd name="connsiteY0" fmla="*/ 4820 h 106576"/>
                          <a:gd name="connsiteX1" fmla="*/ 1207294 w 1309688"/>
                          <a:gd name="connsiteY1" fmla="*/ 59589 h 106576"/>
                          <a:gd name="connsiteX2" fmla="*/ 1059657 w 1309688"/>
                          <a:gd name="connsiteY2" fmla="*/ 102452 h 106576"/>
                          <a:gd name="connsiteX3" fmla="*/ 821532 w 1309688"/>
                          <a:gd name="connsiteY3" fmla="*/ 102452 h 106576"/>
                          <a:gd name="connsiteX4" fmla="*/ 731044 w 1309688"/>
                          <a:gd name="connsiteY4" fmla="*/ 81020 h 106576"/>
                          <a:gd name="connsiteX5" fmla="*/ 666750 w 1309688"/>
                          <a:gd name="connsiteY5" fmla="*/ 23870 h 106576"/>
                          <a:gd name="connsiteX6" fmla="*/ 540544 w 1309688"/>
                          <a:gd name="connsiteY6" fmla="*/ 58 h 106576"/>
                          <a:gd name="connsiteX7" fmla="*/ 428625 w 1309688"/>
                          <a:gd name="connsiteY7" fmla="*/ 16727 h 106576"/>
                          <a:gd name="connsiteX8" fmla="*/ 347663 w 1309688"/>
                          <a:gd name="connsiteY8" fmla="*/ 2439 h 106576"/>
                          <a:gd name="connsiteX9" fmla="*/ 211932 w 1309688"/>
                          <a:gd name="connsiteY9" fmla="*/ 52445 h 106576"/>
                          <a:gd name="connsiteX10" fmla="*/ 100013 w 1309688"/>
                          <a:gd name="connsiteY10" fmla="*/ 35777 h 106576"/>
                          <a:gd name="connsiteX11" fmla="*/ 0 w 1309688"/>
                          <a:gd name="connsiteY11" fmla="*/ 42920 h 10657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</a:cxnLst>
                        <a:rect l="l" t="t" r="r" b="b"/>
                        <a:pathLst>
                          <a:path w="1309688" h="106576">
                            <a:moveTo>
                              <a:pt x="1309688" y="4820"/>
                            </a:moveTo>
                            <a:cubicBezTo>
                              <a:pt x="1279327" y="24068"/>
                              <a:pt x="1248966" y="43317"/>
                              <a:pt x="1207294" y="59589"/>
                            </a:cubicBezTo>
                            <a:cubicBezTo>
                              <a:pt x="1165622" y="75861"/>
                              <a:pt x="1123951" y="95308"/>
                              <a:pt x="1059657" y="102452"/>
                            </a:cubicBezTo>
                            <a:cubicBezTo>
                              <a:pt x="995363" y="109596"/>
                              <a:pt x="876301" y="106024"/>
                              <a:pt x="821532" y="102452"/>
                            </a:cubicBezTo>
                            <a:cubicBezTo>
                              <a:pt x="766763" y="98880"/>
                              <a:pt x="756841" y="94117"/>
                              <a:pt x="731044" y="81020"/>
                            </a:cubicBezTo>
                            <a:cubicBezTo>
                              <a:pt x="705247" y="67923"/>
                              <a:pt x="698500" y="37364"/>
                              <a:pt x="666750" y="23870"/>
                            </a:cubicBezTo>
                            <a:cubicBezTo>
                              <a:pt x="635000" y="10376"/>
                              <a:pt x="580231" y="1248"/>
                              <a:pt x="540544" y="58"/>
                            </a:cubicBezTo>
                            <a:cubicBezTo>
                              <a:pt x="500857" y="-1132"/>
                              <a:pt x="460772" y="16330"/>
                              <a:pt x="428625" y="16727"/>
                            </a:cubicBezTo>
                            <a:cubicBezTo>
                              <a:pt x="396478" y="17124"/>
                              <a:pt x="383778" y="-3514"/>
                              <a:pt x="347663" y="2439"/>
                            </a:cubicBezTo>
                            <a:cubicBezTo>
                              <a:pt x="311548" y="8392"/>
                              <a:pt x="253207" y="46889"/>
                              <a:pt x="211932" y="52445"/>
                            </a:cubicBezTo>
                            <a:cubicBezTo>
                              <a:pt x="170657" y="58001"/>
                              <a:pt x="135335" y="37365"/>
                              <a:pt x="100013" y="35777"/>
                            </a:cubicBezTo>
                            <a:cubicBezTo>
                              <a:pt x="64691" y="34189"/>
                              <a:pt x="32345" y="38554"/>
                              <a:pt x="0" y="42920"/>
                            </a:cubicBezTo>
                          </a:path>
                        </a:pathLst>
                      </a:custGeom>
                      <a:noFill/>
                      <a:ln w="15875">
                        <a:solidFill>
                          <a:schemeClr val="tx1"/>
                        </a:solidFill>
                        <a:tailEnd type="triangle"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29" name="Freeform: Shape 128">
                        <a:extLst>
                          <a:ext uri="{FF2B5EF4-FFF2-40B4-BE49-F238E27FC236}">
                            <a16:creationId xmlns:a16="http://schemas.microsoft.com/office/drawing/2014/main" id="{187CA22C-EA6D-4C6D-B996-9349F3E3C71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538400" y="3962719"/>
                        <a:ext cx="266700" cy="304800"/>
                      </a:xfrm>
                      <a:custGeom>
                        <a:avLst/>
                        <a:gdLst>
                          <a:gd name="connsiteX0" fmla="*/ 266700 w 266700"/>
                          <a:gd name="connsiteY0" fmla="*/ 304800 h 304800"/>
                          <a:gd name="connsiteX1" fmla="*/ 0 w 266700"/>
                          <a:gd name="connsiteY1" fmla="*/ 0 h 3048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266700" h="304800">
                            <a:moveTo>
                              <a:pt x="266700" y="304800"/>
                            </a:moveTo>
                            <a:lnTo>
                              <a:pt x="0" y="0"/>
                            </a:lnTo>
                          </a:path>
                        </a:pathLst>
                      </a:custGeom>
                      <a:noFill/>
                      <a:ln w="15875">
                        <a:solidFill>
                          <a:schemeClr val="tx1"/>
                        </a:solidFill>
                        <a:tailEnd type="triangle"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30" name="Freeform: Shape 129">
                        <a:extLst>
                          <a:ext uri="{FF2B5EF4-FFF2-40B4-BE49-F238E27FC236}">
                            <a16:creationId xmlns:a16="http://schemas.microsoft.com/office/drawing/2014/main" id="{E93AD9CD-68CA-4244-B754-2756FC9F115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337001" y="3996057"/>
                        <a:ext cx="463337" cy="273434"/>
                      </a:xfrm>
                      <a:custGeom>
                        <a:avLst/>
                        <a:gdLst>
                          <a:gd name="connsiteX0" fmla="*/ 463337 w 463337"/>
                          <a:gd name="connsiteY0" fmla="*/ 266700 h 273434"/>
                          <a:gd name="connsiteX1" fmla="*/ 244262 w 463337"/>
                          <a:gd name="connsiteY1" fmla="*/ 271462 h 273434"/>
                          <a:gd name="connsiteX2" fmla="*/ 91862 w 463337"/>
                          <a:gd name="connsiteY2" fmla="*/ 238125 h 273434"/>
                          <a:gd name="connsiteX3" fmla="*/ 15662 w 463337"/>
                          <a:gd name="connsiteY3" fmla="*/ 152400 h 273434"/>
                          <a:gd name="connsiteX4" fmla="*/ 1374 w 463337"/>
                          <a:gd name="connsiteY4" fmla="*/ 52387 h 273434"/>
                          <a:gd name="connsiteX5" fmla="*/ 1374 w 463337"/>
                          <a:gd name="connsiteY5" fmla="*/ 0 h 27343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463337" h="273434">
                            <a:moveTo>
                              <a:pt x="463337" y="266700"/>
                            </a:moveTo>
                            <a:cubicBezTo>
                              <a:pt x="384755" y="271462"/>
                              <a:pt x="306174" y="276225"/>
                              <a:pt x="244262" y="271462"/>
                            </a:cubicBezTo>
                            <a:cubicBezTo>
                              <a:pt x="182349" y="266699"/>
                              <a:pt x="129962" y="257969"/>
                              <a:pt x="91862" y="238125"/>
                            </a:cubicBezTo>
                            <a:cubicBezTo>
                              <a:pt x="53762" y="218281"/>
                              <a:pt x="30743" y="183356"/>
                              <a:pt x="15662" y="152400"/>
                            </a:cubicBezTo>
                            <a:cubicBezTo>
                              <a:pt x="581" y="121444"/>
                              <a:pt x="3755" y="77787"/>
                              <a:pt x="1374" y="52387"/>
                            </a:cubicBezTo>
                            <a:cubicBezTo>
                              <a:pt x="-1007" y="26987"/>
                              <a:pt x="183" y="13493"/>
                              <a:pt x="1374" y="0"/>
                            </a:cubicBezTo>
                          </a:path>
                        </a:pathLst>
                      </a:custGeom>
                      <a:noFill/>
                      <a:ln w="15875">
                        <a:solidFill>
                          <a:schemeClr val="tx1"/>
                        </a:solidFill>
                        <a:prstDash val="dash"/>
                        <a:tailEnd type="triangle"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31" name="Freeform: Shape 130">
                        <a:extLst>
                          <a:ext uri="{FF2B5EF4-FFF2-40B4-BE49-F238E27FC236}">
                            <a16:creationId xmlns:a16="http://schemas.microsoft.com/office/drawing/2014/main" id="{C6AA7E2F-F0E8-444F-87EF-42F5FBE0DE0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805225" y="2593024"/>
                        <a:ext cx="1173480" cy="617220"/>
                      </a:xfrm>
                      <a:custGeom>
                        <a:avLst/>
                        <a:gdLst>
                          <a:gd name="connsiteX0" fmla="*/ 1173480 w 1173480"/>
                          <a:gd name="connsiteY0" fmla="*/ 0 h 617220"/>
                          <a:gd name="connsiteX1" fmla="*/ 1036320 w 1173480"/>
                          <a:gd name="connsiteY1" fmla="*/ 198120 h 617220"/>
                          <a:gd name="connsiteX2" fmla="*/ 845820 w 1173480"/>
                          <a:gd name="connsiteY2" fmla="*/ 350520 h 617220"/>
                          <a:gd name="connsiteX3" fmla="*/ 640080 w 1173480"/>
                          <a:gd name="connsiteY3" fmla="*/ 472440 h 617220"/>
                          <a:gd name="connsiteX4" fmla="*/ 373380 w 1173480"/>
                          <a:gd name="connsiteY4" fmla="*/ 556260 h 617220"/>
                          <a:gd name="connsiteX5" fmla="*/ 106680 w 1173480"/>
                          <a:gd name="connsiteY5" fmla="*/ 586740 h 617220"/>
                          <a:gd name="connsiteX6" fmla="*/ 0 w 1173480"/>
                          <a:gd name="connsiteY6" fmla="*/ 617220 h 61722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173480" h="617220">
                            <a:moveTo>
                              <a:pt x="1173480" y="0"/>
                            </a:moveTo>
                            <a:cubicBezTo>
                              <a:pt x="1132205" y="69850"/>
                              <a:pt x="1090930" y="139700"/>
                              <a:pt x="1036320" y="198120"/>
                            </a:cubicBezTo>
                            <a:cubicBezTo>
                              <a:pt x="981710" y="256540"/>
                              <a:pt x="911860" y="304800"/>
                              <a:pt x="845820" y="350520"/>
                            </a:cubicBezTo>
                            <a:cubicBezTo>
                              <a:pt x="779780" y="396240"/>
                              <a:pt x="718820" y="438150"/>
                              <a:pt x="640080" y="472440"/>
                            </a:cubicBezTo>
                            <a:cubicBezTo>
                              <a:pt x="561340" y="506730"/>
                              <a:pt x="462280" y="537210"/>
                              <a:pt x="373380" y="556260"/>
                            </a:cubicBezTo>
                            <a:cubicBezTo>
                              <a:pt x="284480" y="575310"/>
                              <a:pt x="168910" y="576580"/>
                              <a:pt x="106680" y="586740"/>
                            </a:cubicBezTo>
                            <a:cubicBezTo>
                              <a:pt x="44450" y="596900"/>
                              <a:pt x="22225" y="607060"/>
                              <a:pt x="0" y="617220"/>
                            </a:cubicBezTo>
                          </a:path>
                        </a:pathLst>
                      </a:custGeom>
                      <a:noFill/>
                      <a:ln w="15875">
                        <a:solidFill>
                          <a:schemeClr val="tx1"/>
                        </a:solidFill>
                        <a:tailEnd type="triangle"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32" name="Freeform: Shape 131">
                        <a:extLst>
                          <a:ext uri="{FF2B5EF4-FFF2-40B4-BE49-F238E27FC236}">
                            <a16:creationId xmlns:a16="http://schemas.microsoft.com/office/drawing/2014/main" id="{941AA232-2397-4BF3-857F-955A75D9732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173525" y="3067369"/>
                        <a:ext cx="920750" cy="136567"/>
                      </a:xfrm>
                      <a:custGeom>
                        <a:avLst/>
                        <a:gdLst>
                          <a:gd name="connsiteX0" fmla="*/ 920750 w 920750"/>
                          <a:gd name="connsiteY0" fmla="*/ 0 h 136567"/>
                          <a:gd name="connsiteX1" fmla="*/ 755650 w 920750"/>
                          <a:gd name="connsiteY1" fmla="*/ 28575 h 136567"/>
                          <a:gd name="connsiteX2" fmla="*/ 539750 w 920750"/>
                          <a:gd name="connsiteY2" fmla="*/ 53975 h 136567"/>
                          <a:gd name="connsiteX3" fmla="*/ 374650 w 920750"/>
                          <a:gd name="connsiteY3" fmla="*/ 104775 h 136567"/>
                          <a:gd name="connsiteX4" fmla="*/ 187325 w 920750"/>
                          <a:gd name="connsiteY4" fmla="*/ 136525 h 136567"/>
                          <a:gd name="connsiteX5" fmla="*/ 82550 w 920750"/>
                          <a:gd name="connsiteY5" fmla="*/ 98425 h 136567"/>
                          <a:gd name="connsiteX6" fmla="*/ 0 w 920750"/>
                          <a:gd name="connsiteY6" fmla="*/ 82550 h 13656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920750" h="136567">
                            <a:moveTo>
                              <a:pt x="920750" y="0"/>
                            </a:moveTo>
                            <a:cubicBezTo>
                              <a:pt x="869950" y="9789"/>
                              <a:pt x="819150" y="19579"/>
                              <a:pt x="755650" y="28575"/>
                            </a:cubicBezTo>
                            <a:cubicBezTo>
                              <a:pt x="692150" y="37571"/>
                              <a:pt x="603250" y="41275"/>
                              <a:pt x="539750" y="53975"/>
                            </a:cubicBezTo>
                            <a:cubicBezTo>
                              <a:pt x="476250" y="66675"/>
                              <a:pt x="433387" y="91017"/>
                              <a:pt x="374650" y="104775"/>
                            </a:cubicBezTo>
                            <a:cubicBezTo>
                              <a:pt x="315912" y="118533"/>
                              <a:pt x="236008" y="137583"/>
                              <a:pt x="187325" y="136525"/>
                            </a:cubicBezTo>
                            <a:cubicBezTo>
                              <a:pt x="138642" y="135467"/>
                              <a:pt x="113771" y="107421"/>
                              <a:pt x="82550" y="98425"/>
                            </a:cubicBezTo>
                            <a:cubicBezTo>
                              <a:pt x="51329" y="89429"/>
                              <a:pt x="25664" y="85989"/>
                              <a:pt x="0" y="82550"/>
                            </a:cubicBezTo>
                          </a:path>
                        </a:pathLst>
                      </a:custGeom>
                      <a:noFill/>
                      <a:ln w="158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33" name="Freeform: Shape 132">
                        <a:extLst>
                          <a:ext uri="{FF2B5EF4-FFF2-40B4-BE49-F238E27FC236}">
                            <a16:creationId xmlns:a16="http://schemas.microsoft.com/office/drawing/2014/main" id="{59036F52-B639-4B89-8318-33D58BCCBC6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802050" y="3102294"/>
                        <a:ext cx="184150" cy="69850"/>
                      </a:xfrm>
                      <a:custGeom>
                        <a:avLst/>
                        <a:gdLst>
                          <a:gd name="connsiteX0" fmla="*/ 184150 w 184150"/>
                          <a:gd name="connsiteY0" fmla="*/ 69850 h 69850"/>
                          <a:gd name="connsiteX1" fmla="*/ 114300 w 184150"/>
                          <a:gd name="connsiteY1" fmla="*/ 41275 h 69850"/>
                          <a:gd name="connsiteX2" fmla="*/ 60325 w 184150"/>
                          <a:gd name="connsiteY2" fmla="*/ 12700 h 69850"/>
                          <a:gd name="connsiteX3" fmla="*/ 0 w 184150"/>
                          <a:gd name="connsiteY3" fmla="*/ 0 h 6985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84150" h="69850">
                            <a:moveTo>
                              <a:pt x="184150" y="69850"/>
                            </a:moveTo>
                            <a:cubicBezTo>
                              <a:pt x="159543" y="60325"/>
                              <a:pt x="134937" y="50800"/>
                              <a:pt x="114300" y="41275"/>
                            </a:cubicBezTo>
                            <a:cubicBezTo>
                              <a:pt x="93663" y="31750"/>
                              <a:pt x="79375" y="19579"/>
                              <a:pt x="60325" y="12700"/>
                            </a:cubicBezTo>
                            <a:cubicBezTo>
                              <a:pt x="41275" y="5821"/>
                              <a:pt x="20637" y="2910"/>
                              <a:pt x="0" y="0"/>
                            </a:cubicBezTo>
                          </a:path>
                        </a:pathLst>
                      </a:custGeom>
                      <a:noFill/>
                      <a:ln w="15875">
                        <a:solidFill>
                          <a:schemeClr val="tx1"/>
                        </a:solidFill>
                        <a:tailEnd type="triangle"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34" name="Freeform: Shape 133">
                        <a:extLst>
                          <a:ext uri="{FF2B5EF4-FFF2-40B4-BE49-F238E27FC236}">
                            <a16:creationId xmlns:a16="http://schemas.microsoft.com/office/drawing/2014/main" id="{5D157C3D-4620-46EB-80B9-AEB6526060FD}"/>
                          </a:ext>
                        </a:extLst>
                      </p:cNvPr>
                      <p:cNvSpPr/>
                      <p:nvPr/>
                    </p:nvSpPr>
                    <p:spPr>
                      <a:xfrm rot="18401836">
                        <a:off x="8766528" y="3197952"/>
                        <a:ext cx="184150" cy="69850"/>
                      </a:xfrm>
                      <a:custGeom>
                        <a:avLst/>
                        <a:gdLst>
                          <a:gd name="connsiteX0" fmla="*/ 184150 w 184150"/>
                          <a:gd name="connsiteY0" fmla="*/ 69850 h 69850"/>
                          <a:gd name="connsiteX1" fmla="*/ 114300 w 184150"/>
                          <a:gd name="connsiteY1" fmla="*/ 41275 h 69850"/>
                          <a:gd name="connsiteX2" fmla="*/ 60325 w 184150"/>
                          <a:gd name="connsiteY2" fmla="*/ 12700 h 69850"/>
                          <a:gd name="connsiteX3" fmla="*/ 0 w 184150"/>
                          <a:gd name="connsiteY3" fmla="*/ 0 h 6985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84150" h="69850">
                            <a:moveTo>
                              <a:pt x="184150" y="69850"/>
                            </a:moveTo>
                            <a:cubicBezTo>
                              <a:pt x="159543" y="60325"/>
                              <a:pt x="134937" y="50800"/>
                              <a:pt x="114300" y="41275"/>
                            </a:cubicBezTo>
                            <a:cubicBezTo>
                              <a:pt x="93663" y="31750"/>
                              <a:pt x="79375" y="19579"/>
                              <a:pt x="60325" y="12700"/>
                            </a:cubicBezTo>
                            <a:cubicBezTo>
                              <a:pt x="41275" y="5821"/>
                              <a:pt x="20637" y="2910"/>
                              <a:pt x="0" y="0"/>
                            </a:cubicBezTo>
                          </a:path>
                        </a:pathLst>
                      </a:custGeom>
                      <a:noFill/>
                      <a:ln w="15875">
                        <a:solidFill>
                          <a:schemeClr val="tx1"/>
                        </a:solidFill>
                        <a:tailEnd type="triangle"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35" name="Freeform: Shape 134">
                        <a:extLst>
                          <a:ext uri="{FF2B5EF4-FFF2-40B4-BE49-F238E27FC236}">
                            <a16:creationId xmlns:a16="http://schemas.microsoft.com/office/drawing/2014/main" id="{55D18300-6964-404C-999F-FF66D994D660}"/>
                          </a:ext>
                        </a:extLst>
                      </p:cNvPr>
                      <p:cNvSpPr/>
                      <p:nvPr/>
                    </p:nvSpPr>
                    <p:spPr>
                      <a:xfrm rot="17575068">
                        <a:off x="8836692" y="3208444"/>
                        <a:ext cx="184150" cy="69850"/>
                      </a:xfrm>
                      <a:custGeom>
                        <a:avLst/>
                        <a:gdLst>
                          <a:gd name="connsiteX0" fmla="*/ 184150 w 184150"/>
                          <a:gd name="connsiteY0" fmla="*/ 69850 h 69850"/>
                          <a:gd name="connsiteX1" fmla="*/ 114300 w 184150"/>
                          <a:gd name="connsiteY1" fmla="*/ 41275 h 69850"/>
                          <a:gd name="connsiteX2" fmla="*/ 60325 w 184150"/>
                          <a:gd name="connsiteY2" fmla="*/ 12700 h 69850"/>
                          <a:gd name="connsiteX3" fmla="*/ 0 w 184150"/>
                          <a:gd name="connsiteY3" fmla="*/ 0 h 6985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84150" h="69850">
                            <a:moveTo>
                              <a:pt x="184150" y="69850"/>
                            </a:moveTo>
                            <a:cubicBezTo>
                              <a:pt x="159543" y="60325"/>
                              <a:pt x="134937" y="50800"/>
                              <a:pt x="114300" y="41275"/>
                            </a:cubicBezTo>
                            <a:cubicBezTo>
                              <a:pt x="93663" y="31750"/>
                              <a:pt x="79375" y="19579"/>
                              <a:pt x="60325" y="12700"/>
                            </a:cubicBezTo>
                            <a:cubicBezTo>
                              <a:pt x="41275" y="5821"/>
                              <a:pt x="20637" y="2910"/>
                              <a:pt x="0" y="0"/>
                            </a:cubicBezTo>
                          </a:path>
                        </a:pathLst>
                      </a:custGeom>
                      <a:noFill/>
                      <a:ln w="15875">
                        <a:solidFill>
                          <a:schemeClr val="tx1"/>
                        </a:solidFill>
                        <a:tailEnd type="triangle"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36" name="Freeform: Shape 135">
                        <a:extLst>
                          <a:ext uri="{FF2B5EF4-FFF2-40B4-BE49-F238E27FC236}">
                            <a16:creationId xmlns:a16="http://schemas.microsoft.com/office/drawing/2014/main" id="{C4D1F244-9485-4981-A83B-8019A3EFC6EB}"/>
                          </a:ext>
                        </a:extLst>
                      </p:cNvPr>
                      <p:cNvSpPr/>
                      <p:nvPr/>
                    </p:nvSpPr>
                    <p:spPr>
                      <a:xfrm rot="18759680">
                        <a:off x="8945596" y="3255806"/>
                        <a:ext cx="375139" cy="69850"/>
                      </a:xfrm>
                      <a:custGeom>
                        <a:avLst/>
                        <a:gdLst>
                          <a:gd name="connsiteX0" fmla="*/ 184150 w 184150"/>
                          <a:gd name="connsiteY0" fmla="*/ 69850 h 69850"/>
                          <a:gd name="connsiteX1" fmla="*/ 114300 w 184150"/>
                          <a:gd name="connsiteY1" fmla="*/ 41275 h 69850"/>
                          <a:gd name="connsiteX2" fmla="*/ 60325 w 184150"/>
                          <a:gd name="connsiteY2" fmla="*/ 12700 h 69850"/>
                          <a:gd name="connsiteX3" fmla="*/ 0 w 184150"/>
                          <a:gd name="connsiteY3" fmla="*/ 0 h 6985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84150" h="69850">
                            <a:moveTo>
                              <a:pt x="184150" y="69850"/>
                            </a:moveTo>
                            <a:cubicBezTo>
                              <a:pt x="159543" y="60325"/>
                              <a:pt x="134937" y="50800"/>
                              <a:pt x="114300" y="41275"/>
                            </a:cubicBezTo>
                            <a:cubicBezTo>
                              <a:pt x="93663" y="31750"/>
                              <a:pt x="79375" y="19579"/>
                              <a:pt x="60325" y="12700"/>
                            </a:cubicBezTo>
                            <a:cubicBezTo>
                              <a:pt x="41275" y="5821"/>
                              <a:pt x="20637" y="2910"/>
                              <a:pt x="0" y="0"/>
                            </a:cubicBezTo>
                          </a:path>
                        </a:pathLst>
                      </a:custGeom>
                      <a:noFill/>
                      <a:ln w="15875">
                        <a:solidFill>
                          <a:schemeClr val="tx1"/>
                        </a:solidFill>
                        <a:tailEnd type="triangle"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37" name="Freeform: Shape 136">
                        <a:extLst>
                          <a:ext uri="{FF2B5EF4-FFF2-40B4-BE49-F238E27FC236}">
                            <a16:creationId xmlns:a16="http://schemas.microsoft.com/office/drawing/2014/main" id="{C1B4E4F1-48C8-4CBA-A400-AA413BB5192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579131" y="3498375"/>
                        <a:ext cx="76200" cy="223838"/>
                      </a:xfrm>
                      <a:custGeom>
                        <a:avLst/>
                        <a:gdLst>
                          <a:gd name="connsiteX0" fmla="*/ 76200 w 76200"/>
                          <a:gd name="connsiteY0" fmla="*/ 0 h 223838"/>
                          <a:gd name="connsiteX1" fmla="*/ 45244 w 76200"/>
                          <a:gd name="connsiteY1" fmla="*/ 59532 h 223838"/>
                          <a:gd name="connsiteX2" fmla="*/ 30957 w 76200"/>
                          <a:gd name="connsiteY2" fmla="*/ 109538 h 223838"/>
                          <a:gd name="connsiteX3" fmla="*/ 0 w 76200"/>
                          <a:gd name="connsiteY3" fmla="*/ 223838 h 22383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76200" h="223838">
                            <a:moveTo>
                              <a:pt x="76200" y="0"/>
                            </a:moveTo>
                            <a:cubicBezTo>
                              <a:pt x="64492" y="20638"/>
                              <a:pt x="52784" y="41276"/>
                              <a:pt x="45244" y="59532"/>
                            </a:cubicBezTo>
                            <a:cubicBezTo>
                              <a:pt x="37704" y="77788"/>
                              <a:pt x="38498" y="82154"/>
                              <a:pt x="30957" y="109538"/>
                            </a:cubicBezTo>
                            <a:cubicBezTo>
                              <a:pt x="23416" y="136922"/>
                              <a:pt x="11708" y="180380"/>
                              <a:pt x="0" y="223838"/>
                            </a:cubicBezTo>
                          </a:path>
                        </a:pathLst>
                      </a:custGeom>
                      <a:noFill/>
                      <a:ln w="15875">
                        <a:solidFill>
                          <a:schemeClr val="tx1"/>
                        </a:solidFill>
                        <a:headEnd type="none"/>
                        <a:tailEnd type="triangle"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38" name="Freeform: Shape 137">
                        <a:extLst>
                          <a:ext uri="{FF2B5EF4-FFF2-40B4-BE49-F238E27FC236}">
                            <a16:creationId xmlns:a16="http://schemas.microsoft.com/office/drawing/2014/main" id="{6624389E-C3DE-4113-AF70-109041301CD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086213" y="3493613"/>
                        <a:ext cx="557212" cy="169069"/>
                      </a:xfrm>
                      <a:custGeom>
                        <a:avLst/>
                        <a:gdLst>
                          <a:gd name="connsiteX0" fmla="*/ 557212 w 557212"/>
                          <a:gd name="connsiteY0" fmla="*/ 0 h 169069"/>
                          <a:gd name="connsiteX1" fmla="*/ 459581 w 557212"/>
                          <a:gd name="connsiteY1" fmla="*/ 40481 h 169069"/>
                          <a:gd name="connsiteX2" fmla="*/ 245268 w 557212"/>
                          <a:gd name="connsiteY2" fmla="*/ 97631 h 169069"/>
                          <a:gd name="connsiteX3" fmla="*/ 73818 w 557212"/>
                          <a:gd name="connsiteY3" fmla="*/ 116681 h 169069"/>
                          <a:gd name="connsiteX4" fmla="*/ 0 w 557212"/>
                          <a:gd name="connsiteY4" fmla="*/ 169069 h 16906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557212" h="169069">
                            <a:moveTo>
                              <a:pt x="557212" y="0"/>
                            </a:moveTo>
                            <a:cubicBezTo>
                              <a:pt x="534392" y="12104"/>
                              <a:pt x="511572" y="24209"/>
                              <a:pt x="459581" y="40481"/>
                            </a:cubicBezTo>
                            <a:cubicBezTo>
                              <a:pt x="407590" y="56753"/>
                              <a:pt x="309562" y="84931"/>
                              <a:pt x="245268" y="97631"/>
                            </a:cubicBezTo>
                            <a:cubicBezTo>
                              <a:pt x="180974" y="110331"/>
                              <a:pt x="114696" y="104775"/>
                              <a:pt x="73818" y="116681"/>
                            </a:cubicBezTo>
                            <a:cubicBezTo>
                              <a:pt x="32940" y="128587"/>
                              <a:pt x="16470" y="148828"/>
                              <a:pt x="0" y="169069"/>
                            </a:cubicBezTo>
                          </a:path>
                        </a:pathLst>
                      </a:custGeom>
                      <a:noFill/>
                      <a:ln w="15875">
                        <a:solidFill>
                          <a:schemeClr val="tx1"/>
                        </a:solidFill>
                        <a:tailEnd type="triangle"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39" name="Ovale 14">
                        <a:extLst>
                          <a:ext uri="{FF2B5EF4-FFF2-40B4-BE49-F238E27FC236}">
                            <a16:creationId xmlns:a16="http://schemas.microsoft.com/office/drawing/2014/main" id="{8D426E95-4BC5-4B19-8F3E-09E86D78A39F}"/>
                          </a:ext>
                        </a:extLst>
                      </p:cNvPr>
                      <p:cNvSpPr/>
                      <p:nvPr/>
                    </p:nvSpPr>
                    <p:spPr bwMode="auto">
                      <a:xfrm>
                        <a:off x="7493564" y="2361084"/>
                        <a:ext cx="555894" cy="305862"/>
                      </a:xfrm>
                      <a:prstGeom prst="ellipse">
                        <a:avLst/>
                      </a:prstGeom>
                      <a:noFill/>
                      <a:ln w="3175" cap="flat" cmpd="sng" algn="ctr">
                        <a:solidFill>
                          <a:schemeClr val="tx1"/>
                        </a:solidFill>
                        <a:prstDash val="dash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05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uLnTx/>
                          <a:uFillTx/>
                          <a:latin typeface="Verdana" charset="0"/>
                          <a:ea typeface="ＭＳ Ｐゴシック"/>
                          <a:cs typeface="ＭＳ Ｐゴシック"/>
                        </a:endParaRPr>
                      </a:p>
                    </p:txBody>
                  </p:sp>
                  <p:sp>
                    <p:nvSpPr>
                      <p:cNvPr id="140" name="Figura a mano libera 2313">
                        <a:extLst>
                          <a:ext uri="{FF2B5EF4-FFF2-40B4-BE49-F238E27FC236}">
                            <a16:creationId xmlns:a16="http://schemas.microsoft.com/office/drawing/2014/main" id="{A6147D22-0634-42EC-B738-F04A594B76ED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7404899" y="2473926"/>
                        <a:ext cx="217179" cy="145373"/>
                      </a:xfrm>
                      <a:custGeom>
                        <a:avLst/>
                        <a:gdLst>
                          <a:gd name="T0" fmla="*/ 631756 w 285750"/>
                          <a:gd name="T1" fmla="*/ 0 h 215900"/>
                          <a:gd name="T2" fmla="*/ 421171 w 285750"/>
                          <a:gd name="T3" fmla="*/ 56845 h 215900"/>
                          <a:gd name="T4" fmla="*/ 0 w 285750"/>
                          <a:gd name="T5" fmla="*/ 107374 h 215900"/>
                          <a:gd name="T6" fmla="*/ 0 w 285750"/>
                          <a:gd name="T7" fmla="*/ 107374 h 215900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285750"/>
                          <a:gd name="T13" fmla="*/ 0 h 215900"/>
                          <a:gd name="T14" fmla="*/ 285750 w 285750"/>
                          <a:gd name="T15" fmla="*/ 215900 h 215900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285750" h="215900">
                            <a:moveTo>
                              <a:pt x="285750" y="0"/>
                            </a:moveTo>
                            <a:cubicBezTo>
                              <a:pt x="261937" y="39158"/>
                              <a:pt x="238125" y="78317"/>
                              <a:pt x="190500" y="114300"/>
                            </a:cubicBezTo>
                            <a:cubicBezTo>
                              <a:pt x="142875" y="150283"/>
                              <a:pt x="0" y="215900"/>
                              <a:pt x="0" y="215900"/>
                            </a:cubicBezTo>
                          </a:path>
                        </a:pathLst>
                      </a:custGeom>
                      <a:noFill/>
                      <a:ln w="1587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triangle" w="sm" len="sm"/>
                      </a:ln>
                    </p:spPr>
                    <p:txBody>
                      <a:bodyPr wrap="none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Verdana" pitchFamily="34" charset="0"/>
                          <a:ea typeface="ＭＳ Ｐゴシック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141" name="Figura a mano libera 2314">
                        <a:extLst>
                          <a:ext uri="{FF2B5EF4-FFF2-40B4-BE49-F238E27FC236}">
                            <a16:creationId xmlns:a16="http://schemas.microsoft.com/office/drawing/2014/main" id="{E493778C-2770-402C-B7DE-3F6EC205738C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7573889" y="2479866"/>
                        <a:ext cx="96008" cy="408994"/>
                      </a:xfrm>
                      <a:custGeom>
                        <a:avLst/>
                        <a:gdLst>
                          <a:gd name="T0" fmla="*/ 62359 w 203200"/>
                          <a:gd name="T1" fmla="*/ 0 h 577850"/>
                          <a:gd name="T2" fmla="*/ 40924 w 203200"/>
                          <a:gd name="T3" fmla="*/ 71563 h 577850"/>
                          <a:gd name="T4" fmla="*/ 17538 w 203200"/>
                          <a:gd name="T5" fmla="*/ 157861 h 577850"/>
                          <a:gd name="T6" fmla="*/ 0 w 203200"/>
                          <a:gd name="T7" fmla="*/ 191538 h 577850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203200"/>
                          <a:gd name="T13" fmla="*/ 0 h 577850"/>
                          <a:gd name="T14" fmla="*/ 203200 w 203200"/>
                          <a:gd name="T15" fmla="*/ 577850 h 577850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203200" h="577850">
                            <a:moveTo>
                              <a:pt x="203200" y="0"/>
                            </a:moveTo>
                            <a:cubicBezTo>
                              <a:pt x="180446" y="68262"/>
                              <a:pt x="157692" y="136525"/>
                              <a:pt x="133350" y="215900"/>
                            </a:cubicBezTo>
                            <a:cubicBezTo>
                              <a:pt x="109008" y="295275"/>
                              <a:pt x="79375" y="415925"/>
                              <a:pt x="57150" y="476250"/>
                            </a:cubicBezTo>
                            <a:cubicBezTo>
                              <a:pt x="34925" y="536575"/>
                              <a:pt x="17462" y="557212"/>
                              <a:pt x="0" y="577850"/>
                            </a:cubicBezTo>
                          </a:path>
                        </a:pathLst>
                      </a:custGeom>
                      <a:noFill/>
                      <a:ln w="1587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triangle" w="sm" len="sm"/>
                      </a:ln>
                    </p:spPr>
                    <p:txBody>
                      <a:bodyPr wrap="none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Verdana" pitchFamily="34" charset="0"/>
                          <a:ea typeface="ＭＳ Ｐゴシック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142" name="Figura a mano libera 2316">
                        <a:extLst>
                          <a:ext uri="{FF2B5EF4-FFF2-40B4-BE49-F238E27FC236}">
                            <a16:creationId xmlns:a16="http://schemas.microsoft.com/office/drawing/2014/main" id="{F36E9872-DDEF-4C1B-B7BE-9B835A76A7E8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7752086" y="2490260"/>
                        <a:ext cx="238131" cy="421964"/>
                      </a:xfrm>
                      <a:custGeom>
                        <a:avLst/>
                        <a:gdLst>
                          <a:gd name="T0" fmla="*/ 3144 w 377825"/>
                          <a:gd name="T1" fmla="*/ 0 h 673100"/>
                          <a:gd name="T2" fmla="*/ 11527 w 377825"/>
                          <a:gd name="T3" fmla="*/ 65808 h 673100"/>
                          <a:gd name="T4" fmla="*/ 72309 w 377825"/>
                          <a:gd name="T5" fmla="*/ 176193 h 673100"/>
                          <a:gd name="T6" fmla="*/ 124706 w 377825"/>
                          <a:gd name="T7" fmla="*/ 225017 h 673100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377825"/>
                          <a:gd name="T13" fmla="*/ 0 h 673100"/>
                          <a:gd name="T14" fmla="*/ 377825 w 377825"/>
                          <a:gd name="T15" fmla="*/ 673100 h 673100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377825" h="673100">
                            <a:moveTo>
                              <a:pt x="9525" y="0"/>
                            </a:moveTo>
                            <a:cubicBezTo>
                              <a:pt x="4762" y="54504"/>
                              <a:pt x="0" y="109008"/>
                              <a:pt x="34925" y="196850"/>
                            </a:cubicBezTo>
                            <a:cubicBezTo>
                              <a:pt x="69850" y="284692"/>
                              <a:pt x="161925" y="447675"/>
                              <a:pt x="219075" y="527050"/>
                            </a:cubicBezTo>
                            <a:cubicBezTo>
                              <a:pt x="276225" y="606425"/>
                              <a:pt x="327025" y="639762"/>
                              <a:pt x="377825" y="673100"/>
                            </a:cubicBezTo>
                          </a:path>
                        </a:pathLst>
                      </a:custGeom>
                      <a:noFill/>
                      <a:ln w="1587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triangle" w="sm" len="sm"/>
                      </a:ln>
                    </p:spPr>
                    <p:txBody>
                      <a:bodyPr wrap="none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Verdana" pitchFamily="34" charset="0"/>
                          <a:ea typeface="ＭＳ Ｐゴシック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143" name="Figura a mano libera 2317">
                        <a:extLst>
                          <a:ext uri="{FF2B5EF4-FFF2-40B4-BE49-F238E27FC236}">
                            <a16:creationId xmlns:a16="http://schemas.microsoft.com/office/drawing/2014/main" id="{87401DB2-85A4-4538-B108-6BAC73EB77B6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7910487" y="2506592"/>
                        <a:ext cx="179072" cy="407174"/>
                      </a:xfrm>
                      <a:custGeom>
                        <a:avLst/>
                        <a:gdLst>
                          <a:gd name="T0" fmla="*/ 2147483647 w 156"/>
                          <a:gd name="T1" fmla="*/ 0 h 357"/>
                          <a:gd name="T2" fmla="*/ 2147483647 w 156"/>
                          <a:gd name="T3" fmla="*/ 2147483647 h 357"/>
                          <a:gd name="T4" fmla="*/ 2147483647 w 156"/>
                          <a:gd name="T5" fmla="*/ 2147483647 h 357"/>
                          <a:gd name="T6" fmla="*/ 2147483647 w 156"/>
                          <a:gd name="T7" fmla="*/ 2147483647 h 357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156"/>
                          <a:gd name="T13" fmla="*/ 0 h 357"/>
                          <a:gd name="T14" fmla="*/ 156 w 156"/>
                          <a:gd name="T15" fmla="*/ 357 h 357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156" h="357">
                            <a:moveTo>
                              <a:pt x="17" y="0"/>
                            </a:moveTo>
                            <a:cubicBezTo>
                              <a:pt x="15" y="9"/>
                              <a:pt x="0" y="29"/>
                              <a:pt x="3" y="52"/>
                            </a:cubicBezTo>
                            <a:cubicBezTo>
                              <a:pt x="6" y="75"/>
                              <a:pt x="10" y="92"/>
                              <a:pt x="32" y="137"/>
                            </a:cubicBezTo>
                            <a:cubicBezTo>
                              <a:pt x="54" y="182"/>
                              <a:pt x="120" y="285"/>
                              <a:pt x="138" y="321"/>
                            </a:cubicBezTo>
                            <a:cubicBezTo>
                              <a:pt x="156" y="357"/>
                              <a:pt x="149" y="354"/>
                              <a:pt x="141" y="354"/>
                            </a:cubicBezTo>
                          </a:path>
                        </a:pathLst>
                      </a:custGeom>
                      <a:noFill/>
                      <a:ln w="1587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triangle" w="sm" len="sm"/>
                      </a:ln>
                    </p:spPr>
                    <p:txBody>
                      <a:bodyPr wrap="none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Verdana" pitchFamily="34" charset="0"/>
                          <a:ea typeface="ＭＳ Ｐゴシック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144" name="Figura a mano libera 2316">
                        <a:extLst>
                          <a:ext uri="{FF2B5EF4-FFF2-40B4-BE49-F238E27FC236}">
                            <a16:creationId xmlns:a16="http://schemas.microsoft.com/office/drawing/2014/main" id="{B510ADF9-285B-4B32-9976-EDA1DFC79F16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 bwMode="auto">
                      <a:xfrm rot="1435594">
                        <a:off x="7595383" y="2531529"/>
                        <a:ext cx="311217" cy="540468"/>
                      </a:xfrm>
                      <a:custGeom>
                        <a:avLst/>
                        <a:gdLst>
                          <a:gd name="T0" fmla="*/ 3144 w 377825"/>
                          <a:gd name="T1" fmla="*/ 0 h 673100"/>
                          <a:gd name="T2" fmla="*/ 11527 w 377825"/>
                          <a:gd name="T3" fmla="*/ 65808 h 673100"/>
                          <a:gd name="T4" fmla="*/ 72309 w 377825"/>
                          <a:gd name="T5" fmla="*/ 176193 h 673100"/>
                          <a:gd name="T6" fmla="*/ 124706 w 377825"/>
                          <a:gd name="T7" fmla="*/ 225017 h 673100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377825"/>
                          <a:gd name="T13" fmla="*/ 0 h 673100"/>
                          <a:gd name="T14" fmla="*/ 377825 w 377825"/>
                          <a:gd name="T15" fmla="*/ 673100 h 673100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377825" h="673100">
                            <a:moveTo>
                              <a:pt x="9525" y="0"/>
                            </a:moveTo>
                            <a:cubicBezTo>
                              <a:pt x="4762" y="54504"/>
                              <a:pt x="0" y="109008"/>
                              <a:pt x="34925" y="196850"/>
                            </a:cubicBezTo>
                            <a:cubicBezTo>
                              <a:pt x="69850" y="284692"/>
                              <a:pt x="161925" y="447675"/>
                              <a:pt x="219075" y="527050"/>
                            </a:cubicBezTo>
                            <a:cubicBezTo>
                              <a:pt x="276225" y="606425"/>
                              <a:pt x="327025" y="639762"/>
                              <a:pt x="377825" y="673100"/>
                            </a:cubicBezTo>
                          </a:path>
                        </a:pathLst>
                      </a:custGeom>
                      <a:noFill/>
                      <a:ln w="1587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triangle" w="sm" len="sm"/>
                      </a:ln>
                    </p:spPr>
                    <p:txBody>
                      <a:bodyPr wrap="none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Verdana" pitchFamily="34" charset="0"/>
                          <a:ea typeface="ＭＳ Ｐゴシック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145" name="Figura a mano libera 2313">
                        <a:extLst>
                          <a:ext uri="{FF2B5EF4-FFF2-40B4-BE49-F238E27FC236}">
                            <a16:creationId xmlns:a16="http://schemas.microsoft.com/office/drawing/2014/main" id="{070051AB-6F11-4809-AC1F-2214D92CEEFE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 bwMode="auto">
                      <a:xfrm flipH="1">
                        <a:off x="7710596" y="2943929"/>
                        <a:ext cx="197595" cy="145373"/>
                      </a:xfrm>
                      <a:custGeom>
                        <a:avLst/>
                        <a:gdLst>
                          <a:gd name="T0" fmla="*/ 631756 w 285750"/>
                          <a:gd name="T1" fmla="*/ 0 h 215900"/>
                          <a:gd name="T2" fmla="*/ 421171 w 285750"/>
                          <a:gd name="T3" fmla="*/ 56845 h 215900"/>
                          <a:gd name="T4" fmla="*/ 0 w 285750"/>
                          <a:gd name="T5" fmla="*/ 107374 h 215900"/>
                          <a:gd name="T6" fmla="*/ 0 w 285750"/>
                          <a:gd name="T7" fmla="*/ 107374 h 215900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285750"/>
                          <a:gd name="T13" fmla="*/ 0 h 215900"/>
                          <a:gd name="T14" fmla="*/ 285750 w 285750"/>
                          <a:gd name="T15" fmla="*/ 215900 h 215900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285750" h="215900">
                            <a:moveTo>
                              <a:pt x="285750" y="0"/>
                            </a:moveTo>
                            <a:cubicBezTo>
                              <a:pt x="261937" y="39158"/>
                              <a:pt x="238125" y="78317"/>
                              <a:pt x="190500" y="114300"/>
                            </a:cubicBezTo>
                            <a:cubicBezTo>
                              <a:pt x="142875" y="150283"/>
                              <a:pt x="0" y="215900"/>
                              <a:pt x="0" y="215900"/>
                            </a:cubicBezTo>
                          </a:path>
                        </a:pathLst>
                      </a:custGeom>
                      <a:noFill/>
                      <a:ln w="15875" cap="flat" cmpd="sng" algn="ctr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triangle" w="sm" len="sm"/>
                      </a:ln>
                    </p:spPr>
                    <p:txBody>
                      <a:bodyPr wrap="none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Verdana" pitchFamily="34" charset="0"/>
                          <a:ea typeface="ＭＳ Ｐゴシック" charset="-128"/>
                          <a:cs typeface="+mn-cs"/>
                        </a:endParaRPr>
                      </a:p>
                    </p:txBody>
                  </p:sp>
                </p:grpSp>
                <p:sp>
                  <p:nvSpPr>
                    <p:cNvPr id="96" name="Ovale 61">
                      <a:extLst>
                        <a:ext uri="{FF2B5EF4-FFF2-40B4-BE49-F238E27FC236}">
                          <a16:creationId xmlns:a16="http://schemas.microsoft.com/office/drawing/2014/main" id="{19525FD0-C065-4F54-8E29-BE0F6EDED67A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8706854" y="2697623"/>
                      <a:ext cx="40348" cy="40089"/>
                    </a:xfrm>
                    <a:prstGeom prst="ellipse">
                      <a:avLst/>
                    </a:prstGeom>
                    <a:solidFill>
                      <a:srgbClr val="0070C0"/>
                    </a:solidFill>
                    <a:ln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808080"/>
                        </a:solidFill>
                        <a:effectLst/>
                        <a:uLnTx/>
                        <a:uFillTx/>
                        <a:latin typeface="Verdana" charset="0"/>
                        <a:ea typeface="ＭＳ Ｐゴシック"/>
                        <a:cs typeface="ＭＳ Ｐゴシック"/>
                      </a:endParaRPr>
                    </a:p>
                  </p:txBody>
                </p:sp>
                <p:sp>
                  <p:nvSpPr>
                    <p:cNvPr id="97" name="Ovale 61">
                      <a:extLst>
                        <a:ext uri="{FF2B5EF4-FFF2-40B4-BE49-F238E27FC236}">
                          <a16:creationId xmlns:a16="http://schemas.microsoft.com/office/drawing/2014/main" id="{0B8077A5-B348-4704-A2C5-7E12D9F7AEDD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8392281" y="4039292"/>
                      <a:ext cx="40348" cy="40089"/>
                    </a:xfrm>
                    <a:prstGeom prst="ellipse">
                      <a:avLst/>
                    </a:prstGeom>
                    <a:solidFill>
                      <a:srgbClr val="0070C0"/>
                    </a:solidFill>
                    <a:ln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808080"/>
                        </a:solidFill>
                        <a:effectLst/>
                        <a:uLnTx/>
                        <a:uFillTx/>
                        <a:latin typeface="Verdana" charset="0"/>
                        <a:ea typeface="ＭＳ Ｐゴシック"/>
                        <a:cs typeface="ＭＳ Ｐゴシック"/>
                      </a:endParaRPr>
                    </a:p>
                  </p:txBody>
                </p:sp>
                <p:sp>
                  <p:nvSpPr>
                    <p:cNvPr id="98" name="Ovale 61">
                      <a:extLst>
                        <a:ext uri="{FF2B5EF4-FFF2-40B4-BE49-F238E27FC236}">
                          <a16:creationId xmlns:a16="http://schemas.microsoft.com/office/drawing/2014/main" id="{109D706B-FB71-41B8-B454-A605BADCB5F7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7707419" y="3665779"/>
                      <a:ext cx="40348" cy="40089"/>
                    </a:xfrm>
                    <a:prstGeom prst="ellipse">
                      <a:avLst/>
                    </a:prstGeom>
                    <a:solidFill>
                      <a:srgbClr val="0070C0"/>
                    </a:solidFill>
                    <a:ln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808080"/>
                        </a:solidFill>
                        <a:effectLst/>
                        <a:uLnTx/>
                        <a:uFillTx/>
                        <a:latin typeface="Verdana" charset="0"/>
                        <a:ea typeface="ＭＳ Ｐゴシック"/>
                        <a:cs typeface="ＭＳ Ｐゴシック"/>
                      </a:endParaRPr>
                    </a:p>
                  </p:txBody>
                </p:sp>
                <p:sp>
                  <p:nvSpPr>
                    <p:cNvPr id="99" name="Ovale 61">
                      <a:extLst>
                        <a:ext uri="{FF2B5EF4-FFF2-40B4-BE49-F238E27FC236}">
                          <a16:creationId xmlns:a16="http://schemas.microsoft.com/office/drawing/2014/main" id="{D6D05436-9393-4B98-870E-548E086CF26C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7627673" y="3733337"/>
                      <a:ext cx="40348" cy="40089"/>
                    </a:xfrm>
                    <a:prstGeom prst="ellipse">
                      <a:avLst/>
                    </a:prstGeom>
                    <a:solidFill>
                      <a:srgbClr val="0070C0"/>
                    </a:solidFill>
                    <a:ln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808080"/>
                        </a:solidFill>
                        <a:effectLst/>
                        <a:uLnTx/>
                        <a:uFillTx/>
                        <a:latin typeface="Verdana" charset="0"/>
                        <a:ea typeface="ＭＳ Ｐゴシック"/>
                        <a:cs typeface="ＭＳ Ｐゴシック"/>
                      </a:endParaRPr>
                    </a:p>
                  </p:txBody>
                </p:sp>
                <p:sp>
                  <p:nvSpPr>
                    <p:cNvPr id="100" name="Ovale 61">
                      <a:extLst>
                        <a:ext uri="{FF2B5EF4-FFF2-40B4-BE49-F238E27FC236}">
                          <a16:creationId xmlns:a16="http://schemas.microsoft.com/office/drawing/2014/main" id="{292865F2-6FC2-4FC4-A4A5-D5EB7CCE04C2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7571108" y="3865314"/>
                      <a:ext cx="40348" cy="40089"/>
                    </a:xfrm>
                    <a:prstGeom prst="ellipse">
                      <a:avLst/>
                    </a:prstGeom>
                    <a:solidFill>
                      <a:srgbClr val="0070C0"/>
                    </a:solidFill>
                    <a:ln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808080"/>
                        </a:solidFill>
                        <a:effectLst/>
                        <a:uLnTx/>
                        <a:uFillTx/>
                        <a:latin typeface="Verdana" charset="0"/>
                        <a:ea typeface="ＭＳ Ｐゴシック"/>
                        <a:cs typeface="ＭＳ Ｐゴシック"/>
                      </a:endParaRPr>
                    </a:p>
                  </p:txBody>
                </p:sp>
                <p:sp>
                  <p:nvSpPr>
                    <p:cNvPr id="101" name="Ovale 61">
                      <a:extLst>
                        <a:ext uri="{FF2B5EF4-FFF2-40B4-BE49-F238E27FC236}">
                          <a16:creationId xmlns:a16="http://schemas.microsoft.com/office/drawing/2014/main" id="{9CAF7746-7A69-443F-A42A-5E8A56D45CB3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7206762" y="3895509"/>
                      <a:ext cx="40348" cy="40089"/>
                    </a:xfrm>
                    <a:prstGeom prst="ellipse">
                      <a:avLst/>
                    </a:prstGeom>
                    <a:solidFill>
                      <a:srgbClr val="0070C0"/>
                    </a:solidFill>
                    <a:ln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808080"/>
                        </a:solidFill>
                        <a:effectLst/>
                        <a:uLnTx/>
                        <a:uFillTx/>
                        <a:latin typeface="Verdana" charset="0"/>
                        <a:ea typeface="ＭＳ Ｐゴシック"/>
                        <a:cs typeface="ＭＳ Ｐゴシック"/>
                      </a:endParaRPr>
                    </a:p>
                  </p:txBody>
                </p:sp>
                <p:sp>
                  <p:nvSpPr>
                    <p:cNvPr id="102" name="Ovale 61">
                      <a:extLst>
                        <a:ext uri="{FF2B5EF4-FFF2-40B4-BE49-F238E27FC236}">
                          <a16:creationId xmlns:a16="http://schemas.microsoft.com/office/drawing/2014/main" id="{D1242A72-95A4-47F9-A994-8CDC0DAFE9A5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7143204" y="3789363"/>
                      <a:ext cx="40348" cy="40089"/>
                    </a:xfrm>
                    <a:prstGeom prst="ellipse">
                      <a:avLst/>
                    </a:prstGeom>
                    <a:solidFill>
                      <a:srgbClr val="0070C0"/>
                    </a:solidFill>
                    <a:ln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808080"/>
                        </a:solidFill>
                        <a:effectLst/>
                        <a:uLnTx/>
                        <a:uFillTx/>
                        <a:latin typeface="Verdana" charset="0"/>
                        <a:ea typeface="ＭＳ Ｐゴシック"/>
                        <a:cs typeface="ＭＳ Ｐゴシック"/>
                      </a:endParaRPr>
                    </a:p>
                  </p:txBody>
                </p:sp>
                <p:sp>
                  <p:nvSpPr>
                    <p:cNvPr id="103" name="Ovale 61">
                      <a:extLst>
                        <a:ext uri="{FF2B5EF4-FFF2-40B4-BE49-F238E27FC236}">
                          <a16:creationId xmlns:a16="http://schemas.microsoft.com/office/drawing/2014/main" id="{8658DDFF-CDFD-442C-975B-FCE618353398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7206762" y="3522959"/>
                      <a:ext cx="40348" cy="40089"/>
                    </a:xfrm>
                    <a:prstGeom prst="ellipse">
                      <a:avLst/>
                    </a:prstGeom>
                    <a:solidFill>
                      <a:srgbClr val="0070C0"/>
                    </a:solidFill>
                    <a:ln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808080"/>
                        </a:solidFill>
                        <a:effectLst/>
                        <a:uLnTx/>
                        <a:uFillTx/>
                        <a:latin typeface="Verdana" charset="0"/>
                        <a:ea typeface="ＭＳ Ｐゴシック"/>
                        <a:cs typeface="ＭＳ Ｐゴシック"/>
                      </a:endParaRPr>
                    </a:p>
                  </p:txBody>
                </p:sp>
                <p:sp>
                  <p:nvSpPr>
                    <p:cNvPr id="104" name="Ovale 61">
                      <a:extLst>
                        <a:ext uri="{FF2B5EF4-FFF2-40B4-BE49-F238E27FC236}">
                          <a16:creationId xmlns:a16="http://schemas.microsoft.com/office/drawing/2014/main" id="{A76CAE36-FE4A-4BB5-B417-4424F4C197E8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7471319" y="3543003"/>
                      <a:ext cx="40348" cy="40089"/>
                    </a:xfrm>
                    <a:prstGeom prst="ellipse">
                      <a:avLst/>
                    </a:prstGeom>
                    <a:solidFill>
                      <a:srgbClr val="0070C0"/>
                    </a:solidFill>
                    <a:ln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808080"/>
                        </a:solidFill>
                        <a:effectLst/>
                        <a:uLnTx/>
                        <a:uFillTx/>
                        <a:latin typeface="Verdana" charset="0"/>
                        <a:ea typeface="ＭＳ Ｐゴシック"/>
                        <a:cs typeface="ＭＳ Ｐゴシック"/>
                      </a:endParaRPr>
                    </a:p>
                  </p:txBody>
                </p:sp>
                <p:sp>
                  <p:nvSpPr>
                    <p:cNvPr id="105" name="Ovale 61">
                      <a:extLst>
                        <a:ext uri="{FF2B5EF4-FFF2-40B4-BE49-F238E27FC236}">
                          <a16:creationId xmlns:a16="http://schemas.microsoft.com/office/drawing/2014/main" id="{ACEE5A31-DD23-476F-B3B5-4707356FE759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7528271" y="3313315"/>
                      <a:ext cx="40348" cy="40089"/>
                    </a:xfrm>
                    <a:prstGeom prst="ellipse">
                      <a:avLst/>
                    </a:prstGeom>
                    <a:solidFill>
                      <a:srgbClr val="0070C0"/>
                    </a:solidFill>
                    <a:ln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808080"/>
                        </a:solidFill>
                        <a:effectLst/>
                        <a:uLnTx/>
                        <a:uFillTx/>
                        <a:latin typeface="Verdana" charset="0"/>
                        <a:ea typeface="ＭＳ Ｐゴシック"/>
                        <a:cs typeface="ＭＳ Ｐゴシック"/>
                      </a:endParaRPr>
                    </a:p>
                  </p:txBody>
                </p:sp>
                <p:sp>
                  <p:nvSpPr>
                    <p:cNvPr id="106" name="Ovale 61">
                      <a:extLst>
                        <a:ext uri="{FF2B5EF4-FFF2-40B4-BE49-F238E27FC236}">
                          <a16:creationId xmlns:a16="http://schemas.microsoft.com/office/drawing/2014/main" id="{8CFBAC5D-D04E-4EAE-9999-F64CFC6BDF10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7774068" y="3024083"/>
                      <a:ext cx="40348" cy="40089"/>
                    </a:xfrm>
                    <a:prstGeom prst="ellipse">
                      <a:avLst/>
                    </a:prstGeom>
                    <a:solidFill>
                      <a:srgbClr val="0070C0"/>
                    </a:solidFill>
                    <a:ln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808080"/>
                        </a:solidFill>
                        <a:effectLst/>
                        <a:uLnTx/>
                        <a:uFillTx/>
                        <a:latin typeface="Verdana" charset="0"/>
                        <a:ea typeface="ＭＳ Ｐゴシック"/>
                        <a:cs typeface="ＭＳ Ｐゴシック"/>
                      </a:endParaRPr>
                    </a:p>
                  </p:txBody>
                </p:sp>
                <p:sp>
                  <p:nvSpPr>
                    <p:cNvPr id="107" name="Ovale 61">
                      <a:extLst>
                        <a:ext uri="{FF2B5EF4-FFF2-40B4-BE49-F238E27FC236}">
                          <a16:creationId xmlns:a16="http://schemas.microsoft.com/office/drawing/2014/main" id="{C9241D74-91C3-4257-9912-898B52C4AA2D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7699401" y="3056665"/>
                      <a:ext cx="40348" cy="40089"/>
                    </a:xfrm>
                    <a:prstGeom prst="ellipse">
                      <a:avLst/>
                    </a:prstGeom>
                    <a:solidFill>
                      <a:srgbClr val="0070C0"/>
                    </a:solidFill>
                    <a:ln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808080"/>
                        </a:solidFill>
                        <a:effectLst/>
                        <a:uLnTx/>
                        <a:uFillTx/>
                        <a:latin typeface="Verdana" charset="0"/>
                        <a:ea typeface="ＭＳ Ｐゴシック"/>
                        <a:cs typeface="ＭＳ Ｐゴシック"/>
                      </a:endParaRPr>
                    </a:p>
                  </p:txBody>
                </p:sp>
                <p:sp>
                  <p:nvSpPr>
                    <p:cNvPr id="108" name="Ovale 61">
                      <a:extLst>
                        <a:ext uri="{FF2B5EF4-FFF2-40B4-BE49-F238E27FC236}">
                          <a16:creationId xmlns:a16="http://schemas.microsoft.com/office/drawing/2014/main" id="{9C0B7576-1C1E-4B30-87A2-46ADE76CB3DD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7848733" y="2951508"/>
                      <a:ext cx="40348" cy="40089"/>
                    </a:xfrm>
                    <a:prstGeom prst="ellipse">
                      <a:avLst/>
                    </a:prstGeom>
                    <a:solidFill>
                      <a:srgbClr val="0070C0"/>
                    </a:solidFill>
                    <a:ln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808080"/>
                        </a:solidFill>
                        <a:effectLst/>
                        <a:uLnTx/>
                        <a:uFillTx/>
                        <a:latin typeface="Verdana" charset="0"/>
                        <a:ea typeface="ＭＳ Ｐゴシック"/>
                        <a:cs typeface="ＭＳ Ｐゴシック"/>
                      </a:endParaRPr>
                    </a:p>
                  </p:txBody>
                </p:sp>
                <p:sp>
                  <p:nvSpPr>
                    <p:cNvPr id="109" name="Ovale 61">
                      <a:extLst>
                        <a:ext uri="{FF2B5EF4-FFF2-40B4-BE49-F238E27FC236}">
                          <a16:creationId xmlns:a16="http://schemas.microsoft.com/office/drawing/2014/main" id="{07DA53D1-F2BE-465C-9552-8EFD0172D459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8448957" y="2799993"/>
                      <a:ext cx="40348" cy="40089"/>
                    </a:xfrm>
                    <a:prstGeom prst="ellipse">
                      <a:avLst/>
                    </a:prstGeom>
                    <a:solidFill>
                      <a:srgbClr val="0070C0"/>
                    </a:solidFill>
                    <a:ln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808080"/>
                        </a:solidFill>
                        <a:effectLst/>
                        <a:uLnTx/>
                        <a:uFillTx/>
                        <a:latin typeface="Verdana" charset="0"/>
                        <a:ea typeface="ＭＳ Ｐゴシック"/>
                        <a:cs typeface="ＭＳ Ｐゴシック"/>
                      </a:endParaRPr>
                    </a:p>
                  </p:txBody>
                </p:sp>
                <p:sp>
                  <p:nvSpPr>
                    <p:cNvPr id="110" name="Ovale 61">
                      <a:extLst>
                        <a:ext uri="{FF2B5EF4-FFF2-40B4-BE49-F238E27FC236}">
                          <a16:creationId xmlns:a16="http://schemas.microsoft.com/office/drawing/2014/main" id="{8402EFC2-FC99-4BAA-B20B-710D8027B0A8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9114635" y="3688210"/>
                      <a:ext cx="40348" cy="40089"/>
                    </a:xfrm>
                    <a:prstGeom prst="ellipse">
                      <a:avLst/>
                    </a:prstGeom>
                    <a:solidFill>
                      <a:srgbClr val="0070C0"/>
                    </a:solidFill>
                    <a:ln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808080"/>
                        </a:solidFill>
                        <a:effectLst/>
                        <a:uLnTx/>
                        <a:uFillTx/>
                        <a:latin typeface="Verdana" charset="0"/>
                        <a:ea typeface="ＭＳ Ｐゴシック"/>
                        <a:cs typeface="ＭＳ Ｐゴシック"/>
                      </a:endParaRPr>
                    </a:p>
                  </p:txBody>
                </p:sp>
                <p:sp>
                  <p:nvSpPr>
                    <p:cNvPr id="111" name="Ovale 61">
                      <a:extLst>
                        <a:ext uri="{FF2B5EF4-FFF2-40B4-BE49-F238E27FC236}">
                          <a16:creationId xmlns:a16="http://schemas.microsoft.com/office/drawing/2014/main" id="{6B10025F-A798-4591-9D56-298B3324BB80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9028453" y="3847273"/>
                      <a:ext cx="40348" cy="40089"/>
                    </a:xfrm>
                    <a:prstGeom prst="ellipse">
                      <a:avLst/>
                    </a:prstGeom>
                    <a:solidFill>
                      <a:srgbClr val="0070C0"/>
                    </a:solidFill>
                    <a:ln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808080"/>
                        </a:solidFill>
                        <a:effectLst/>
                        <a:uLnTx/>
                        <a:uFillTx/>
                        <a:latin typeface="Verdana" charset="0"/>
                        <a:ea typeface="ＭＳ Ｐゴシック"/>
                        <a:cs typeface="ＭＳ Ｐゴシック"/>
                      </a:endParaRPr>
                    </a:p>
                  </p:txBody>
                </p:sp>
                <p:sp>
                  <p:nvSpPr>
                    <p:cNvPr id="112" name="Ovale 61">
                      <a:extLst>
                        <a:ext uri="{FF2B5EF4-FFF2-40B4-BE49-F238E27FC236}">
                          <a16:creationId xmlns:a16="http://schemas.microsoft.com/office/drawing/2014/main" id="{584C5409-2EE8-42C9-AF9C-21552D03C36D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9110208" y="3930086"/>
                      <a:ext cx="40348" cy="40089"/>
                    </a:xfrm>
                    <a:prstGeom prst="ellipse">
                      <a:avLst/>
                    </a:prstGeom>
                    <a:solidFill>
                      <a:srgbClr val="0070C0"/>
                    </a:solidFill>
                    <a:ln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808080"/>
                        </a:solidFill>
                        <a:effectLst/>
                        <a:uLnTx/>
                        <a:uFillTx/>
                        <a:latin typeface="Verdana" charset="0"/>
                        <a:ea typeface="ＭＳ Ｐゴシック"/>
                        <a:cs typeface="ＭＳ Ｐゴシック"/>
                      </a:endParaRPr>
                    </a:p>
                  </p:txBody>
                </p:sp>
                <p:sp>
                  <p:nvSpPr>
                    <p:cNvPr id="113" name="Ovale 61">
                      <a:extLst>
                        <a:ext uri="{FF2B5EF4-FFF2-40B4-BE49-F238E27FC236}">
                          <a16:creationId xmlns:a16="http://schemas.microsoft.com/office/drawing/2014/main" id="{564E8128-EEB5-4592-864F-4CC753B5AF9F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8828905" y="3858666"/>
                      <a:ext cx="40348" cy="40089"/>
                    </a:xfrm>
                    <a:prstGeom prst="ellipse">
                      <a:avLst/>
                    </a:prstGeom>
                    <a:solidFill>
                      <a:srgbClr val="0070C0"/>
                    </a:solidFill>
                    <a:ln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808080"/>
                        </a:solidFill>
                        <a:effectLst/>
                        <a:uLnTx/>
                        <a:uFillTx/>
                        <a:latin typeface="Verdana" charset="0"/>
                        <a:ea typeface="ＭＳ Ｐゴシック"/>
                        <a:cs typeface="ＭＳ Ｐゴシック"/>
                      </a:endParaRPr>
                    </a:p>
                  </p:txBody>
                </p:sp>
                <p:sp>
                  <p:nvSpPr>
                    <p:cNvPr id="114" name="Ovale 61">
                      <a:extLst>
                        <a:ext uri="{FF2B5EF4-FFF2-40B4-BE49-F238E27FC236}">
                          <a16:creationId xmlns:a16="http://schemas.microsoft.com/office/drawing/2014/main" id="{A75A94B1-5F82-4E33-9D9F-304003F1D1D2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8118783" y="3478582"/>
                      <a:ext cx="40348" cy="40089"/>
                    </a:xfrm>
                    <a:prstGeom prst="ellipse">
                      <a:avLst/>
                    </a:prstGeom>
                    <a:solidFill>
                      <a:srgbClr val="0070C0"/>
                    </a:solidFill>
                    <a:ln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808080"/>
                        </a:solidFill>
                        <a:effectLst/>
                        <a:uLnTx/>
                        <a:uFillTx/>
                        <a:latin typeface="Verdana" charset="0"/>
                        <a:ea typeface="ＭＳ Ｐゴシック"/>
                        <a:cs typeface="ＭＳ Ｐゴシック"/>
                      </a:endParaRPr>
                    </a:p>
                  </p:txBody>
                </p:sp>
                <p:sp>
                  <p:nvSpPr>
                    <p:cNvPr id="115" name="Ovale 61">
                      <a:extLst>
                        <a:ext uri="{FF2B5EF4-FFF2-40B4-BE49-F238E27FC236}">
                          <a16:creationId xmlns:a16="http://schemas.microsoft.com/office/drawing/2014/main" id="{9D3541BC-68AF-4FB4-A50B-5601B839E97B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8167836" y="3537281"/>
                      <a:ext cx="40348" cy="40089"/>
                    </a:xfrm>
                    <a:prstGeom prst="ellipse">
                      <a:avLst/>
                    </a:prstGeom>
                    <a:solidFill>
                      <a:srgbClr val="0070C0"/>
                    </a:solidFill>
                    <a:ln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808080"/>
                        </a:solidFill>
                        <a:effectLst/>
                        <a:uLnTx/>
                        <a:uFillTx/>
                        <a:latin typeface="Verdana" charset="0"/>
                        <a:ea typeface="ＭＳ Ｐゴシック"/>
                        <a:cs typeface="ＭＳ Ｐゴシック"/>
                      </a:endParaRPr>
                    </a:p>
                  </p:txBody>
                </p:sp>
                <p:sp>
                  <p:nvSpPr>
                    <p:cNvPr id="116" name="Ovale 61">
                      <a:extLst>
                        <a:ext uri="{FF2B5EF4-FFF2-40B4-BE49-F238E27FC236}">
                          <a16:creationId xmlns:a16="http://schemas.microsoft.com/office/drawing/2014/main" id="{BBBF3F57-37E7-43C2-8066-B67915EBD647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8264636" y="3454445"/>
                      <a:ext cx="40348" cy="40089"/>
                    </a:xfrm>
                    <a:prstGeom prst="ellipse">
                      <a:avLst/>
                    </a:prstGeom>
                    <a:solidFill>
                      <a:srgbClr val="0070C0"/>
                    </a:solidFill>
                    <a:ln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808080"/>
                        </a:solidFill>
                        <a:effectLst/>
                        <a:uLnTx/>
                        <a:uFillTx/>
                        <a:latin typeface="Verdana" charset="0"/>
                        <a:ea typeface="ＭＳ Ｐゴシック"/>
                        <a:cs typeface="ＭＳ Ｐゴシック"/>
                      </a:endParaRPr>
                    </a:p>
                  </p:txBody>
                </p:sp>
              </p:grpSp>
              <p:sp>
                <p:nvSpPr>
                  <p:cNvPr id="91" name="Rettangolo 180">
                    <a:extLst>
                      <a:ext uri="{FF2B5EF4-FFF2-40B4-BE49-F238E27FC236}">
                        <a16:creationId xmlns:a16="http://schemas.microsoft.com/office/drawing/2014/main" id="{DB1B1947-3C4E-4BB7-802F-D1198F3AD677}"/>
                      </a:ext>
                    </a:extLst>
                  </p:cNvPr>
                  <p:cNvSpPr/>
                  <p:nvPr/>
                </p:nvSpPr>
                <p:spPr>
                  <a:xfrm>
                    <a:off x="7726792" y="1863641"/>
                    <a:ext cx="501451" cy="280281"/>
                  </a:xfrm>
                  <a:prstGeom prst="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>
                    <a:glow rad="228600">
                      <a:srgbClr val="D9D9D9">
                        <a:alpha val="40000"/>
                      </a:srgbClr>
                    </a:glow>
                  </a:effectLst>
                </p:spPr>
                <p:txBody>
                  <a:bodyPr vert="horz" wrap="square" lIns="0" tIns="0" rIns="36000" bIns="0" numCol="1" rtlCol="0" anchor="ctr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6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Norway</a:t>
                    </a:r>
                  </a:p>
                </p:txBody>
              </p:sp>
              <p:sp>
                <p:nvSpPr>
                  <p:cNvPr id="92" name="Rettangolo 180">
                    <a:extLst>
                      <a:ext uri="{FF2B5EF4-FFF2-40B4-BE49-F238E27FC236}">
                        <a16:creationId xmlns:a16="http://schemas.microsoft.com/office/drawing/2014/main" id="{A3EF96A8-AB5B-4F37-B5C2-01E88663CD15}"/>
                      </a:ext>
                    </a:extLst>
                  </p:cNvPr>
                  <p:cNvSpPr/>
                  <p:nvPr/>
                </p:nvSpPr>
                <p:spPr>
                  <a:xfrm>
                    <a:off x="10016975" y="2437682"/>
                    <a:ext cx="415610" cy="255593"/>
                  </a:xfrm>
                  <a:prstGeom prst="rect">
                    <a:avLst/>
                  </a:prstGeom>
                  <a:solidFill>
                    <a:srgbClr val="CA0538"/>
                  </a:solidFill>
                  <a:ln w="9525">
                    <a:noFill/>
                    <a:miter lim="800000"/>
                    <a:headEnd/>
                    <a:tailEnd/>
                  </a:ln>
                  <a:effectLst>
                    <a:glow rad="228600">
                      <a:srgbClr val="D9D9D9">
                        <a:alpha val="40000"/>
                      </a:srgbClr>
                    </a:glow>
                  </a:effectLst>
                </p:spPr>
                <p:txBody>
                  <a:bodyPr vert="horz" wrap="square" lIns="0" tIns="0" rIns="36000" bIns="0" numCol="1" rtlCol="0" anchor="ctr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6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Russia</a:t>
                    </a:r>
                  </a:p>
                </p:txBody>
              </p:sp>
              <p:sp>
                <p:nvSpPr>
                  <p:cNvPr id="93" name="Rettangolo 180">
                    <a:extLst>
                      <a:ext uri="{FF2B5EF4-FFF2-40B4-BE49-F238E27FC236}">
                        <a16:creationId xmlns:a16="http://schemas.microsoft.com/office/drawing/2014/main" id="{2E071403-F93A-4868-8406-3FED69509ACC}"/>
                      </a:ext>
                    </a:extLst>
                  </p:cNvPr>
                  <p:cNvSpPr/>
                  <p:nvPr/>
                </p:nvSpPr>
                <p:spPr>
                  <a:xfrm>
                    <a:off x="7558043" y="4320681"/>
                    <a:ext cx="445993" cy="293990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>
                    <a:glow rad="228600">
                      <a:srgbClr val="D9D9D9">
                        <a:alpha val="40000"/>
                      </a:srgbClr>
                    </a:glow>
                  </a:effectLst>
                </p:spPr>
                <p:txBody>
                  <a:bodyPr vert="horz" wrap="square" lIns="0" tIns="0" rIns="36000" bIns="0" numCol="1" rtlCol="0" anchor="ctr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6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Algeria</a:t>
                    </a:r>
                  </a:p>
                </p:txBody>
              </p:sp>
              <p:sp>
                <p:nvSpPr>
                  <p:cNvPr id="94" name="Rettangolo 180">
                    <a:extLst>
                      <a:ext uri="{FF2B5EF4-FFF2-40B4-BE49-F238E27FC236}">
                        <a16:creationId xmlns:a16="http://schemas.microsoft.com/office/drawing/2014/main" id="{326545AA-7FA9-48EE-BC1B-488A9DE625BD}"/>
                      </a:ext>
                    </a:extLst>
                  </p:cNvPr>
                  <p:cNvSpPr/>
                  <p:nvPr/>
                </p:nvSpPr>
                <p:spPr>
                  <a:xfrm>
                    <a:off x="8234415" y="4323923"/>
                    <a:ext cx="348509" cy="270551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noFill/>
                    <a:miter lim="800000"/>
                    <a:headEnd/>
                    <a:tailEnd/>
                  </a:ln>
                  <a:effectLst>
                    <a:glow rad="228600">
                      <a:srgbClr val="D9D9D9">
                        <a:alpha val="40000"/>
                      </a:srgbClr>
                    </a:glow>
                  </a:effectLst>
                </p:spPr>
                <p:txBody>
                  <a:bodyPr vert="horz" wrap="square" lIns="0" tIns="0" rIns="36000" bIns="0" numCol="1" rtlCol="0" anchor="ctr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6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Libya</a:t>
                    </a:r>
                  </a:p>
                </p:txBody>
              </p:sp>
            </p:grpSp>
            <p:pic>
              <p:nvPicPr>
                <p:cNvPr id="81" name="Picture 80">
                  <a:extLst>
                    <a:ext uri="{FF2B5EF4-FFF2-40B4-BE49-F238E27FC236}">
                      <a16:creationId xmlns:a16="http://schemas.microsoft.com/office/drawing/2014/main" id="{1505F696-1BF0-445D-958F-CB908B842E4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806296" y="5326927"/>
                  <a:ext cx="1204380" cy="484172"/>
                </a:xfrm>
                <a:prstGeom prst="rect">
                  <a:avLst/>
                </a:prstGeom>
              </p:spPr>
            </p:pic>
            <p:cxnSp>
              <p:nvCxnSpPr>
                <p:cNvPr id="82" name="Connector: Curved 81">
                  <a:extLst>
                    <a:ext uri="{FF2B5EF4-FFF2-40B4-BE49-F238E27FC236}">
                      <a16:creationId xmlns:a16="http://schemas.microsoft.com/office/drawing/2014/main" id="{B468EB61-0893-4F4C-B67C-8E8205A6CA4A}"/>
                    </a:ext>
                  </a:extLst>
                </p:cNvPr>
                <p:cNvCxnSpPr>
                  <a:cxnSpLocks/>
                  <a:stCxn id="81" idx="0"/>
                </p:cNvCxnSpPr>
                <p:nvPr/>
              </p:nvCxnSpPr>
              <p:spPr>
                <a:xfrm rot="5400000" flipH="1" flipV="1">
                  <a:off x="5565910" y="3963265"/>
                  <a:ext cx="1206239" cy="1521087"/>
                </a:xfrm>
                <a:prstGeom prst="curvedConnector2">
                  <a:avLst/>
                </a:prstGeom>
                <a:ln w="76200">
                  <a:solidFill>
                    <a:schemeClr val="tx2">
                      <a:lumMod val="60000"/>
                      <a:lumOff val="4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3" name="Ovale 2369">
                  <a:extLst>
                    <a:ext uri="{FF2B5EF4-FFF2-40B4-BE49-F238E27FC236}">
                      <a16:creationId xmlns:a16="http://schemas.microsoft.com/office/drawing/2014/main" id="{8BE3E838-9D2F-4B1F-B7CF-37DB1211EA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167160" y="5235504"/>
                  <a:ext cx="107911" cy="104875"/>
                </a:xfrm>
                <a:prstGeom prst="ellipse">
                  <a:avLst/>
                </a:prstGeom>
                <a:solidFill>
                  <a:srgbClr val="0070C0"/>
                </a:solidFill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84" name="Text Box 89">
                  <a:extLst>
                    <a:ext uri="{FF2B5EF4-FFF2-40B4-BE49-F238E27FC236}">
                      <a16:creationId xmlns:a16="http://schemas.microsoft.com/office/drawing/2014/main" id="{FC243E1D-FF26-46EA-B40C-4DD09E6EEAF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1006354" y="5085709"/>
                  <a:ext cx="1432829" cy="585974"/>
                </a:xfrm>
                <a:prstGeom prst="rect">
                  <a:avLst/>
                </a:prstGeom>
                <a:noFill/>
                <a:ln w="19050" algn="ctr">
                  <a:noFill/>
                  <a:miter lim="800000"/>
                  <a:headEnd/>
                  <a:tailEnd/>
                </a:ln>
              </p:spPr>
              <p:txBody>
                <a:bodyPr wrap="none" lIns="90000" tIns="46800" rIns="90000" bIns="4680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ＭＳ Ｐゴシック" charset="-128"/>
                      <a:cs typeface="+mn-cs"/>
                    </a:rPr>
                    <a:t>Regasification 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ＭＳ Ｐゴシック" charset="-128"/>
                      <a:cs typeface="+mn-cs"/>
                    </a:rPr>
                    <a:t>terminals</a:t>
                  </a:r>
                </a:p>
              </p:txBody>
            </p:sp>
            <p:sp>
              <p:nvSpPr>
                <p:cNvPr id="85" name="Line 90">
                  <a:extLst>
                    <a:ext uri="{FF2B5EF4-FFF2-40B4-BE49-F238E27FC236}">
                      <a16:creationId xmlns:a16="http://schemas.microsoft.com/office/drawing/2014/main" id="{E5D2F313-97AE-404B-8EC2-04FC2C06E3C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358206" y="5851371"/>
                  <a:ext cx="565253" cy="0"/>
                </a:xfrm>
                <a:prstGeom prst="line">
                  <a:avLst/>
                </a:prstGeom>
                <a:noFill/>
                <a:ln w="222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square" lIns="90000" tIns="46800" rIns="90000" bIns="4680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Verdana" pitchFamily="34" charset="0"/>
                    <a:ea typeface="ＭＳ Ｐゴシック" charset="-128"/>
                    <a:cs typeface="+mn-cs"/>
                  </a:endParaRPr>
                </a:p>
              </p:txBody>
            </p:sp>
            <p:sp>
              <p:nvSpPr>
                <p:cNvPr id="86" name="Text Box 91">
                  <a:extLst>
                    <a:ext uri="{FF2B5EF4-FFF2-40B4-BE49-F238E27FC236}">
                      <a16:creationId xmlns:a16="http://schemas.microsoft.com/office/drawing/2014/main" id="{86B8030B-8385-4112-BD36-5F49373CB41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1158120" y="5592178"/>
                  <a:ext cx="888683" cy="248402"/>
                </a:xfrm>
                <a:prstGeom prst="rect">
                  <a:avLst/>
                </a:prstGeom>
                <a:noFill/>
                <a:ln w="19050" algn="ctr">
                  <a:noFill/>
                  <a:miter lim="800000"/>
                  <a:headEnd/>
                  <a:tailEnd/>
                </a:ln>
              </p:spPr>
              <p:txBody>
                <a:bodyPr wrap="none" lIns="90000" tIns="46800" rIns="90000" bIns="4680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000" b="1" i="0" u="none" strike="noStrike" kern="0" cap="none" spc="0" normalizeH="0" baseline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ＭＳ Ｐゴシック" charset="-128"/>
                      <a:cs typeface="+mn-cs"/>
                    </a:rPr>
                    <a:t>Gas pipelines</a:t>
                  </a:r>
                </a:p>
              </p:txBody>
            </p:sp>
            <p:sp>
              <p:nvSpPr>
                <p:cNvPr id="88" name="Ovale 61">
                  <a:extLst>
                    <a:ext uri="{FF2B5EF4-FFF2-40B4-BE49-F238E27FC236}">
                      <a16:creationId xmlns:a16="http://schemas.microsoft.com/office/drawing/2014/main" id="{A54CBDE7-D33F-4B79-944F-217EEF9A1D30}"/>
                    </a:ext>
                  </a:extLst>
                </p:cNvPr>
                <p:cNvSpPr/>
                <p:nvPr/>
              </p:nvSpPr>
              <p:spPr bwMode="auto">
                <a:xfrm>
                  <a:off x="10410125" y="4952692"/>
                  <a:ext cx="65162" cy="63328"/>
                </a:xfrm>
                <a:prstGeom prst="ellipse">
                  <a:avLst/>
                </a:prstGeom>
                <a:solidFill>
                  <a:srgbClr val="0070C0"/>
                </a:solidFill>
                <a:ln w="317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808080"/>
                    </a:solidFill>
                    <a:effectLst/>
                    <a:uLnTx/>
                    <a:uFillTx/>
                    <a:latin typeface="Verdana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89" name="Rettangolo 180">
                  <a:extLst>
                    <a:ext uri="{FF2B5EF4-FFF2-40B4-BE49-F238E27FC236}">
                      <a16:creationId xmlns:a16="http://schemas.microsoft.com/office/drawing/2014/main" id="{605FB73A-252F-43B6-8869-E9FF125984E2}"/>
                    </a:ext>
                  </a:extLst>
                </p:cNvPr>
                <p:cNvSpPr/>
                <p:nvPr/>
              </p:nvSpPr>
              <p:spPr>
                <a:xfrm>
                  <a:off x="11203313" y="4338415"/>
                  <a:ext cx="973194" cy="403757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  <a:effectLst>
                  <a:glow rad="228600">
                    <a:srgbClr val="D9D9D9">
                      <a:alpha val="40000"/>
                    </a:srgbClr>
                  </a:glow>
                </a:effectLst>
              </p:spPr>
              <p:txBody>
                <a:bodyPr vert="horz" wrap="square" lIns="0" tIns="0" rIns="36000" bIns="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Azerbaijan</a:t>
                  </a:r>
                </a:p>
              </p:txBody>
            </p:sp>
          </p:grpSp>
          <p:grpSp>
            <p:nvGrpSpPr>
              <p:cNvPr id="217" name="Group 4">
                <a:extLst>
                  <a:ext uri="{FF2B5EF4-FFF2-40B4-BE49-F238E27FC236}">
                    <a16:creationId xmlns:a16="http://schemas.microsoft.com/office/drawing/2014/main" id="{58347C7A-DD05-44D8-9251-6BD86D7A2301}"/>
                  </a:ext>
                </a:extLst>
              </p:cNvPr>
              <p:cNvGrpSpPr/>
              <p:nvPr/>
            </p:nvGrpSpPr>
            <p:grpSpPr>
              <a:xfrm>
                <a:off x="7192055" y="462980"/>
                <a:ext cx="4376214" cy="369332"/>
                <a:chOff x="720400" y="2014696"/>
                <a:chExt cx="2101717" cy="369332"/>
              </a:xfrm>
            </p:grpSpPr>
            <p:cxnSp>
              <p:nvCxnSpPr>
                <p:cNvPr id="218" name="Connettore diritto 10">
                  <a:extLst>
                    <a:ext uri="{FF2B5EF4-FFF2-40B4-BE49-F238E27FC236}">
                      <a16:creationId xmlns:a16="http://schemas.microsoft.com/office/drawing/2014/main" id="{D437183B-20B8-47CB-BC57-D6BED7D3C3A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60517" y="2362263"/>
                  <a:ext cx="1980000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9" name="CasellaDiTesto 11">
                  <a:extLst>
                    <a:ext uri="{FF2B5EF4-FFF2-40B4-BE49-F238E27FC236}">
                      <a16:creationId xmlns:a16="http://schemas.microsoft.com/office/drawing/2014/main" id="{EFE34670-7949-40E9-85A0-1C4AA5E2951E}"/>
                    </a:ext>
                  </a:extLst>
                </p:cNvPr>
                <p:cNvSpPr txBox="1"/>
                <p:nvPr/>
              </p:nvSpPr>
              <p:spPr>
                <a:xfrm>
                  <a:off x="720400" y="2014696"/>
                  <a:ext cx="210171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GB" b="1" dirty="0">
                      <a:latin typeface="Calibri" panose="020F0502020204030204"/>
                    </a:rPr>
                    <a:t>Most relevant gas routes to EU</a:t>
                  </a:r>
                  <a:endParaRPr kumimoji="0" lang="en-GB" b="1" i="0" u="none" strike="noStrike" kern="1200" cap="none" spc="0" normalizeH="0" baseline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</a:endParaRPr>
                </a:p>
              </p:txBody>
            </p:sp>
          </p:grpSp>
        </p:grpSp>
        <p:sp>
          <p:nvSpPr>
            <p:cNvPr id="220" name="Ovale 61">
              <a:extLst>
                <a:ext uri="{FF2B5EF4-FFF2-40B4-BE49-F238E27FC236}">
                  <a16:creationId xmlns:a16="http://schemas.microsoft.com/office/drawing/2014/main" id="{F0C1EFE1-2C09-4C23-BF89-BF1713F2174D}"/>
                </a:ext>
              </a:extLst>
            </p:cNvPr>
            <p:cNvSpPr/>
            <p:nvPr/>
          </p:nvSpPr>
          <p:spPr bwMode="auto">
            <a:xfrm>
              <a:off x="8765838" y="4132758"/>
              <a:ext cx="65162" cy="63328"/>
            </a:xfrm>
            <a:prstGeom prst="ellipse">
              <a:avLst/>
            </a:prstGeom>
            <a:solidFill>
              <a:srgbClr val="0070C0"/>
            </a:solidFill>
            <a:ln w="31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Verdana" charset="0"/>
                <a:ea typeface="ＭＳ Ｐゴシック"/>
                <a:cs typeface="ＭＳ Ｐゴシック"/>
              </a:endParaRPr>
            </a:p>
          </p:txBody>
        </p:sp>
      </p:grpSp>
      <p:sp>
        <p:nvSpPr>
          <p:cNvPr id="221" name="TextBox 220">
            <a:extLst>
              <a:ext uri="{FF2B5EF4-FFF2-40B4-BE49-F238E27FC236}">
                <a16:creationId xmlns:a16="http://schemas.microsoft.com/office/drawing/2014/main" id="{F4603E39-227F-425F-BF10-17068B9C5585}"/>
              </a:ext>
            </a:extLst>
          </p:cNvPr>
          <p:cNvSpPr txBox="1"/>
          <p:nvPr/>
        </p:nvSpPr>
        <p:spPr>
          <a:xfrm>
            <a:off x="3456446" y="5192606"/>
            <a:ext cx="175561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i="1" u="sng" dirty="0"/>
              <a:t>2021</a:t>
            </a:r>
            <a:endParaRPr lang="en-GB" sz="1400" b="1" dirty="0"/>
          </a:p>
          <a:p>
            <a:r>
              <a:rPr lang="en-GB" sz="1400" b="1" dirty="0"/>
              <a:t>Total EU-27 regas capacity: 170 Bcm/y</a:t>
            </a:r>
          </a:p>
          <a:p>
            <a:endParaRPr lang="en-GB" sz="1400" b="1" dirty="0"/>
          </a:p>
          <a:p>
            <a:r>
              <a:rPr lang="en-GB" sz="1400" b="1" dirty="0"/>
              <a:t>Total EU-27+1 regas capacity:  218 Bcm/y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53" r="-2" b="-2"/>
          <a:stretch/>
        </p:blipFill>
        <p:spPr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E0719E1-D405-4804-9455-C7C5E89D1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1979" y="6445697"/>
            <a:ext cx="2743200" cy="365125"/>
          </a:xfrm>
        </p:spPr>
        <p:txBody>
          <a:bodyPr/>
          <a:lstStyle/>
          <a:p>
            <a:fld id="{1E7F4AF3-4268-43AC-B9F3-5C1F1004F52D}" type="slidenum">
              <a:rPr lang="en-US" sz="1400" b="1" smtClean="0"/>
              <a:t>4</a:t>
            </a:fld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515892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53" r="-2" b="-2"/>
          <a:stretch/>
        </p:blipFill>
        <p:spPr>
          <a:xfrm>
            <a:off x="4883025" y="3471244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79" y="79248"/>
            <a:ext cx="11866115" cy="124358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b="1" i="0" dirty="0">
                <a:solidFill>
                  <a:srgbClr val="222222"/>
                </a:solidFill>
                <a:effectLst/>
                <a:latin typeface="+mn-lt"/>
              </a:rPr>
              <a:t>2021: less spot gas from Russia</a:t>
            </a:r>
            <a:endParaRPr lang="en-US" sz="2400" b="1" kern="1200" dirty="0">
              <a:latin typeface="+mn-lt"/>
              <a:ea typeface="+mj-ea"/>
              <a:cs typeface="+mj-cs"/>
            </a:endParaRPr>
          </a:p>
        </p:txBody>
      </p:sp>
      <p:grpSp>
        <p:nvGrpSpPr>
          <p:cNvPr id="10" name="Group 4">
            <a:extLst>
              <a:ext uri="{FF2B5EF4-FFF2-40B4-BE49-F238E27FC236}">
                <a16:creationId xmlns:a16="http://schemas.microsoft.com/office/drawing/2014/main" id="{1786BBC1-BED1-456A-8799-7F0E51F88F6B}"/>
              </a:ext>
            </a:extLst>
          </p:cNvPr>
          <p:cNvGrpSpPr/>
          <p:nvPr/>
        </p:nvGrpSpPr>
        <p:grpSpPr>
          <a:xfrm>
            <a:off x="94185" y="1421800"/>
            <a:ext cx="4376214" cy="369332"/>
            <a:chOff x="720400" y="2014696"/>
            <a:chExt cx="2101717" cy="369332"/>
          </a:xfrm>
        </p:grpSpPr>
        <p:cxnSp>
          <p:nvCxnSpPr>
            <p:cNvPr id="11" name="Connettore diritto 10">
              <a:extLst>
                <a:ext uri="{FF2B5EF4-FFF2-40B4-BE49-F238E27FC236}">
                  <a16:creationId xmlns:a16="http://schemas.microsoft.com/office/drawing/2014/main" id="{42F012BB-ACC8-4871-91E4-3055E39259D8}"/>
                </a:ext>
              </a:extLst>
            </p:cNvPr>
            <p:cNvCxnSpPr>
              <a:cxnSpLocks/>
            </p:cNvCxnSpPr>
            <p:nvPr/>
          </p:nvCxnSpPr>
          <p:spPr>
            <a:xfrm>
              <a:off x="760517" y="2362263"/>
              <a:ext cx="19800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37468EA9-5A13-4007-9205-403D1F567DD1}"/>
                </a:ext>
              </a:extLst>
            </p:cNvPr>
            <p:cNvSpPr txBox="1"/>
            <p:nvPr/>
          </p:nvSpPr>
          <p:spPr>
            <a:xfrm>
              <a:off x="720400" y="2014696"/>
              <a:ext cx="21017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b="1" dirty="0">
                  <a:latin typeface="Calibri" panose="020F0502020204030204"/>
                </a:rPr>
                <a:t>Daily European Pipeline Imports | </a:t>
              </a:r>
              <a:r>
                <a:rPr lang="en-GB" b="1" dirty="0" err="1">
                  <a:latin typeface="Calibri" panose="020F0502020204030204"/>
                </a:rPr>
                <a:t>MMcm</a:t>
              </a:r>
              <a:r>
                <a:rPr lang="en-GB" sz="1600" b="1" dirty="0">
                  <a:latin typeface="Calibri" panose="020F0502020204030204"/>
                </a:rPr>
                <a:t>/d</a:t>
              </a:r>
              <a:endParaRPr kumimoji="0" lang="en-GB" b="1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Calibri" panose="020F0502020204030204"/>
              </a:endParaRPr>
            </a:p>
          </p:txBody>
        </p:sp>
      </p:grpSp>
      <p:sp>
        <p:nvSpPr>
          <p:cNvPr id="24" name="Rectangle 2">
            <a:extLst>
              <a:ext uri="{FF2B5EF4-FFF2-40B4-BE49-F238E27FC236}">
                <a16:creationId xmlns:a16="http://schemas.microsoft.com/office/drawing/2014/main" id="{01C956DE-0218-4FDC-8DC5-424727BAD566}"/>
              </a:ext>
            </a:extLst>
          </p:cNvPr>
          <p:cNvSpPr/>
          <p:nvPr/>
        </p:nvSpPr>
        <p:spPr>
          <a:xfrm>
            <a:off x="339946" y="4175565"/>
            <a:ext cx="4701823" cy="2255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GB" sz="1600" b="1" dirty="0"/>
              <a:t>Significant fluctuation in Russian flows 2021-2022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GB" sz="1600" b="1" dirty="0"/>
              <a:t>Russia reluctant to supply additional gas beyond long-term contracted volumes 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GB" sz="1600" b="1" dirty="0"/>
              <a:t>Russian gas supplies btw commercial strategies and sovereign influence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GB" sz="1600" b="1" dirty="0"/>
              <a:t>Growing LNG imports to record levels in April (82% of regas utilization rate)</a:t>
            </a:r>
          </a:p>
        </p:txBody>
      </p:sp>
      <p:grpSp>
        <p:nvGrpSpPr>
          <p:cNvPr id="17" name="Group 4">
            <a:extLst>
              <a:ext uri="{FF2B5EF4-FFF2-40B4-BE49-F238E27FC236}">
                <a16:creationId xmlns:a16="http://schemas.microsoft.com/office/drawing/2014/main" id="{D28711F9-5AE2-4692-8AB4-B8E12DFF75F0}"/>
              </a:ext>
            </a:extLst>
          </p:cNvPr>
          <p:cNvGrpSpPr/>
          <p:nvPr/>
        </p:nvGrpSpPr>
        <p:grpSpPr>
          <a:xfrm>
            <a:off x="6873598" y="1371479"/>
            <a:ext cx="4545837" cy="371616"/>
            <a:chOff x="720400" y="2014696"/>
            <a:chExt cx="2183180" cy="371616"/>
          </a:xfrm>
        </p:grpSpPr>
        <p:cxnSp>
          <p:nvCxnSpPr>
            <p:cNvPr id="18" name="Connettore diritto 10">
              <a:extLst>
                <a:ext uri="{FF2B5EF4-FFF2-40B4-BE49-F238E27FC236}">
                  <a16:creationId xmlns:a16="http://schemas.microsoft.com/office/drawing/2014/main" id="{D95542E1-35F0-48A1-B052-564CF20F6E02}"/>
                </a:ext>
              </a:extLst>
            </p:cNvPr>
            <p:cNvCxnSpPr>
              <a:cxnSpLocks/>
            </p:cNvCxnSpPr>
            <p:nvPr/>
          </p:nvCxnSpPr>
          <p:spPr>
            <a:xfrm>
              <a:off x="760517" y="2362263"/>
              <a:ext cx="19800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CasellaDiTesto 11">
              <a:extLst>
                <a:ext uri="{FF2B5EF4-FFF2-40B4-BE49-F238E27FC236}">
                  <a16:creationId xmlns:a16="http://schemas.microsoft.com/office/drawing/2014/main" id="{D98C32B6-5A41-420D-AFAF-6043322521FA}"/>
                </a:ext>
              </a:extLst>
            </p:cNvPr>
            <p:cNvSpPr txBox="1"/>
            <p:nvPr/>
          </p:nvSpPr>
          <p:spPr>
            <a:xfrm>
              <a:off x="720400" y="2014696"/>
              <a:ext cx="2183180" cy="3716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b="1" dirty="0">
                  <a:latin typeface="Calibri" panose="020F0502020204030204"/>
                </a:rPr>
                <a:t>European Storage inventories | Bcm</a:t>
              </a:r>
              <a:endParaRPr kumimoji="0" lang="en-GB" b="1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Calibri" panose="020F0502020204030204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0150DD08-8FF8-4178-A834-BD0B28DD53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8761" y="1918669"/>
            <a:ext cx="5831885" cy="32563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D9E0AE3-4038-4852-8BB5-09571A4FDE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900341"/>
            <a:ext cx="5645882" cy="202504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0948BAF-E56E-47BB-BB65-41BE96E64134}"/>
              </a:ext>
            </a:extLst>
          </p:cNvPr>
          <p:cNvSpPr/>
          <p:nvPr/>
        </p:nvSpPr>
        <p:spPr>
          <a:xfrm>
            <a:off x="9576078" y="3644783"/>
            <a:ext cx="2159007" cy="6445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b="1" dirty="0">
                <a:solidFill>
                  <a:schemeClr val="tx1"/>
                </a:solidFill>
              </a:rPr>
              <a:t>Dec 2021 EU filling rate: 53% - the lowest of the last decade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B1C161B-F80F-4912-B87D-637E1C9821ED}"/>
              </a:ext>
            </a:extLst>
          </p:cNvPr>
          <p:cNvSpPr/>
          <p:nvPr/>
        </p:nvSpPr>
        <p:spPr>
          <a:xfrm>
            <a:off x="11344589" y="2934115"/>
            <a:ext cx="511079" cy="49236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FFEEE19-A281-496D-8778-97DBC573101A}"/>
              </a:ext>
            </a:extLst>
          </p:cNvPr>
          <p:cNvCxnSpPr>
            <a:cxnSpLocks/>
            <a:stCxn id="7" idx="0"/>
            <a:endCxn id="9" idx="3"/>
          </p:cNvCxnSpPr>
          <p:nvPr/>
        </p:nvCxnSpPr>
        <p:spPr>
          <a:xfrm flipV="1">
            <a:off x="10655582" y="3354378"/>
            <a:ext cx="763853" cy="29040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13659E6B-55C3-4147-9CB7-18D23BC45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1389" y="6413627"/>
            <a:ext cx="2743200" cy="365125"/>
          </a:xfrm>
        </p:spPr>
        <p:txBody>
          <a:bodyPr/>
          <a:lstStyle/>
          <a:p>
            <a:fld id="{1E7F4AF3-4268-43AC-B9F3-5C1F1004F52D}" type="slidenum">
              <a:rPr lang="en-US" sz="1400" b="1" smtClean="0"/>
              <a:t>5</a:t>
            </a:fld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9747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53" r="-2" b="-2"/>
          <a:stretch/>
        </p:blipFill>
        <p:spPr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79" y="79248"/>
            <a:ext cx="11866115" cy="124358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b="1" i="0" dirty="0">
                <a:solidFill>
                  <a:srgbClr val="222222"/>
                </a:solidFill>
                <a:effectLst/>
                <a:latin typeface="+mn-lt"/>
              </a:rPr>
              <a:t>Conflict in Ukraine and EU policy response (</a:t>
            </a:r>
            <a:r>
              <a:rPr lang="en-US" sz="2400" b="1" i="0" dirty="0" err="1">
                <a:solidFill>
                  <a:srgbClr val="222222"/>
                </a:solidFill>
                <a:effectLst/>
                <a:latin typeface="+mn-lt"/>
              </a:rPr>
              <a:t>RePowerEU</a:t>
            </a:r>
            <a:r>
              <a:rPr lang="en-US" sz="2400" b="1" i="0" dirty="0">
                <a:solidFill>
                  <a:srgbClr val="222222"/>
                </a:solidFill>
                <a:effectLst/>
                <a:latin typeface="+mn-lt"/>
              </a:rPr>
              <a:t>)</a:t>
            </a:r>
            <a:endParaRPr lang="en-US" sz="2400" b="1" kern="1200" dirty="0">
              <a:latin typeface="+mn-lt"/>
              <a:ea typeface="+mj-ea"/>
              <a:cs typeface="+mj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0E7157-E076-4E0E-94D4-F4C9C0898535}"/>
              </a:ext>
            </a:extLst>
          </p:cNvPr>
          <p:cNvSpPr/>
          <p:nvPr/>
        </p:nvSpPr>
        <p:spPr>
          <a:xfrm>
            <a:off x="555109" y="3320958"/>
            <a:ext cx="2039427" cy="11515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b="1" dirty="0"/>
              <a:t>	Accelerating the transition </a:t>
            </a:r>
          </a:p>
          <a:p>
            <a:pPr algn="r"/>
            <a:r>
              <a:rPr lang="en-US" sz="1400" b="1" dirty="0"/>
              <a:t>on green energies</a:t>
            </a:r>
            <a:endParaRPr lang="en-US" sz="1600" b="1" dirty="0"/>
          </a:p>
        </p:txBody>
      </p:sp>
      <p:pic>
        <p:nvPicPr>
          <p:cNvPr id="9" name="Picture 22" descr="\\192.168.20.114\k-change\condivisa\progetti\KORUS\Eni\PRESENTAZIONE STRATEGY\presentazione strategy\icone\51.png">
            <a:extLst>
              <a:ext uri="{FF2B5EF4-FFF2-40B4-BE49-F238E27FC236}">
                <a16:creationId xmlns:a16="http://schemas.microsoft.com/office/drawing/2014/main" id="{6AD2A1B6-A098-4A43-B264-1A60ADCDD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654" y="3486367"/>
            <a:ext cx="534348" cy="505201"/>
          </a:xfrm>
          <a:prstGeom prst="rect">
            <a:avLst/>
          </a:prstGeom>
          <a:noFill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4A8B113-8E77-46EB-A43B-B73DADFDA8C4}"/>
              </a:ext>
            </a:extLst>
          </p:cNvPr>
          <p:cNvSpPr/>
          <p:nvPr/>
        </p:nvSpPr>
        <p:spPr>
          <a:xfrm>
            <a:off x="550253" y="2071263"/>
            <a:ext cx="2047032" cy="115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b="1" dirty="0"/>
              <a:t>           Diversification of gas supplies</a:t>
            </a:r>
          </a:p>
        </p:txBody>
      </p:sp>
      <p:pic>
        <p:nvPicPr>
          <p:cNvPr id="11" name="Picture 3" descr="\\192.168.20.114\k-change\condivisa\progetti\KORUS\Eni\PRESENTAZIONE STRATEGY\presentazione strategy\icone\32.png">
            <a:extLst>
              <a:ext uri="{FF2B5EF4-FFF2-40B4-BE49-F238E27FC236}">
                <a16:creationId xmlns:a16="http://schemas.microsoft.com/office/drawing/2014/main" id="{3B999175-FEBE-42A5-B644-E179D07A62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7657" y="2185567"/>
            <a:ext cx="576000" cy="238419"/>
          </a:xfrm>
          <a:prstGeom prst="rect">
            <a:avLst/>
          </a:prstGeom>
          <a:noFill/>
        </p:spPr>
      </p:pic>
      <p:pic>
        <p:nvPicPr>
          <p:cNvPr id="10" name="Picture 2" descr="\\192.168.20.114\k-change\condivisa\progetti\KORUS\Eni\PRESENTAZIONE STRATEGY\presentazione strategy\icone\31.png">
            <a:extLst>
              <a:ext uri="{FF2B5EF4-FFF2-40B4-BE49-F238E27FC236}">
                <a16:creationId xmlns:a16="http://schemas.microsoft.com/office/drawing/2014/main" id="{7232415E-94F4-4FE3-893F-1269EC8743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050" y="2749278"/>
            <a:ext cx="542552" cy="288000"/>
          </a:xfrm>
          <a:prstGeom prst="rect">
            <a:avLst/>
          </a:prstGeom>
          <a:noFill/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009963E1-6D4C-46AE-BDC3-BAC9961C97D7}"/>
              </a:ext>
            </a:extLst>
          </p:cNvPr>
          <p:cNvSpPr txBox="1"/>
          <p:nvPr/>
        </p:nvSpPr>
        <p:spPr>
          <a:xfrm>
            <a:off x="66806" y="1048553"/>
            <a:ext cx="713650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dirty="0">
                <a:latin typeface="+mj-lt"/>
              </a:rPr>
              <a:t>Following Russia-Ukraine crisis, the EU expanded its energy transition goals beyond “</a:t>
            </a:r>
            <a:r>
              <a:rPr lang="en-US" dirty="0">
                <a:latin typeface="+mj-lt"/>
              </a:rPr>
              <a:t>Fit for 55” package,</a:t>
            </a:r>
            <a:r>
              <a:rPr lang="en-US" sz="1800" dirty="0">
                <a:latin typeface="+mj-lt"/>
              </a:rPr>
              <a:t> placing </a:t>
            </a:r>
            <a:r>
              <a:rPr lang="en-US" sz="1800" b="1" dirty="0">
                <a:latin typeface="+mj-lt"/>
              </a:rPr>
              <a:t>higher emphasis on security of supply</a:t>
            </a:r>
            <a:r>
              <a:rPr lang="en-US" sz="1800" dirty="0">
                <a:latin typeface="+mj-lt"/>
              </a:rPr>
              <a:t> </a:t>
            </a:r>
            <a:r>
              <a:rPr lang="en-GB" sz="1800" dirty="0">
                <a:latin typeface="+mj-lt"/>
              </a:rPr>
              <a:t>in the context of evolving policy priorities</a:t>
            </a:r>
            <a:endParaRPr lang="en-US" sz="1800" dirty="0">
              <a:latin typeface="+mj-lt"/>
            </a:endParaRPr>
          </a:p>
        </p:txBody>
      </p:sp>
      <p:sp>
        <p:nvSpPr>
          <p:cNvPr id="24" name="Rectangle 12">
            <a:extLst>
              <a:ext uri="{FF2B5EF4-FFF2-40B4-BE49-F238E27FC236}">
                <a16:creationId xmlns:a16="http://schemas.microsoft.com/office/drawing/2014/main" id="{BDF99462-3144-4DAF-A856-C5DCBF650947}"/>
              </a:ext>
            </a:extLst>
          </p:cNvPr>
          <p:cNvSpPr/>
          <p:nvPr/>
        </p:nvSpPr>
        <p:spPr>
          <a:xfrm>
            <a:off x="550254" y="4569787"/>
            <a:ext cx="2047031" cy="115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600" b="1" dirty="0"/>
              <a:t>         </a:t>
            </a:r>
            <a:r>
              <a:rPr lang="en-US" sz="1400" b="1" dirty="0"/>
              <a:t>Strengthening demand-side</a:t>
            </a:r>
          </a:p>
          <a:p>
            <a:pPr algn="r"/>
            <a:r>
              <a:rPr lang="en-US" sz="1400" b="1" dirty="0"/>
              <a:t>                     measures</a:t>
            </a:r>
            <a:endParaRPr lang="en-US" sz="1600" b="1" dirty="0"/>
          </a:p>
        </p:txBody>
      </p:sp>
      <p:sp>
        <p:nvSpPr>
          <p:cNvPr id="27" name="Rectangle 2">
            <a:extLst>
              <a:ext uri="{FF2B5EF4-FFF2-40B4-BE49-F238E27FC236}">
                <a16:creationId xmlns:a16="http://schemas.microsoft.com/office/drawing/2014/main" id="{B0CE2521-0C44-4075-ACF5-1BCD3B849EBD}"/>
              </a:ext>
            </a:extLst>
          </p:cNvPr>
          <p:cNvSpPr/>
          <p:nvPr/>
        </p:nvSpPr>
        <p:spPr>
          <a:xfrm>
            <a:off x="2693272" y="2071263"/>
            <a:ext cx="4284000" cy="1152000"/>
          </a:xfrm>
          <a:prstGeom prst="rect">
            <a:avLst/>
          </a:prstGeom>
          <a:solidFill>
            <a:srgbClr val="D2DE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/>
                </a:solidFill>
              </a:rPr>
              <a:t>Short-term</a:t>
            </a:r>
            <a:r>
              <a:rPr lang="en-US" sz="1400" dirty="0">
                <a:solidFill>
                  <a:schemeClr val="tx1"/>
                </a:solidFill>
              </a:rPr>
              <a:t>: Increasing non-Russian supplies, leveraging on existing spare capacity (pipeline and LNG), refilling gas storages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/>
                </a:solidFill>
              </a:rPr>
              <a:t>Long-term</a:t>
            </a:r>
            <a:r>
              <a:rPr lang="en-US" sz="1400" dirty="0">
                <a:solidFill>
                  <a:schemeClr val="tx1"/>
                </a:solidFill>
              </a:rPr>
              <a:t>: Investing in new gas infrastructures, demand reduction</a:t>
            </a:r>
          </a:p>
        </p:txBody>
      </p:sp>
      <p:pic>
        <p:nvPicPr>
          <p:cNvPr id="21" name="Immagine 17">
            <a:extLst>
              <a:ext uri="{FF2B5EF4-FFF2-40B4-BE49-F238E27FC236}">
                <a16:creationId xmlns:a16="http://schemas.microsoft.com/office/drawing/2014/main" id="{57422C1E-3713-4546-8811-B736724AD7A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16" y="4880866"/>
            <a:ext cx="569502" cy="589275"/>
          </a:xfrm>
          <a:prstGeom prst="rect">
            <a:avLst/>
          </a:prstGeom>
          <a:noFill/>
        </p:spPr>
      </p:pic>
      <p:sp>
        <p:nvSpPr>
          <p:cNvPr id="22" name="Rectangle 2">
            <a:extLst>
              <a:ext uri="{FF2B5EF4-FFF2-40B4-BE49-F238E27FC236}">
                <a16:creationId xmlns:a16="http://schemas.microsoft.com/office/drawing/2014/main" id="{4C89F23C-7E47-45A2-B47B-F624977EAED3}"/>
              </a:ext>
            </a:extLst>
          </p:cNvPr>
          <p:cNvSpPr/>
          <p:nvPr/>
        </p:nvSpPr>
        <p:spPr>
          <a:xfrm>
            <a:off x="2693272" y="3320525"/>
            <a:ext cx="4284000" cy="1152000"/>
          </a:xfrm>
          <a:prstGeom prst="rect">
            <a:avLst/>
          </a:prstGeom>
          <a:solidFill>
            <a:srgbClr val="D2DE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Raising RES target to 45% by 2030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Further boost of biomethane and hydrogen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Streamlining permitting processes, incentivizing PPAs</a:t>
            </a:r>
          </a:p>
        </p:txBody>
      </p:sp>
      <p:sp>
        <p:nvSpPr>
          <p:cNvPr id="26" name="Rectangle 2">
            <a:extLst>
              <a:ext uri="{FF2B5EF4-FFF2-40B4-BE49-F238E27FC236}">
                <a16:creationId xmlns:a16="http://schemas.microsoft.com/office/drawing/2014/main" id="{0D17D624-88FE-44BD-ACE0-6906799CFC64}"/>
              </a:ext>
            </a:extLst>
          </p:cNvPr>
          <p:cNvSpPr/>
          <p:nvPr/>
        </p:nvSpPr>
        <p:spPr>
          <a:xfrm>
            <a:off x="2693272" y="4569787"/>
            <a:ext cx="4284000" cy="1152000"/>
          </a:xfrm>
          <a:prstGeom prst="rect">
            <a:avLst/>
          </a:prstGeom>
          <a:solidFill>
            <a:srgbClr val="D2DE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Prioritizing energy savings (e.g.: methane leakage)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Energy Efficiency Directive: higher 2030 final consumption reduction target, from 32% to 36%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98B4CE5-4A9F-461F-BD42-370D46092300}"/>
              </a:ext>
            </a:extLst>
          </p:cNvPr>
          <p:cNvSpPr/>
          <p:nvPr/>
        </p:nvSpPr>
        <p:spPr>
          <a:xfrm>
            <a:off x="126448" y="2071263"/>
            <a:ext cx="278335" cy="115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1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E305B58-04ED-42EB-A6C0-F7E8A7CE3B01}"/>
              </a:ext>
            </a:extLst>
          </p:cNvPr>
          <p:cNvSpPr/>
          <p:nvPr/>
        </p:nvSpPr>
        <p:spPr>
          <a:xfrm>
            <a:off x="126447" y="3345734"/>
            <a:ext cx="278336" cy="11267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2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55381D7-A6FC-44B7-8EE6-B38C0CBDBAAD}"/>
              </a:ext>
            </a:extLst>
          </p:cNvPr>
          <p:cNvSpPr/>
          <p:nvPr/>
        </p:nvSpPr>
        <p:spPr>
          <a:xfrm>
            <a:off x="131303" y="4569788"/>
            <a:ext cx="278336" cy="115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3</a:t>
            </a:r>
          </a:p>
        </p:txBody>
      </p:sp>
      <p:sp>
        <p:nvSpPr>
          <p:cNvPr id="25" name="Rectangle 2">
            <a:extLst>
              <a:ext uri="{FF2B5EF4-FFF2-40B4-BE49-F238E27FC236}">
                <a16:creationId xmlns:a16="http://schemas.microsoft.com/office/drawing/2014/main" id="{DC37662D-AC8F-4D20-AA6A-3F08B1241040}"/>
              </a:ext>
            </a:extLst>
          </p:cNvPr>
          <p:cNvSpPr/>
          <p:nvPr/>
        </p:nvSpPr>
        <p:spPr>
          <a:xfrm>
            <a:off x="1510832" y="5876206"/>
            <a:ext cx="2584507" cy="3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en-GB" sz="1600" b="1" dirty="0">
                <a:solidFill>
                  <a:schemeClr val="bg1"/>
                </a:solidFill>
              </a:rPr>
              <a:t>More LNG: +50 Bcm by 2030</a:t>
            </a:r>
            <a:endParaRPr lang="en-US" sz="1600" b="1" dirty="0">
              <a:solidFill>
                <a:schemeClr val="bg1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06B44DA-8175-49A7-B313-D4CD19FAFD5B}"/>
              </a:ext>
            </a:extLst>
          </p:cNvPr>
          <p:cNvGrpSpPr/>
          <p:nvPr/>
        </p:nvGrpSpPr>
        <p:grpSpPr>
          <a:xfrm>
            <a:off x="7395588" y="0"/>
            <a:ext cx="4777600" cy="5915038"/>
            <a:chOff x="8324430" y="538526"/>
            <a:chExt cx="2918713" cy="388653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AEA9AC3-A807-4D80-A323-94A43B3CBA92}"/>
                </a:ext>
              </a:extLst>
            </p:cNvPr>
            <p:cNvGrpSpPr/>
            <p:nvPr/>
          </p:nvGrpSpPr>
          <p:grpSpPr>
            <a:xfrm>
              <a:off x="8324430" y="538526"/>
              <a:ext cx="2918713" cy="3886537"/>
              <a:chOff x="9008568" y="1369718"/>
              <a:chExt cx="2918713" cy="3886537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D9742689-7385-402D-B086-21420F265704}"/>
                  </a:ext>
                </a:extLst>
              </p:cNvPr>
              <p:cNvGrpSpPr/>
              <p:nvPr/>
            </p:nvGrpSpPr>
            <p:grpSpPr>
              <a:xfrm>
                <a:off x="9008568" y="1369718"/>
                <a:ext cx="2918713" cy="3886537"/>
                <a:chOff x="9069668" y="1903217"/>
                <a:chExt cx="2918713" cy="3886537"/>
              </a:xfrm>
            </p:grpSpPr>
            <p:pic>
              <p:nvPicPr>
                <p:cNvPr id="19" name="Immagine 7">
                  <a:extLst>
                    <a:ext uri="{FF2B5EF4-FFF2-40B4-BE49-F238E27FC236}">
                      <a16:creationId xmlns:a16="http://schemas.microsoft.com/office/drawing/2014/main" id="{9AD15300-2E4E-45FB-BB7E-F9D98F84E3B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069668" y="1903217"/>
                  <a:ext cx="2918713" cy="3886537"/>
                </a:xfrm>
                <a:prstGeom prst="rect">
                  <a:avLst/>
                </a:prstGeom>
              </p:spPr>
            </p:pic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ADAA31A4-294D-4342-90D8-AFC01D9401A6}"/>
                    </a:ext>
                  </a:extLst>
                </p:cNvPr>
                <p:cNvSpPr/>
                <p:nvPr/>
              </p:nvSpPr>
              <p:spPr>
                <a:xfrm>
                  <a:off x="9939338" y="2686049"/>
                  <a:ext cx="452438" cy="7560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3B19877-A285-481A-8CFC-0FF8D878A372}"/>
                  </a:ext>
                </a:extLst>
              </p:cNvPr>
              <p:cNvSpPr/>
              <p:nvPr/>
            </p:nvSpPr>
            <p:spPr>
              <a:xfrm>
                <a:off x="10413226" y="4774577"/>
                <a:ext cx="64800" cy="648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44C6EBC-2DB5-4A55-B8E1-C5762FC0678D}"/>
                  </a:ext>
                </a:extLst>
              </p:cNvPr>
              <p:cNvSpPr/>
              <p:nvPr/>
            </p:nvSpPr>
            <p:spPr>
              <a:xfrm>
                <a:off x="9078879" y="5060950"/>
                <a:ext cx="2770221" cy="127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769CA1F-DEE3-48C8-9F56-32694B7BDFE0}"/>
                </a:ext>
              </a:extLst>
            </p:cNvPr>
            <p:cNvSpPr/>
            <p:nvPr/>
          </p:nvSpPr>
          <p:spPr>
            <a:xfrm>
              <a:off x="10330750" y="1721220"/>
              <a:ext cx="452438" cy="27247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Segnaposto numero diapositiva 14">
            <a:extLst>
              <a:ext uri="{FF2B5EF4-FFF2-40B4-BE49-F238E27FC236}">
                <a16:creationId xmlns:a16="http://schemas.microsoft.com/office/drawing/2014/main" id="{D3DC2076-39B0-45A3-8457-BB314B76B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37512" y="6436949"/>
            <a:ext cx="2743200" cy="365125"/>
          </a:xfrm>
        </p:spPr>
        <p:txBody>
          <a:bodyPr/>
          <a:lstStyle/>
          <a:p>
            <a:fld id="{1E7F4AF3-4268-43AC-B9F3-5C1F1004F52D}" type="slidenum">
              <a:rPr lang="en-US" sz="1400" b="1" smtClean="0"/>
              <a:t>6</a:t>
            </a:fld>
            <a:endParaRPr lang="en-US" sz="1400" b="1" dirty="0"/>
          </a:p>
        </p:txBody>
      </p:sp>
      <p:sp>
        <p:nvSpPr>
          <p:cNvPr id="31" name="Rectangle 2">
            <a:extLst>
              <a:ext uri="{FF2B5EF4-FFF2-40B4-BE49-F238E27FC236}">
                <a16:creationId xmlns:a16="http://schemas.microsoft.com/office/drawing/2014/main" id="{6541D226-482C-4555-BAF1-E22F05DF5782}"/>
              </a:ext>
            </a:extLst>
          </p:cNvPr>
          <p:cNvSpPr/>
          <p:nvPr/>
        </p:nvSpPr>
        <p:spPr>
          <a:xfrm>
            <a:off x="4160122" y="5878959"/>
            <a:ext cx="2582456" cy="3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en-GB" sz="1600" b="1" dirty="0">
                <a:solidFill>
                  <a:schemeClr val="bg1"/>
                </a:solidFill>
              </a:rPr>
              <a:t>More pipeline gas: +10 Bcm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6" name="Rectangle 2">
            <a:extLst>
              <a:ext uri="{FF2B5EF4-FFF2-40B4-BE49-F238E27FC236}">
                <a16:creationId xmlns:a16="http://schemas.microsoft.com/office/drawing/2014/main" id="{790D19AD-DAFE-4235-ABAF-C2A978F568CF}"/>
              </a:ext>
            </a:extLst>
          </p:cNvPr>
          <p:cNvSpPr/>
          <p:nvPr/>
        </p:nvSpPr>
        <p:spPr>
          <a:xfrm>
            <a:off x="1510832" y="6306587"/>
            <a:ext cx="3554325" cy="3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en-GB" sz="1600" b="1" dirty="0">
                <a:solidFill>
                  <a:schemeClr val="bg1"/>
                </a:solidFill>
              </a:rPr>
              <a:t>More hydrogen: additional 25 – 50 Bcm 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7" name="Rectangle 2">
            <a:extLst>
              <a:ext uri="{FF2B5EF4-FFF2-40B4-BE49-F238E27FC236}">
                <a16:creationId xmlns:a16="http://schemas.microsoft.com/office/drawing/2014/main" id="{1B6C09FA-CB3D-43AA-ADCA-0D4C02122F20}"/>
              </a:ext>
            </a:extLst>
          </p:cNvPr>
          <p:cNvSpPr/>
          <p:nvPr/>
        </p:nvSpPr>
        <p:spPr>
          <a:xfrm>
            <a:off x="6807361" y="5876206"/>
            <a:ext cx="2861602" cy="3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en-GB" sz="1600" b="1" dirty="0">
                <a:solidFill>
                  <a:schemeClr val="bg1"/>
                </a:solidFill>
              </a:rPr>
              <a:t>More biomethane gas: +18 Bcm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0031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79" y="79248"/>
            <a:ext cx="6326547" cy="124358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b="1" i="0" dirty="0">
                <a:solidFill>
                  <a:srgbClr val="222222"/>
                </a:solidFill>
                <a:effectLst/>
                <a:latin typeface="+mn-lt"/>
              </a:rPr>
              <a:t>Market response to diversification through LNG</a:t>
            </a:r>
            <a:endParaRPr lang="en-US" sz="2400" b="1" kern="1200" dirty="0">
              <a:latin typeface="+mn-lt"/>
              <a:ea typeface="+mj-ea"/>
              <a:cs typeface="+mj-cs"/>
            </a:endParaRPr>
          </a:p>
        </p:txBody>
      </p:sp>
      <p:grpSp>
        <p:nvGrpSpPr>
          <p:cNvPr id="9" name="Group 4">
            <a:extLst>
              <a:ext uri="{FF2B5EF4-FFF2-40B4-BE49-F238E27FC236}">
                <a16:creationId xmlns:a16="http://schemas.microsoft.com/office/drawing/2014/main" id="{C14158B6-E1B9-4CD1-993A-17877AD6428F}"/>
              </a:ext>
            </a:extLst>
          </p:cNvPr>
          <p:cNvGrpSpPr/>
          <p:nvPr/>
        </p:nvGrpSpPr>
        <p:grpSpPr>
          <a:xfrm>
            <a:off x="353896" y="981521"/>
            <a:ext cx="4515462" cy="369332"/>
            <a:chOff x="720400" y="2014696"/>
            <a:chExt cx="2073334" cy="369332"/>
          </a:xfrm>
        </p:grpSpPr>
        <p:cxnSp>
          <p:nvCxnSpPr>
            <p:cNvPr id="10" name="Connettore diritto 10">
              <a:extLst>
                <a:ext uri="{FF2B5EF4-FFF2-40B4-BE49-F238E27FC236}">
                  <a16:creationId xmlns:a16="http://schemas.microsoft.com/office/drawing/2014/main" id="{3611DE11-8B88-4A43-BE20-0372F3A62F02}"/>
                </a:ext>
              </a:extLst>
            </p:cNvPr>
            <p:cNvCxnSpPr>
              <a:cxnSpLocks/>
            </p:cNvCxnSpPr>
            <p:nvPr/>
          </p:nvCxnSpPr>
          <p:spPr>
            <a:xfrm>
              <a:off x="760517" y="2362263"/>
              <a:ext cx="19800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CasellaDiTesto 11">
              <a:extLst>
                <a:ext uri="{FF2B5EF4-FFF2-40B4-BE49-F238E27FC236}">
                  <a16:creationId xmlns:a16="http://schemas.microsoft.com/office/drawing/2014/main" id="{B51A14EE-F629-462E-9F41-85E1FFC9C457}"/>
                </a:ext>
              </a:extLst>
            </p:cNvPr>
            <p:cNvSpPr txBox="1"/>
            <p:nvPr/>
          </p:nvSpPr>
          <p:spPr>
            <a:xfrm>
              <a:off x="720400" y="2014696"/>
              <a:ext cx="20733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b="1" i="0" u="none" strike="noStrike" kern="1200" cap="none" spc="0" normalizeH="0" baseline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</a:rPr>
                <a:t>E</a:t>
              </a:r>
              <a:r>
                <a:rPr lang="en-GB" b="1" dirty="0">
                  <a:latin typeface="Calibri" panose="020F0502020204030204"/>
                </a:rPr>
                <a:t>U</a:t>
              </a:r>
              <a:r>
                <a:rPr kumimoji="0" lang="en-GB" b="1" i="0" u="none" strike="noStrike" kern="1200" cap="none" spc="0" normalizeH="0" baseline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</a:rPr>
                <a:t> regas infrastructures</a:t>
              </a:r>
            </a:p>
          </p:txBody>
        </p:sp>
      </p:grpSp>
      <p:sp>
        <p:nvSpPr>
          <p:cNvPr id="28" name="TextBox 18">
            <a:extLst>
              <a:ext uri="{FF2B5EF4-FFF2-40B4-BE49-F238E27FC236}">
                <a16:creationId xmlns:a16="http://schemas.microsoft.com/office/drawing/2014/main" id="{9DF637E0-7117-4C19-AA0A-41172C052335}"/>
              </a:ext>
            </a:extLst>
          </p:cNvPr>
          <p:cNvSpPr txBox="1"/>
          <p:nvPr/>
        </p:nvSpPr>
        <p:spPr>
          <a:xfrm>
            <a:off x="516128" y="5369728"/>
            <a:ext cx="11159744" cy="12501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285750" indent="-285750">
              <a:spcAft>
                <a:spcPts val="1200"/>
              </a:spcAft>
              <a:buFont typeface="Wingdings" panose="05000000000000000000" pitchFamily="2" charset="2"/>
              <a:buChar char="ü"/>
              <a:defRPr sz="16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1800" b="1" dirty="0"/>
              <a:t>Short-term</a:t>
            </a:r>
            <a:r>
              <a:rPr lang="en-US" sz="1800" dirty="0"/>
              <a:t>:  Increasing LNG imports, leveraging on already present European regassification capacity</a:t>
            </a:r>
          </a:p>
          <a:p>
            <a:r>
              <a:rPr lang="en-US" sz="1800" b="1" dirty="0"/>
              <a:t>Medium-Term</a:t>
            </a:r>
            <a:r>
              <a:rPr lang="en-US" sz="1800" dirty="0"/>
              <a:t>: Increasing regassification capacity mainly by FSRUs, starting with Germany and Italy</a:t>
            </a:r>
          </a:p>
          <a:p>
            <a:r>
              <a:rPr lang="en-US" sz="1800" b="1" dirty="0"/>
              <a:t>Future LNG market</a:t>
            </a:r>
            <a:r>
              <a:rPr lang="en-US" sz="1800" dirty="0"/>
              <a:t>: flexible, mainly spot-based (residual) vs. long term contracts (redundancy of supplies) 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B2144A99-3E58-4EB9-932B-DBE1FEE6D8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855" y="1372770"/>
            <a:ext cx="4383534" cy="3966055"/>
          </a:xfrm>
          <a:prstGeom prst="rect">
            <a:avLst/>
          </a:prstGeom>
        </p:spPr>
      </p:pic>
      <p:grpSp>
        <p:nvGrpSpPr>
          <p:cNvPr id="33" name="Group 4">
            <a:extLst>
              <a:ext uri="{FF2B5EF4-FFF2-40B4-BE49-F238E27FC236}">
                <a16:creationId xmlns:a16="http://schemas.microsoft.com/office/drawing/2014/main" id="{3B584F11-2A21-4B3B-A53C-14D04036404E}"/>
              </a:ext>
            </a:extLst>
          </p:cNvPr>
          <p:cNvGrpSpPr/>
          <p:nvPr/>
        </p:nvGrpSpPr>
        <p:grpSpPr>
          <a:xfrm>
            <a:off x="5107021" y="972535"/>
            <a:ext cx="7109959" cy="369332"/>
            <a:chOff x="720399" y="2014696"/>
            <a:chExt cx="2140023" cy="369332"/>
          </a:xfrm>
        </p:grpSpPr>
        <p:cxnSp>
          <p:nvCxnSpPr>
            <p:cNvPr id="34" name="Connettore diritto 10">
              <a:extLst>
                <a:ext uri="{FF2B5EF4-FFF2-40B4-BE49-F238E27FC236}">
                  <a16:creationId xmlns:a16="http://schemas.microsoft.com/office/drawing/2014/main" id="{2D35623D-2165-4CBA-B61B-B0CA7D453E3F}"/>
                </a:ext>
              </a:extLst>
            </p:cNvPr>
            <p:cNvCxnSpPr>
              <a:cxnSpLocks/>
            </p:cNvCxnSpPr>
            <p:nvPr/>
          </p:nvCxnSpPr>
          <p:spPr>
            <a:xfrm>
              <a:off x="760517" y="2362263"/>
              <a:ext cx="19800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CasellaDiTesto 11">
              <a:extLst>
                <a:ext uri="{FF2B5EF4-FFF2-40B4-BE49-F238E27FC236}">
                  <a16:creationId xmlns:a16="http://schemas.microsoft.com/office/drawing/2014/main" id="{5EFAB6BF-70F6-407C-B267-F557B3FFE3DE}"/>
                </a:ext>
              </a:extLst>
            </p:cNvPr>
            <p:cNvSpPr txBox="1"/>
            <p:nvPr/>
          </p:nvSpPr>
          <p:spPr>
            <a:xfrm>
              <a:off x="720399" y="2014696"/>
              <a:ext cx="21400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b="1" i="0" u="none" strike="noStrike" kern="1200" cap="none" spc="0" normalizeH="0" baseline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</a:rPr>
                <a:t>Future LNG </a:t>
              </a:r>
              <a:r>
                <a:rPr kumimoji="0" lang="en-GB" b="1" i="0" u="none" strike="noStrike" kern="1200" cap="none" spc="0" normalizeH="0" baseline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</a:rPr>
                <a:t>supply projects (under development &amp; to be sanctioned)</a:t>
              </a:r>
            </a:p>
          </p:txBody>
        </p:sp>
      </p:grp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BB3A7FA-9DF4-4DF7-8F2E-C9DB76530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3700" y="6254734"/>
            <a:ext cx="2743200" cy="365125"/>
          </a:xfrm>
        </p:spPr>
        <p:txBody>
          <a:bodyPr/>
          <a:lstStyle/>
          <a:p>
            <a:fld id="{1E7F4AF3-4268-43AC-B9F3-5C1F1004F52D}" type="slidenum">
              <a:rPr lang="en-US" sz="1400" b="1" smtClean="0"/>
              <a:t>7</a:t>
            </a:fld>
            <a:endParaRPr lang="en-US" sz="14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5CF5503-E0CB-4AC2-A1EA-A107639910FE}"/>
              </a:ext>
            </a:extLst>
          </p:cNvPr>
          <p:cNvGrpSpPr/>
          <p:nvPr/>
        </p:nvGrpSpPr>
        <p:grpSpPr>
          <a:xfrm>
            <a:off x="4831465" y="1372770"/>
            <a:ext cx="7360535" cy="3991559"/>
            <a:chOff x="4831465" y="1372770"/>
            <a:chExt cx="7360535" cy="3991559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78C31E7-0100-4FD5-9E40-31BA1E89E895}"/>
                </a:ext>
              </a:extLst>
            </p:cNvPr>
            <p:cNvGrpSpPr/>
            <p:nvPr/>
          </p:nvGrpSpPr>
          <p:grpSpPr>
            <a:xfrm>
              <a:off x="4831465" y="1372770"/>
              <a:ext cx="7360535" cy="3991559"/>
              <a:chOff x="4852029" y="1176236"/>
              <a:chExt cx="7360535" cy="3991559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3005810B-78F6-4A3B-AE07-2A6B23F97AB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t="85597" r="70157"/>
              <a:stretch/>
            </p:blipFill>
            <p:spPr>
              <a:xfrm>
                <a:off x="5054859" y="4005382"/>
                <a:ext cx="3638426" cy="622963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9EB199C9-694C-4BEE-B725-120019C7784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33210" t="84938" r="32571"/>
              <a:stretch/>
            </p:blipFill>
            <p:spPr>
              <a:xfrm>
                <a:off x="5020956" y="4521342"/>
                <a:ext cx="4140000" cy="646453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7ACA0391-BF8D-418A-B2A5-9FDC7252BD9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67363" t="85379" r="8107"/>
              <a:stretch/>
            </p:blipFill>
            <p:spPr>
              <a:xfrm>
                <a:off x="8957499" y="4003217"/>
                <a:ext cx="2990850" cy="632392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E01A19B0-9D02-4FB8-B085-787E10118F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52029" y="1176236"/>
                <a:ext cx="7360535" cy="2829146"/>
              </a:xfrm>
              <a:prstGeom prst="rect">
                <a:avLst/>
              </a:prstGeom>
            </p:spPr>
          </p:pic>
        </p:grp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5D4F8AC-9457-4F9B-BDF3-137CAC59BD14}"/>
                </a:ext>
              </a:extLst>
            </p:cNvPr>
            <p:cNvSpPr/>
            <p:nvPr/>
          </p:nvSpPr>
          <p:spPr>
            <a:xfrm>
              <a:off x="4985698" y="4860544"/>
              <a:ext cx="100800" cy="1008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451445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53" r="-2" b="-2"/>
          <a:stretch/>
        </p:blipFill>
        <p:spPr>
          <a:xfrm>
            <a:off x="4883025" y="3512049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79" y="79248"/>
            <a:ext cx="11866115" cy="124358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b="1" i="0" dirty="0">
                <a:solidFill>
                  <a:srgbClr val="222222"/>
                </a:solidFill>
                <a:effectLst/>
                <a:latin typeface="+mn-lt"/>
              </a:rPr>
              <a:t>Potential short</a:t>
            </a:r>
            <a:r>
              <a:rPr lang="en-US" sz="2400" b="1" dirty="0">
                <a:solidFill>
                  <a:srgbClr val="222222"/>
                </a:solidFill>
                <a:latin typeface="+mn-lt"/>
              </a:rPr>
              <a:t>/</a:t>
            </a:r>
            <a:r>
              <a:rPr lang="en-US" sz="2400" b="1" i="0" dirty="0">
                <a:solidFill>
                  <a:srgbClr val="222222"/>
                </a:solidFill>
                <a:effectLst/>
                <a:latin typeface="+mn-lt"/>
              </a:rPr>
              <a:t>medium term policy interventions – focus on the EU gas sector</a:t>
            </a:r>
            <a:endParaRPr lang="en-US" sz="2400" b="1" kern="1200" dirty="0">
              <a:latin typeface="+mn-lt"/>
              <a:ea typeface="+mj-ea"/>
              <a:cs typeface="+mj-cs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D608ADF-AE5B-4ACF-9F95-DCAC37685063}"/>
              </a:ext>
            </a:extLst>
          </p:cNvPr>
          <p:cNvSpPr txBox="1">
            <a:spLocks/>
          </p:cNvSpPr>
          <p:nvPr/>
        </p:nvSpPr>
        <p:spPr>
          <a:xfrm>
            <a:off x="270188" y="1105799"/>
            <a:ext cx="11421939" cy="49510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solidFill>
                  <a:srgbClr val="0070C0"/>
                </a:solidFill>
                <a:latin typeface="+mj-lt"/>
              </a:rPr>
              <a:t>What level of “EU solidarity” for the financing of investments, in the context of the Ukraine crisis? </a:t>
            </a:r>
          </a:p>
          <a:p>
            <a:pPr marL="0" indent="0">
              <a:buNone/>
            </a:pPr>
            <a:endParaRPr lang="en-US" sz="1800" dirty="0">
              <a:latin typeface="+mj-lt"/>
            </a:endParaRPr>
          </a:p>
          <a:p>
            <a:pPr marL="0" indent="0">
              <a:buNone/>
            </a:pPr>
            <a:endParaRPr lang="en-US" sz="1800" dirty="0">
              <a:latin typeface="+mj-lt"/>
            </a:endParaRPr>
          </a:p>
          <a:p>
            <a:pPr marL="0" indent="0">
              <a:buNone/>
            </a:pPr>
            <a:endParaRPr lang="en-US" sz="1800" dirty="0">
              <a:latin typeface="+mj-lt"/>
            </a:endParaRPr>
          </a:p>
          <a:p>
            <a:pPr marL="0" indent="0">
              <a:buNone/>
            </a:pPr>
            <a:endParaRPr lang="en-US" sz="1800" dirty="0">
              <a:latin typeface="+mj-lt"/>
            </a:endParaRPr>
          </a:p>
          <a:p>
            <a:pPr marL="0" indent="0">
              <a:buNone/>
            </a:pPr>
            <a:endParaRPr lang="en-US" sz="1800" dirty="0">
              <a:latin typeface="+mj-lt"/>
            </a:endParaRPr>
          </a:p>
          <a:p>
            <a:pPr marL="0" indent="0">
              <a:buNone/>
            </a:pPr>
            <a:endParaRPr lang="en-US" sz="1800" dirty="0">
              <a:latin typeface="+mj-lt"/>
            </a:endParaRPr>
          </a:p>
          <a:p>
            <a:pPr marL="0" indent="0">
              <a:buNone/>
            </a:pPr>
            <a:endParaRPr lang="en-US" sz="1800" dirty="0">
              <a:latin typeface="+mj-lt"/>
            </a:endParaRPr>
          </a:p>
          <a:p>
            <a:pPr marL="0" indent="0">
              <a:buNone/>
            </a:pPr>
            <a:endParaRPr lang="en-US" sz="1800" dirty="0">
              <a:latin typeface="+mj-lt"/>
            </a:endParaRPr>
          </a:p>
          <a:p>
            <a:pPr marL="0" indent="0">
              <a:buNone/>
            </a:pPr>
            <a:endParaRPr lang="en-US" sz="1800" dirty="0">
              <a:solidFill>
                <a:srgbClr val="0070C0"/>
              </a:solidFill>
              <a:latin typeface="+mj-lt"/>
            </a:endParaRPr>
          </a:p>
          <a:p>
            <a:pPr marL="0" indent="0">
              <a:buNone/>
            </a:pPr>
            <a:endParaRPr lang="en-US" sz="1800" dirty="0">
              <a:solidFill>
                <a:srgbClr val="0070C0"/>
              </a:solidFill>
              <a:latin typeface="+mj-lt"/>
            </a:endParaRPr>
          </a:p>
          <a:p>
            <a:pPr marL="0" indent="0">
              <a:buNone/>
            </a:pPr>
            <a:endParaRPr lang="en-GB" sz="1800" dirty="0">
              <a:latin typeface="+mj-l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90A73CE-7A78-4810-93F9-9F6291298C70}"/>
              </a:ext>
            </a:extLst>
          </p:cNvPr>
          <p:cNvSpPr/>
          <p:nvPr/>
        </p:nvSpPr>
        <p:spPr>
          <a:xfrm>
            <a:off x="3430503" y="1579725"/>
            <a:ext cx="2566249" cy="844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Gas interconnections</a:t>
            </a:r>
          </a:p>
        </p:txBody>
      </p:sp>
      <p:pic>
        <p:nvPicPr>
          <p:cNvPr id="14" name="Immagine 31">
            <a:extLst>
              <a:ext uri="{FF2B5EF4-FFF2-40B4-BE49-F238E27FC236}">
                <a16:creationId xmlns:a16="http://schemas.microsoft.com/office/drawing/2014/main" id="{D6F2600E-EB06-403E-8C67-D37E9FB2B1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996" y="2259708"/>
            <a:ext cx="263262" cy="263262"/>
          </a:xfrm>
          <a:prstGeom prst="rect">
            <a:avLst/>
          </a:prstGeom>
          <a:noFill/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DFBC102-882B-49B6-A9CA-844585F068F7}"/>
              </a:ext>
            </a:extLst>
          </p:cNvPr>
          <p:cNvSpPr/>
          <p:nvPr/>
        </p:nvSpPr>
        <p:spPr>
          <a:xfrm>
            <a:off x="6078850" y="1579725"/>
            <a:ext cx="2572342" cy="844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Gas storage</a:t>
            </a:r>
          </a:p>
        </p:txBody>
      </p:sp>
      <p:pic>
        <p:nvPicPr>
          <p:cNvPr id="15" name="Immagine 31">
            <a:extLst>
              <a:ext uri="{FF2B5EF4-FFF2-40B4-BE49-F238E27FC236}">
                <a16:creationId xmlns:a16="http://schemas.microsoft.com/office/drawing/2014/main" id="{5F057027-3185-463D-B861-47ABB533B8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389" y="2260839"/>
            <a:ext cx="263262" cy="263262"/>
          </a:xfrm>
          <a:prstGeom prst="rect">
            <a:avLst/>
          </a:prstGeom>
          <a:noFill/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B42BE4C-792D-4AC7-9C08-9559F01332C2}"/>
              </a:ext>
            </a:extLst>
          </p:cNvPr>
          <p:cNvSpPr/>
          <p:nvPr/>
        </p:nvSpPr>
        <p:spPr>
          <a:xfrm>
            <a:off x="8727194" y="1579725"/>
            <a:ext cx="2572342" cy="844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Price management</a:t>
            </a:r>
          </a:p>
        </p:txBody>
      </p:sp>
      <p:pic>
        <p:nvPicPr>
          <p:cNvPr id="16" name="Immagine 31">
            <a:extLst>
              <a:ext uri="{FF2B5EF4-FFF2-40B4-BE49-F238E27FC236}">
                <a16:creationId xmlns:a16="http://schemas.microsoft.com/office/drawing/2014/main" id="{6276B9A0-B12F-4142-A043-37A3A288F9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9854" y="2259708"/>
            <a:ext cx="263262" cy="263262"/>
          </a:xfrm>
          <a:prstGeom prst="rect">
            <a:avLst/>
          </a:prstGeom>
          <a:noFill/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DC18636-CACC-44C0-9609-6DFD36F7F189}"/>
              </a:ext>
            </a:extLst>
          </p:cNvPr>
          <p:cNvSpPr/>
          <p:nvPr/>
        </p:nvSpPr>
        <p:spPr>
          <a:xfrm>
            <a:off x="791090" y="1579308"/>
            <a:ext cx="2566249" cy="844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Regassification capacity</a:t>
            </a:r>
          </a:p>
        </p:txBody>
      </p:sp>
      <p:pic>
        <p:nvPicPr>
          <p:cNvPr id="13" name="Immagine 31">
            <a:extLst>
              <a:ext uri="{FF2B5EF4-FFF2-40B4-BE49-F238E27FC236}">
                <a16:creationId xmlns:a16="http://schemas.microsoft.com/office/drawing/2014/main" id="{38A59A87-2111-41D8-905C-537D40491D7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472" y="2259708"/>
            <a:ext cx="266321" cy="263262"/>
          </a:xfrm>
          <a:prstGeom prst="rect">
            <a:avLst/>
          </a:prstGeom>
          <a:noFill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534CD46-D95B-43C1-8934-EA9402647486}"/>
              </a:ext>
            </a:extLst>
          </p:cNvPr>
          <p:cNvSpPr/>
          <p:nvPr/>
        </p:nvSpPr>
        <p:spPr>
          <a:xfrm>
            <a:off x="791090" y="2528584"/>
            <a:ext cx="10508446" cy="130136"/>
          </a:xfrm>
          <a:prstGeom prst="rect">
            <a:avLst/>
          </a:prstGeom>
          <a:solidFill>
            <a:srgbClr val="D2DE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6608128-8A06-49F5-84FF-EC02B3FE482C}"/>
              </a:ext>
            </a:extLst>
          </p:cNvPr>
          <p:cNvSpPr/>
          <p:nvPr/>
        </p:nvSpPr>
        <p:spPr>
          <a:xfrm>
            <a:off x="791090" y="2778108"/>
            <a:ext cx="2566249" cy="3204000"/>
          </a:xfrm>
          <a:prstGeom prst="rect">
            <a:avLst/>
          </a:prstGeom>
          <a:solidFill>
            <a:srgbClr val="EA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10BDFDD-D2DC-4D19-BDDA-B9111F185A7C}"/>
              </a:ext>
            </a:extLst>
          </p:cNvPr>
          <p:cNvSpPr/>
          <p:nvPr/>
        </p:nvSpPr>
        <p:spPr>
          <a:xfrm>
            <a:off x="3430504" y="2779227"/>
            <a:ext cx="2572343" cy="3204000"/>
          </a:xfrm>
          <a:prstGeom prst="rect">
            <a:avLst/>
          </a:prstGeom>
          <a:solidFill>
            <a:srgbClr val="EA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5E5D5D5-6126-4259-9BBA-C4B5F428ECA1}"/>
              </a:ext>
            </a:extLst>
          </p:cNvPr>
          <p:cNvSpPr/>
          <p:nvPr/>
        </p:nvSpPr>
        <p:spPr>
          <a:xfrm>
            <a:off x="6078849" y="2778108"/>
            <a:ext cx="2572343" cy="3204000"/>
          </a:xfrm>
          <a:prstGeom prst="rect">
            <a:avLst/>
          </a:prstGeom>
          <a:solidFill>
            <a:srgbClr val="EA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9830133-A6E7-43B1-82F7-178599F4D7EB}"/>
              </a:ext>
            </a:extLst>
          </p:cNvPr>
          <p:cNvSpPr/>
          <p:nvPr/>
        </p:nvSpPr>
        <p:spPr>
          <a:xfrm>
            <a:off x="8727194" y="2778437"/>
            <a:ext cx="2572342" cy="3204000"/>
          </a:xfrm>
          <a:prstGeom prst="rect">
            <a:avLst/>
          </a:prstGeom>
          <a:solidFill>
            <a:srgbClr val="EA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AAA1E87-C9A9-4E0D-B1B5-FA3C3CA4C993}"/>
              </a:ext>
            </a:extLst>
          </p:cNvPr>
          <p:cNvSpPr txBox="1"/>
          <p:nvPr/>
        </p:nvSpPr>
        <p:spPr>
          <a:xfrm>
            <a:off x="3430504" y="2777710"/>
            <a:ext cx="257234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8000" indent="-108000">
              <a:buFont typeface="Arial" panose="020B0604020202020204" pitchFamily="34" charset="0"/>
              <a:buChar char="•"/>
            </a:pPr>
            <a:r>
              <a:rPr lang="en-US" sz="1600" b="1" dirty="0"/>
              <a:t>Invest in new, hydrogen-ready gas infrastructure, if needed to </a:t>
            </a:r>
            <a:r>
              <a:rPr lang="en-US" sz="1600" b="1" i="1" dirty="0"/>
              <a:t>“overcome bottlenecks and ensure full use of the EU’s LNG capacity” </a:t>
            </a:r>
          </a:p>
          <a:p>
            <a:pPr marL="108000" indent="-108000">
              <a:buFont typeface="Arial" panose="020B0604020202020204" pitchFamily="34" charset="0"/>
              <a:buChar char="•"/>
            </a:pPr>
            <a:endParaRPr lang="en-US" sz="1600" b="1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53CF0A7-C609-4BF2-AD97-B1842B1C8B4E}"/>
              </a:ext>
            </a:extLst>
          </p:cNvPr>
          <p:cNvSpPr txBox="1"/>
          <p:nvPr/>
        </p:nvSpPr>
        <p:spPr>
          <a:xfrm>
            <a:off x="791090" y="2778108"/>
            <a:ext cx="2566249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8000" indent="-108000">
              <a:buFont typeface="Arial" panose="020B0604020202020204" pitchFamily="34" charset="0"/>
              <a:buChar char="•"/>
            </a:pPr>
            <a:r>
              <a:rPr lang="en-US" sz="1600" b="1" dirty="0"/>
              <a:t>New regasification projects expected at ca. 82 Bcm/y (+ 37%) for EU27+1</a:t>
            </a:r>
          </a:p>
          <a:p>
            <a:pPr marL="108000" indent="-108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b="1" dirty="0"/>
              <a:t>Floating storage and regasification units (FSRUs) as the “least </a:t>
            </a:r>
            <a:r>
              <a:rPr lang="en-US" sz="1600" b="1" dirty="0" err="1"/>
              <a:t>strandable</a:t>
            </a:r>
            <a:r>
              <a:rPr lang="en-US" sz="1600" b="1" dirty="0"/>
              <a:t> assets”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5968E39-A491-42C5-8EEB-D07D69D09088}"/>
              </a:ext>
            </a:extLst>
          </p:cNvPr>
          <p:cNvSpPr txBox="1"/>
          <p:nvPr/>
        </p:nvSpPr>
        <p:spPr>
          <a:xfrm>
            <a:off x="8701289" y="2778439"/>
            <a:ext cx="2572343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8000" marR="0" lvl="0" indent="-108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b="1" dirty="0"/>
              <a:t>Shielding most vulnerable consumers</a:t>
            </a:r>
          </a:p>
          <a:p>
            <a:pPr marL="108000" marR="0" lvl="0" indent="-108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b="1" dirty="0"/>
              <a:t>Liquidity support measures for commodities traders </a:t>
            </a:r>
          </a:p>
          <a:p>
            <a:pPr marL="108000" marR="0" lvl="0" indent="-108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b="1" dirty="0"/>
              <a:t>Temporary price caps at the national level (e.g., Spain)</a:t>
            </a:r>
          </a:p>
          <a:p>
            <a:pPr marL="108000" marR="0" lvl="0" indent="-108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b="1" dirty="0"/>
              <a:t>EU-level price cap / common gas purchases (EU operating as a </a:t>
            </a:r>
            <a:r>
              <a:rPr lang="en-US" sz="1600" b="1" i="1" dirty="0"/>
              <a:t>monopsony</a:t>
            </a:r>
            <a:r>
              <a:rPr lang="en-US" sz="1600" b="1" dirty="0"/>
              <a:t>)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8A7D944-9843-464B-A8CB-B1802CC7835B}"/>
              </a:ext>
            </a:extLst>
          </p:cNvPr>
          <p:cNvSpPr txBox="1"/>
          <p:nvPr/>
        </p:nvSpPr>
        <p:spPr>
          <a:xfrm>
            <a:off x="6078849" y="2778108"/>
            <a:ext cx="257234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8000" indent="-108000">
              <a:buFont typeface="Arial" panose="020B0604020202020204" pitchFamily="34" charset="0"/>
              <a:buChar char="•"/>
            </a:pPr>
            <a:r>
              <a:rPr lang="en-US" sz="1600" b="1" dirty="0"/>
              <a:t>Refilling target at 90% by 1 October of each year (80% in 2022)</a:t>
            </a:r>
          </a:p>
          <a:p>
            <a:pPr marL="108000" indent="-108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b="1" dirty="0"/>
              <a:t>Mandatory certification for all storage operators by regulatory authorities</a:t>
            </a:r>
          </a:p>
          <a:p>
            <a:pPr marL="108000" indent="-108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b="1" dirty="0"/>
              <a:t>States without physical storage required to book storage in other MS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AFABBA5-D787-419E-A316-16F8844A2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56336" y="6470312"/>
            <a:ext cx="2743200" cy="365125"/>
          </a:xfrm>
        </p:spPr>
        <p:txBody>
          <a:bodyPr/>
          <a:lstStyle/>
          <a:p>
            <a:fld id="{1E7F4AF3-4268-43AC-B9F3-5C1F1004F52D}" type="slidenum">
              <a:rPr lang="en-US" sz="1400" b="1" smtClean="0"/>
              <a:t>8</a:t>
            </a:fld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63689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53" r="-2" b="-2"/>
          <a:stretch/>
        </p:blipFill>
        <p:spPr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79" y="79248"/>
            <a:ext cx="11866115" cy="124358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b="1" dirty="0">
                <a:solidFill>
                  <a:srgbClr val="222222"/>
                </a:solidFill>
                <a:latin typeface="+mn-lt"/>
              </a:rPr>
              <a:t>T</a:t>
            </a:r>
            <a:r>
              <a:rPr lang="en-US" sz="2400" b="1" i="0" dirty="0">
                <a:solidFill>
                  <a:srgbClr val="222222"/>
                </a:solidFill>
                <a:effectLst/>
                <a:latin typeface="+mn-lt"/>
              </a:rPr>
              <a:t>rade-offs between short-term needs and long-term strategies</a:t>
            </a:r>
            <a:endParaRPr lang="en-US" sz="2400" b="1" kern="1200" dirty="0">
              <a:latin typeface="+mn-lt"/>
              <a:ea typeface="+mj-ea"/>
              <a:cs typeface="+mj-cs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A42CAFF-13B9-4784-B43D-533BFFFEA691}"/>
              </a:ext>
            </a:extLst>
          </p:cNvPr>
          <p:cNvSpPr txBox="1"/>
          <p:nvPr/>
        </p:nvSpPr>
        <p:spPr>
          <a:xfrm>
            <a:off x="448056" y="2512611"/>
            <a:ext cx="4832803" cy="36643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 u="sng" dirty="0"/>
          </a:p>
          <a:p>
            <a:pPr mar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 i="0" u="sng" dirty="0"/>
          </a:p>
          <a:p>
            <a:pPr mar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 i="0" dirty="0"/>
          </a:p>
          <a:p>
            <a:pPr mar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 u="sng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983D44-CC82-401C-86A4-2B5EEB754B1A}"/>
              </a:ext>
            </a:extLst>
          </p:cNvPr>
          <p:cNvSpPr/>
          <p:nvPr/>
        </p:nvSpPr>
        <p:spPr>
          <a:xfrm>
            <a:off x="448056" y="1053887"/>
            <a:ext cx="1980000" cy="12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Reshaping the EU’s relationship with producing countries</a:t>
            </a:r>
          </a:p>
        </p:txBody>
      </p:sp>
      <p:cxnSp>
        <p:nvCxnSpPr>
          <p:cNvPr id="8" name="Connettore diritto 40">
            <a:extLst>
              <a:ext uri="{FF2B5EF4-FFF2-40B4-BE49-F238E27FC236}">
                <a16:creationId xmlns:a16="http://schemas.microsoft.com/office/drawing/2014/main" id="{4595C26D-A45B-4359-8504-5325148539D5}"/>
              </a:ext>
            </a:extLst>
          </p:cNvPr>
          <p:cNvCxnSpPr>
            <a:cxnSpLocks/>
          </p:cNvCxnSpPr>
          <p:nvPr/>
        </p:nvCxnSpPr>
        <p:spPr>
          <a:xfrm flipV="1">
            <a:off x="2514260" y="2296234"/>
            <a:ext cx="8965429" cy="17785"/>
          </a:xfrm>
          <a:prstGeom prst="line">
            <a:avLst/>
          </a:prstGeom>
          <a:ln>
            <a:solidFill>
              <a:srgbClr val="41719C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36ED43E9-522E-4B2C-8D84-981C97E300A9}"/>
              </a:ext>
            </a:extLst>
          </p:cNvPr>
          <p:cNvSpPr/>
          <p:nvPr/>
        </p:nvSpPr>
        <p:spPr>
          <a:xfrm>
            <a:off x="436185" y="2379909"/>
            <a:ext cx="1980000" cy="12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Understanding that energy security and flexible solutions come at a cost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78FF300-94D1-44C2-9E70-43232B2770DF}"/>
              </a:ext>
            </a:extLst>
          </p:cNvPr>
          <p:cNvSpPr/>
          <p:nvPr/>
        </p:nvSpPr>
        <p:spPr>
          <a:xfrm>
            <a:off x="448053" y="3896632"/>
            <a:ext cx="1980000" cy="12599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Improving intra-EU gas interconnections to reduce bottlenecks</a:t>
            </a:r>
          </a:p>
        </p:txBody>
      </p:sp>
      <p:cxnSp>
        <p:nvCxnSpPr>
          <p:cNvPr id="14" name="Connettore diritto 40">
            <a:extLst>
              <a:ext uri="{FF2B5EF4-FFF2-40B4-BE49-F238E27FC236}">
                <a16:creationId xmlns:a16="http://schemas.microsoft.com/office/drawing/2014/main" id="{3FBE6FC2-35D7-46B8-845F-EB3AA5861520}"/>
              </a:ext>
            </a:extLst>
          </p:cNvPr>
          <p:cNvCxnSpPr>
            <a:cxnSpLocks/>
          </p:cNvCxnSpPr>
          <p:nvPr/>
        </p:nvCxnSpPr>
        <p:spPr>
          <a:xfrm>
            <a:off x="2514260" y="3896633"/>
            <a:ext cx="8964000" cy="17785"/>
          </a:xfrm>
          <a:prstGeom prst="line">
            <a:avLst/>
          </a:prstGeom>
          <a:ln>
            <a:solidFill>
              <a:srgbClr val="41719C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nettore diritto 40">
            <a:extLst>
              <a:ext uri="{FF2B5EF4-FFF2-40B4-BE49-F238E27FC236}">
                <a16:creationId xmlns:a16="http://schemas.microsoft.com/office/drawing/2014/main" id="{18F37662-38CF-40F8-99EA-4E4ACCCF5C42}"/>
              </a:ext>
            </a:extLst>
          </p:cNvPr>
          <p:cNvCxnSpPr>
            <a:cxnSpLocks/>
          </p:cNvCxnSpPr>
          <p:nvPr/>
        </p:nvCxnSpPr>
        <p:spPr>
          <a:xfrm>
            <a:off x="2514260" y="5156965"/>
            <a:ext cx="8964000" cy="0"/>
          </a:xfrm>
          <a:prstGeom prst="line">
            <a:avLst/>
          </a:prstGeom>
          <a:ln>
            <a:solidFill>
              <a:srgbClr val="41719C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Connettore diritto 49">
            <a:extLst>
              <a:ext uri="{FF2B5EF4-FFF2-40B4-BE49-F238E27FC236}">
                <a16:creationId xmlns:a16="http://schemas.microsoft.com/office/drawing/2014/main" id="{E9656A26-BBA4-4E97-9BC5-9A0CF91645FC}"/>
              </a:ext>
            </a:extLst>
          </p:cNvPr>
          <p:cNvCxnSpPr>
            <a:cxnSpLocks/>
          </p:cNvCxnSpPr>
          <p:nvPr/>
        </p:nvCxnSpPr>
        <p:spPr>
          <a:xfrm>
            <a:off x="2514260" y="1053889"/>
            <a:ext cx="8965429" cy="19397"/>
          </a:xfrm>
          <a:prstGeom prst="line">
            <a:avLst/>
          </a:prstGeom>
          <a:ln>
            <a:solidFill>
              <a:srgbClr val="41719C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CasellaDiTesto 54">
            <a:extLst>
              <a:ext uri="{FF2B5EF4-FFF2-40B4-BE49-F238E27FC236}">
                <a16:creationId xmlns:a16="http://schemas.microsoft.com/office/drawing/2014/main" id="{A0EEB966-C7E5-4D98-A376-F130D85694FF}"/>
              </a:ext>
            </a:extLst>
          </p:cNvPr>
          <p:cNvSpPr txBox="1"/>
          <p:nvPr/>
        </p:nvSpPr>
        <p:spPr>
          <a:xfrm>
            <a:off x="2625392" y="1153420"/>
            <a:ext cx="2942177" cy="1031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400" b="1" dirty="0"/>
              <a:t>W</a:t>
            </a:r>
            <a:r>
              <a:rPr lang="en-US" sz="1400" b="1" dirty="0">
                <a:effectLst/>
              </a:rPr>
              <a:t>hat coherence with the energy transition? </a:t>
            </a:r>
          </a:p>
          <a:p>
            <a:pPr marL="171450" indent="-1714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b="1" dirty="0">
                <a:effectLst/>
              </a:rPr>
              <a:t>Who takes commitments on long-term LNG supplies? </a:t>
            </a:r>
            <a:endParaRPr lang="en-US" sz="1050" b="1" dirty="0"/>
          </a:p>
        </p:txBody>
      </p:sp>
      <p:sp>
        <p:nvSpPr>
          <p:cNvPr id="19" name="Arrow: Pentagon 18">
            <a:extLst>
              <a:ext uri="{FF2B5EF4-FFF2-40B4-BE49-F238E27FC236}">
                <a16:creationId xmlns:a16="http://schemas.microsoft.com/office/drawing/2014/main" id="{0A2F98D4-4DE8-4085-BAC7-5C7AF14A4F8C}"/>
              </a:ext>
            </a:extLst>
          </p:cNvPr>
          <p:cNvSpPr/>
          <p:nvPr/>
        </p:nvSpPr>
        <p:spPr>
          <a:xfrm>
            <a:off x="836579" y="5289053"/>
            <a:ext cx="10755981" cy="864180"/>
          </a:xfrm>
          <a:prstGeom prst="homePlate">
            <a:avLst/>
          </a:prstGeom>
          <a:solidFill>
            <a:srgbClr val="D2DE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Will this crisis trigger institutional changes within the EU? </a:t>
            </a:r>
            <a:br>
              <a:rPr lang="en-US" i="1" dirty="0">
                <a:solidFill>
                  <a:schemeClr val="tx1"/>
                </a:solidFill>
              </a:rPr>
            </a:br>
            <a:r>
              <a:rPr lang="en-US" i="1" dirty="0">
                <a:solidFill>
                  <a:schemeClr val="tx1"/>
                </a:solidFill>
              </a:rPr>
              <a:t>Both in terms of institutional architecture and regulatory innovations, structural changes shall reflect long-term considerations and be “fit for the future”</a:t>
            </a:r>
          </a:p>
        </p:txBody>
      </p:sp>
      <p:sp>
        <p:nvSpPr>
          <p:cNvPr id="24" name="CasellaDiTesto 54">
            <a:extLst>
              <a:ext uri="{FF2B5EF4-FFF2-40B4-BE49-F238E27FC236}">
                <a16:creationId xmlns:a16="http://schemas.microsoft.com/office/drawing/2014/main" id="{824A8779-C02F-46F7-AD20-D900BBA3D0A0}"/>
              </a:ext>
            </a:extLst>
          </p:cNvPr>
          <p:cNvSpPr txBox="1"/>
          <p:nvPr/>
        </p:nvSpPr>
        <p:spPr>
          <a:xfrm>
            <a:off x="9299977" y="705748"/>
            <a:ext cx="19935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b="1" i="1" dirty="0">
                <a:solidFill>
                  <a:srgbClr val="41719C"/>
                </a:solidFill>
                <a:latin typeface="+mj-lt"/>
              </a:rPr>
              <a:t>OPEN QUESTIONS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8C1CDA0-7292-4A76-A908-567D08DBA7F0}"/>
              </a:ext>
            </a:extLst>
          </p:cNvPr>
          <p:cNvGrpSpPr/>
          <p:nvPr/>
        </p:nvGrpSpPr>
        <p:grpSpPr>
          <a:xfrm>
            <a:off x="9116369" y="710116"/>
            <a:ext cx="2361891" cy="355330"/>
            <a:chOff x="5946938" y="1034810"/>
            <a:chExt cx="2361891" cy="355330"/>
          </a:xfrm>
        </p:grpSpPr>
        <p:cxnSp>
          <p:nvCxnSpPr>
            <p:cNvPr id="22" name="Connettore diritto 49">
              <a:extLst>
                <a:ext uri="{FF2B5EF4-FFF2-40B4-BE49-F238E27FC236}">
                  <a16:creationId xmlns:a16="http://schemas.microsoft.com/office/drawing/2014/main" id="{30D1AC73-2A9F-4623-AF36-A8919794068B}"/>
                </a:ext>
              </a:extLst>
            </p:cNvPr>
            <p:cNvCxnSpPr>
              <a:cxnSpLocks/>
            </p:cNvCxnSpPr>
            <p:nvPr/>
          </p:nvCxnSpPr>
          <p:spPr>
            <a:xfrm>
              <a:off x="5946938" y="1036674"/>
              <a:ext cx="2360804" cy="0"/>
            </a:xfrm>
            <a:prstGeom prst="line">
              <a:avLst/>
            </a:prstGeom>
            <a:ln>
              <a:solidFill>
                <a:srgbClr val="41719C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Connettore diritto 49">
              <a:extLst>
                <a:ext uri="{FF2B5EF4-FFF2-40B4-BE49-F238E27FC236}">
                  <a16:creationId xmlns:a16="http://schemas.microsoft.com/office/drawing/2014/main" id="{71CA1179-AD2B-4825-A1F0-D4CB808A850C}"/>
                </a:ext>
              </a:extLst>
            </p:cNvPr>
            <p:cNvCxnSpPr>
              <a:cxnSpLocks/>
            </p:cNvCxnSpPr>
            <p:nvPr/>
          </p:nvCxnSpPr>
          <p:spPr>
            <a:xfrm>
              <a:off x="5946938" y="1034810"/>
              <a:ext cx="0" cy="355330"/>
            </a:xfrm>
            <a:prstGeom prst="line">
              <a:avLst/>
            </a:prstGeom>
            <a:ln>
              <a:solidFill>
                <a:srgbClr val="41719C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Connettore diritto 49">
              <a:extLst>
                <a:ext uri="{FF2B5EF4-FFF2-40B4-BE49-F238E27FC236}">
                  <a16:creationId xmlns:a16="http://schemas.microsoft.com/office/drawing/2014/main" id="{2ECCEE25-ECC0-4D6B-8578-9381CB75A64F}"/>
                </a:ext>
              </a:extLst>
            </p:cNvPr>
            <p:cNvCxnSpPr>
              <a:cxnSpLocks/>
            </p:cNvCxnSpPr>
            <p:nvPr/>
          </p:nvCxnSpPr>
          <p:spPr>
            <a:xfrm>
              <a:off x="8307742" y="1034810"/>
              <a:ext cx="1087" cy="355330"/>
            </a:xfrm>
            <a:prstGeom prst="line">
              <a:avLst/>
            </a:prstGeom>
            <a:ln>
              <a:solidFill>
                <a:srgbClr val="41719C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8" name="CasellaDiTesto 54">
            <a:extLst>
              <a:ext uri="{FF2B5EF4-FFF2-40B4-BE49-F238E27FC236}">
                <a16:creationId xmlns:a16="http://schemas.microsoft.com/office/drawing/2014/main" id="{564EB893-9257-48A9-929C-3503E8F7E2E6}"/>
              </a:ext>
            </a:extLst>
          </p:cNvPr>
          <p:cNvSpPr txBox="1"/>
          <p:nvPr/>
        </p:nvSpPr>
        <p:spPr>
          <a:xfrm>
            <a:off x="5640186" y="1152966"/>
            <a:ext cx="294217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400" b="1" dirty="0"/>
              <a:t>Who</a:t>
            </a:r>
            <a:r>
              <a:rPr lang="en-US" sz="1400" b="1" dirty="0">
                <a:effectLst/>
              </a:rPr>
              <a:t> bears the costs for the financing of new gas import infrastructures</a:t>
            </a:r>
            <a:r>
              <a:rPr lang="en-US" sz="1400" b="1" dirty="0"/>
              <a:t>?</a:t>
            </a:r>
            <a:endParaRPr lang="en-US" sz="1050" b="1" dirty="0"/>
          </a:p>
        </p:txBody>
      </p:sp>
      <p:sp>
        <p:nvSpPr>
          <p:cNvPr id="39" name="CasellaDiTesto 54">
            <a:extLst>
              <a:ext uri="{FF2B5EF4-FFF2-40B4-BE49-F238E27FC236}">
                <a16:creationId xmlns:a16="http://schemas.microsoft.com/office/drawing/2014/main" id="{329E287A-425A-483E-A2BB-E31B026CA8F2}"/>
              </a:ext>
            </a:extLst>
          </p:cNvPr>
          <p:cNvSpPr txBox="1"/>
          <p:nvPr/>
        </p:nvSpPr>
        <p:spPr>
          <a:xfrm>
            <a:off x="8634714" y="1065420"/>
            <a:ext cx="2959276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400" b="1" dirty="0"/>
              <a:t>Ready for achieving climate goals with differentiated energy transition? (EU&amp;US  vs Africa &amp; Asia)</a:t>
            </a:r>
          </a:p>
          <a:p>
            <a:pPr marL="171450" indent="-1714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b="1" dirty="0"/>
              <a:t>Is gas still a bridge fuel </a:t>
            </a:r>
            <a:r>
              <a:rPr lang="en-US" sz="1400" b="1"/>
              <a:t>for Europe?</a:t>
            </a:r>
            <a:endParaRPr lang="en-US" sz="1400" b="1" dirty="0"/>
          </a:p>
        </p:txBody>
      </p:sp>
      <p:grpSp>
        <p:nvGrpSpPr>
          <p:cNvPr id="44" name="Gruppo 58">
            <a:extLst>
              <a:ext uri="{FF2B5EF4-FFF2-40B4-BE49-F238E27FC236}">
                <a16:creationId xmlns:a16="http://schemas.microsoft.com/office/drawing/2014/main" id="{4BD9E6CA-C994-40CF-8BFB-8D7BAF165D98}"/>
              </a:ext>
            </a:extLst>
          </p:cNvPr>
          <p:cNvGrpSpPr/>
          <p:nvPr/>
        </p:nvGrpSpPr>
        <p:grpSpPr>
          <a:xfrm rot="16200000">
            <a:off x="5184129" y="1571646"/>
            <a:ext cx="866269" cy="72000"/>
            <a:chOff x="2790100" y="3095661"/>
            <a:chExt cx="735151" cy="72001"/>
          </a:xfrm>
        </p:grpSpPr>
        <p:cxnSp>
          <p:nvCxnSpPr>
            <p:cNvPr id="45" name="Connettore diritto 59">
              <a:extLst>
                <a:ext uri="{FF2B5EF4-FFF2-40B4-BE49-F238E27FC236}">
                  <a16:creationId xmlns:a16="http://schemas.microsoft.com/office/drawing/2014/main" id="{43096615-24E3-49D7-A611-A51E04DE03A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41251" y="3131231"/>
              <a:ext cx="684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e 60">
              <a:extLst>
                <a:ext uri="{FF2B5EF4-FFF2-40B4-BE49-F238E27FC236}">
                  <a16:creationId xmlns:a16="http://schemas.microsoft.com/office/drawing/2014/main" id="{C2FF246C-D36A-4339-9F9F-EBEA4E819CD4}"/>
                </a:ext>
              </a:extLst>
            </p:cNvPr>
            <p:cNvSpPr/>
            <p:nvPr/>
          </p:nvSpPr>
          <p:spPr>
            <a:xfrm>
              <a:off x="2790100" y="3095661"/>
              <a:ext cx="61102" cy="72001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2000"/>
            </a:p>
          </p:txBody>
        </p:sp>
      </p:grpSp>
      <p:grpSp>
        <p:nvGrpSpPr>
          <p:cNvPr id="56" name="Gruppo 58">
            <a:extLst>
              <a:ext uri="{FF2B5EF4-FFF2-40B4-BE49-F238E27FC236}">
                <a16:creationId xmlns:a16="http://schemas.microsoft.com/office/drawing/2014/main" id="{3E16BE96-8E24-45EA-AA74-2CC7B6F6926D}"/>
              </a:ext>
            </a:extLst>
          </p:cNvPr>
          <p:cNvGrpSpPr/>
          <p:nvPr/>
        </p:nvGrpSpPr>
        <p:grpSpPr>
          <a:xfrm rot="16200000">
            <a:off x="8154691" y="1552346"/>
            <a:ext cx="866269" cy="72000"/>
            <a:chOff x="2790100" y="3095657"/>
            <a:chExt cx="735151" cy="72001"/>
          </a:xfrm>
        </p:grpSpPr>
        <p:cxnSp>
          <p:nvCxnSpPr>
            <p:cNvPr id="57" name="Connettore diritto 59">
              <a:extLst>
                <a:ext uri="{FF2B5EF4-FFF2-40B4-BE49-F238E27FC236}">
                  <a16:creationId xmlns:a16="http://schemas.microsoft.com/office/drawing/2014/main" id="{45FB96AC-6DC9-44E0-B12C-7F349613726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41251" y="3131231"/>
              <a:ext cx="684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Ovale 60">
              <a:extLst>
                <a:ext uri="{FF2B5EF4-FFF2-40B4-BE49-F238E27FC236}">
                  <a16:creationId xmlns:a16="http://schemas.microsoft.com/office/drawing/2014/main" id="{792A2CE6-F532-46FE-8241-BAD76DCFA46B}"/>
                </a:ext>
              </a:extLst>
            </p:cNvPr>
            <p:cNvSpPr/>
            <p:nvPr/>
          </p:nvSpPr>
          <p:spPr>
            <a:xfrm>
              <a:off x="2790100" y="3095657"/>
              <a:ext cx="61102" cy="72001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2000"/>
            </a:p>
          </p:txBody>
        </p:sp>
      </p:grpSp>
      <p:sp>
        <p:nvSpPr>
          <p:cNvPr id="61" name="CasellaDiTesto 54">
            <a:extLst>
              <a:ext uri="{FF2B5EF4-FFF2-40B4-BE49-F238E27FC236}">
                <a16:creationId xmlns:a16="http://schemas.microsoft.com/office/drawing/2014/main" id="{5F7F136A-8031-4F1A-9725-50FA1F47E46B}"/>
              </a:ext>
            </a:extLst>
          </p:cNvPr>
          <p:cNvSpPr txBox="1"/>
          <p:nvPr/>
        </p:nvSpPr>
        <p:spPr>
          <a:xfrm>
            <a:off x="2608293" y="2471176"/>
            <a:ext cx="294217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400" b="1" dirty="0"/>
              <a:t>What degree of redundancy and flexibility will be necessary?</a:t>
            </a:r>
          </a:p>
          <a:p>
            <a:pPr algn="just"/>
            <a:endParaRPr lang="en-US" sz="1400" b="1" dirty="0"/>
          </a:p>
        </p:txBody>
      </p:sp>
      <p:sp>
        <p:nvSpPr>
          <p:cNvPr id="62" name="CasellaDiTesto 54">
            <a:extLst>
              <a:ext uri="{FF2B5EF4-FFF2-40B4-BE49-F238E27FC236}">
                <a16:creationId xmlns:a16="http://schemas.microsoft.com/office/drawing/2014/main" id="{66653E76-4FB0-48AC-9A94-5CA3D6CF35D0}"/>
              </a:ext>
            </a:extLst>
          </p:cNvPr>
          <p:cNvSpPr txBox="1"/>
          <p:nvPr/>
        </p:nvSpPr>
        <p:spPr>
          <a:xfrm>
            <a:off x="5621801" y="2328640"/>
            <a:ext cx="2942177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400" b="1" dirty="0"/>
              <a:t>Who finances these investments, the EU budget or Member States? Energy companies or public budgets? Shrinking public finances </a:t>
            </a:r>
            <a:r>
              <a:rPr lang="en-US" sz="1400" b="1" i="1" dirty="0"/>
              <a:t>vs.</a:t>
            </a:r>
            <a:r>
              <a:rPr lang="en-US" sz="1400" b="1" dirty="0"/>
              <a:t> support measures to shield the economy and consumers from high energy prices</a:t>
            </a:r>
          </a:p>
        </p:txBody>
      </p:sp>
      <p:sp>
        <p:nvSpPr>
          <p:cNvPr id="63" name="CasellaDiTesto 54">
            <a:extLst>
              <a:ext uri="{FF2B5EF4-FFF2-40B4-BE49-F238E27FC236}">
                <a16:creationId xmlns:a16="http://schemas.microsoft.com/office/drawing/2014/main" id="{773BD7E1-59E4-47B4-B9D0-2A2A86E6EC51}"/>
              </a:ext>
            </a:extLst>
          </p:cNvPr>
          <p:cNvSpPr txBox="1"/>
          <p:nvPr/>
        </p:nvSpPr>
        <p:spPr>
          <a:xfrm>
            <a:off x="8634713" y="2469751"/>
            <a:ext cx="294217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400" b="1" dirty="0"/>
              <a:t>Given that energy is a precious commodity and high prices can be seen as an incentive to the transition, are consumers aware of their key role?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n-US" sz="1050" b="1" dirty="0"/>
          </a:p>
        </p:txBody>
      </p:sp>
      <p:grpSp>
        <p:nvGrpSpPr>
          <p:cNvPr id="64" name="Gruppo 58">
            <a:extLst>
              <a:ext uri="{FF2B5EF4-FFF2-40B4-BE49-F238E27FC236}">
                <a16:creationId xmlns:a16="http://schemas.microsoft.com/office/drawing/2014/main" id="{59A142E9-2FF7-4063-8078-7A39500D64CC}"/>
              </a:ext>
            </a:extLst>
          </p:cNvPr>
          <p:cNvGrpSpPr/>
          <p:nvPr/>
        </p:nvGrpSpPr>
        <p:grpSpPr>
          <a:xfrm rot="16200000">
            <a:off x="4988155" y="2973927"/>
            <a:ext cx="1224000" cy="72000"/>
            <a:chOff x="2790100" y="3095657"/>
            <a:chExt cx="735151" cy="64831"/>
          </a:xfrm>
        </p:grpSpPr>
        <p:cxnSp>
          <p:nvCxnSpPr>
            <p:cNvPr id="65" name="Connettore diritto 59">
              <a:extLst>
                <a:ext uri="{FF2B5EF4-FFF2-40B4-BE49-F238E27FC236}">
                  <a16:creationId xmlns:a16="http://schemas.microsoft.com/office/drawing/2014/main" id="{386F62ED-A39A-472E-A69F-B29D67FB5A6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41251" y="3131231"/>
              <a:ext cx="684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Ovale 60">
              <a:extLst>
                <a:ext uri="{FF2B5EF4-FFF2-40B4-BE49-F238E27FC236}">
                  <a16:creationId xmlns:a16="http://schemas.microsoft.com/office/drawing/2014/main" id="{351F9DD8-C697-4783-B977-75019AC22FF4}"/>
                </a:ext>
              </a:extLst>
            </p:cNvPr>
            <p:cNvSpPr/>
            <p:nvPr/>
          </p:nvSpPr>
          <p:spPr>
            <a:xfrm>
              <a:off x="2790100" y="3095657"/>
              <a:ext cx="43244" cy="64831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2000"/>
            </a:p>
          </p:txBody>
        </p:sp>
      </p:grpSp>
      <p:grpSp>
        <p:nvGrpSpPr>
          <p:cNvPr id="67" name="Gruppo 58">
            <a:extLst>
              <a:ext uri="{FF2B5EF4-FFF2-40B4-BE49-F238E27FC236}">
                <a16:creationId xmlns:a16="http://schemas.microsoft.com/office/drawing/2014/main" id="{4697BF8A-66FF-4138-999A-C4E136608358}"/>
              </a:ext>
            </a:extLst>
          </p:cNvPr>
          <p:cNvGrpSpPr/>
          <p:nvPr/>
        </p:nvGrpSpPr>
        <p:grpSpPr>
          <a:xfrm rot="16200000">
            <a:off x="8005905" y="2972627"/>
            <a:ext cx="1188000" cy="72000"/>
            <a:chOff x="2790100" y="3095657"/>
            <a:chExt cx="735151" cy="64831"/>
          </a:xfrm>
        </p:grpSpPr>
        <p:cxnSp>
          <p:nvCxnSpPr>
            <p:cNvPr id="68" name="Connettore diritto 59">
              <a:extLst>
                <a:ext uri="{FF2B5EF4-FFF2-40B4-BE49-F238E27FC236}">
                  <a16:creationId xmlns:a16="http://schemas.microsoft.com/office/drawing/2014/main" id="{6E3E9C29-9C5B-49C6-B99D-E8C7AC5C4D8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41251" y="3131231"/>
              <a:ext cx="684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Ovale 60">
              <a:extLst>
                <a:ext uri="{FF2B5EF4-FFF2-40B4-BE49-F238E27FC236}">
                  <a16:creationId xmlns:a16="http://schemas.microsoft.com/office/drawing/2014/main" id="{AF873DCE-93DD-4684-9093-415807280B6E}"/>
                </a:ext>
              </a:extLst>
            </p:cNvPr>
            <p:cNvSpPr/>
            <p:nvPr/>
          </p:nvSpPr>
          <p:spPr>
            <a:xfrm>
              <a:off x="2790100" y="3095657"/>
              <a:ext cx="44555" cy="64831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2000"/>
            </a:p>
          </p:txBody>
        </p:sp>
      </p:grpSp>
      <p:sp>
        <p:nvSpPr>
          <p:cNvPr id="72" name="CasellaDiTesto 54">
            <a:extLst>
              <a:ext uri="{FF2B5EF4-FFF2-40B4-BE49-F238E27FC236}">
                <a16:creationId xmlns:a16="http://schemas.microsoft.com/office/drawing/2014/main" id="{EC72B3EC-2334-4FE1-9399-CB4664CCDADD}"/>
              </a:ext>
            </a:extLst>
          </p:cNvPr>
          <p:cNvSpPr txBox="1"/>
          <p:nvPr/>
        </p:nvSpPr>
        <p:spPr>
          <a:xfrm>
            <a:off x="2623963" y="4042926"/>
            <a:ext cx="29421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400" b="1" dirty="0"/>
              <a:t>How to counter NIMBYism?</a:t>
            </a:r>
            <a:endParaRPr lang="en-US" sz="1050" b="1" dirty="0"/>
          </a:p>
        </p:txBody>
      </p:sp>
      <p:sp>
        <p:nvSpPr>
          <p:cNvPr id="73" name="CasellaDiTesto 54">
            <a:extLst>
              <a:ext uri="{FF2B5EF4-FFF2-40B4-BE49-F238E27FC236}">
                <a16:creationId xmlns:a16="http://schemas.microsoft.com/office/drawing/2014/main" id="{3C0523B7-F56B-4522-874A-B24FD6CBEA9E}"/>
              </a:ext>
            </a:extLst>
          </p:cNvPr>
          <p:cNvSpPr txBox="1"/>
          <p:nvPr/>
        </p:nvSpPr>
        <p:spPr>
          <a:xfrm>
            <a:off x="5638757" y="4041311"/>
            <a:ext cx="294217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400" b="1" dirty="0">
                <a:effectLst/>
              </a:rPr>
              <a:t>How to split the costs for the financing of new gas infrastructures</a:t>
            </a:r>
            <a:r>
              <a:rPr lang="en-US" sz="1400" b="1" dirty="0"/>
              <a:t>?</a:t>
            </a:r>
            <a:endParaRPr lang="en-US" sz="1050" b="1" dirty="0"/>
          </a:p>
        </p:txBody>
      </p:sp>
      <p:sp>
        <p:nvSpPr>
          <p:cNvPr id="74" name="CasellaDiTesto 54">
            <a:extLst>
              <a:ext uri="{FF2B5EF4-FFF2-40B4-BE49-F238E27FC236}">
                <a16:creationId xmlns:a16="http://schemas.microsoft.com/office/drawing/2014/main" id="{B1FA7362-58F2-4999-8132-561AD3E763B9}"/>
              </a:ext>
            </a:extLst>
          </p:cNvPr>
          <p:cNvSpPr txBox="1"/>
          <p:nvPr/>
        </p:nvSpPr>
        <p:spPr>
          <a:xfrm>
            <a:off x="8650383" y="4041311"/>
            <a:ext cx="2942177" cy="684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400" b="1" dirty="0"/>
              <a:t>What level of intra-EU coordination is desirable?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n-US" sz="1050" b="1" dirty="0"/>
          </a:p>
        </p:txBody>
      </p:sp>
      <p:grpSp>
        <p:nvGrpSpPr>
          <p:cNvPr id="75" name="Gruppo 58">
            <a:extLst>
              <a:ext uri="{FF2B5EF4-FFF2-40B4-BE49-F238E27FC236}">
                <a16:creationId xmlns:a16="http://schemas.microsoft.com/office/drawing/2014/main" id="{3FBF441E-025C-44E9-8C1A-2FF584B982B7}"/>
              </a:ext>
            </a:extLst>
          </p:cNvPr>
          <p:cNvGrpSpPr/>
          <p:nvPr/>
        </p:nvGrpSpPr>
        <p:grpSpPr>
          <a:xfrm rot="16200000">
            <a:off x="5182696" y="4459991"/>
            <a:ext cx="866269" cy="72000"/>
            <a:chOff x="2790100" y="3095657"/>
            <a:chExt cx="735151" cy="72001"/>
          </a:xfrm>
        </p:grpSpPr>
        <p:cxnSp>
          <p:nvCxnSpPr>
            <p:cNvPr id="76" name="Connettore diritto 59">
              <a:extLst>
                <a:ext uri="{FF2B5EF4-FFF2-40B4-BE49-F238E27FC236}">
                  <a16:creationId xmlns:a16="http://schemas.microsoft.com/office/drawing/2014/main" id="{F1ED23EF-014B-4D72-B640-439ED86F8BA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41251" y="3131231"/>
              <a:ext cx="684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Ovale 60">
              <a:extLst>
                <a:ext uri="{FF2B5EF4-FFF2-40B4-BE49-F238E27FC236}">
                  <a16:creationId xmlns:a16="http://schemas.microsoft.com/office/drawing/2014/main" id="{8B1AD27A-B4E7-47CC-8B29-16013C1D449A}"/>
                </a:ext>
              </a:extLst>
            </p:cNvPr>
            <p:cNvSpPr/>
            <p:nvPr/>
          </p:nvSpPr>
          <p:spPr>
            <a:xfrm>
              <a:off x="2790100" y="3095657"/>
              <a:ext cx="61102" cy="72001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2000"/>
            </a:p>
          </p:txBody>
        </p:sp>
      </p:grpSp>
      <p:grpSp>
        <p:nvGrpSpPr>
          <p:cNvPr id="78" name="Gruppo 58">
            <a:extLst>
              <a:ext uri="{FF2B5EF4-FFF2-40B4-BE49-F238E27FC236}">
                <a16:creationId xmlns:a16="http://schemas.microsoft.com/office/drawing/2014/main" id="{8850A123-EC67-4FD8-B0B0-2B5CE4B51709}"/>
              </a:ext>
            </a:extLst>
          </p:cNvPr>
          <p:cNvGrpSpPr/>
          <p:nvPr/>
        </p:nvGrpSpPr>
        <p:grpSpPr>
          <a:xfrm rot="16200000">
            <a:off x="8166850" y="4441746"/>
            <a:ext cx="866269" cy="72000"/>
            <a:chOff x="2790100" y="3095658"/>
            <a:chExt cx="735151" cy="72001"/>
          </a:xfrm>
        </p:grpSpPr>
        <p:cxnSp>
          <p:nvCxnSpPr>
            <p:cNvPr id="79" name="Connettore diritto 59">
              <a:extLst>
                <a:ext uri="{FF2B5EF4-FFF2-40B4-BE49-F238E27FC236}">
                  <a16:creationId xmlns:a16="http://schemas.microsoft.com/office/drawing/2014/main" id="{DE8C847A-32B0-4A6F-8608-7557DEAD8EA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41251" y="3131231"/>
              <a:ext cx="684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Ovale 60">
              <a:extLst>
                <a:ext uri="{FF2B5EF4-FFF2-40B4-BE49-F238E27FC236}">
                  <a16:creationId xmlns:a16="http://schemas.microsoft.com/office/drawing/2014/main" id="{DF447293-8AFF-4ACE-A71B-EC4DADDCE3B0}"/>
                </a:ext>
              </a:extLst>
            </p:cNvPr>
            <p:cNvSpPr/>
            <p:nvPr/>
          </p:nvSpPr>
          <p:spPr>
            <a:xfrm>
              <a:off x="2790100" y="3095658"/>
              <a:ext cx="61102" cy="72001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2000"/>
            </a:p>
          </p:txBody>
        </p:sp>
      </p:grp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12D6EFE-74DC-4561-882C-F07E1ADE8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9557" y="6436401"/>
            <a:ext cx="2743200" cy="365125"/>
          </a:xfrm>
        </p:spPr>
        <p:txBody>
          <a:bodyPr/>
          <a:lstStyle/>
          <a:p>
            <a:fld id="{1E7F4AF3-4268-43AC-B9F3-5C1F1004F52D}" type="slidenum">
              <a:rPr lang="en-US" sz="1400" b="1" smtClean="0"/>
              <a:t>9</a:t>
            </a:fld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5541713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1736</TotalTime>
  <Words>1021</Words>
  <Application>Microsoft Office PowerPoint</Application>
  <PresentationFormat>Widescreen</PresentationFormat>
  <Paragraphs>140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Verdana</vt:lpstr>
      <vt:lpstr>Wingdings</vt:lpstr>
      <vt:lpstr>Office Theme</vt:lpstr>
      <vt:lpstr>PowerPoint Presentation</vt:lpstr>
      <vt:lpstr>Energy transition in Italy - challenges and opportunities in the European context</vt:lpstr>
      <vt:lpstr>2021-2022: what happened on energy markets</vt:lpstr>
      <vt:lpstr>PowerPoint Presentation</vt:lpstr>
      <vt:lpstr>2021: less spot gas from Russia</vt:lpstr>
      <vt:lpstr>Conflict in Ukraine and EU policy response (RePowerEU)</vt:lpstr>
      <vt:lpstr>Market response to diversification through LNG</vt:lpstr>
      <vt:lpstr>Potential short/medium term policy interventions – focus on the EU gas sector</vt:lpstr>
      <vt:lpstr>Trade-offs between short-term needs and long-term strategies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Forabosco, Andrea BS-LSC/C</dc:creator>
  <cp:lastModifiedBy>Julie Elliott</cp:lastModifiedBy>
  <cp:revision>195</cp:revision>
  <dcterms:modified xsi:type="dcterms:W3CDTF">2022-05-18T07:25:48Z</dcterms:modified>
</cp:coreProperties>
</file>