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71" r:id="rId3"/>
    <p:sldId id="275" r:id="rId4"/>
    <p:sldId id="278" r:id="rId5"/>
    <p:sldId id="279" r:id="rId6"/>
    <p:sldId id="280" r:id="rId7"/>
    <p:sldId id="281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855B8-1343-4CAC-B7A0-FBB1A5824F11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2E2B0-FC62-4E67-970C-B0F34D562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1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09FB-65C5-6CC7-1230-19DADB084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00A71-8204-72B2-63D8-F15BB9123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D73BA-6903-16C8-B140-6CB864F0C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A7C3-0DD7-4E51-8D75-81422A9C0CB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28B49-CD30-3C57-5083-B2FF4F2E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62631-B39E-2F26-87C5-6FCAA5B6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3153-F62D-408E-B2E2-14F53F92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1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AF6F-F63C-68C4-32A2-97190B93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6228A-D104-53B7-4E12-2C2904FF8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CFF09-F526-FB66-F439-DBC722EAD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A7C3-0DD7-4E51-8D75-81422A9C0CB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7BA12-83AA-46AC-2B2B-B0BB6109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AAC47-A910-91EB-59CD-493880195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3153-F62D-408E-B2E2-14F53F92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2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6B21A0-D867-3E2C-D39D-AF4B940ED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1BAC8-ABFD-2F47-90D8-B6514B787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B0785-E067-59FC-8444-D53E9EAE5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A7C3-0DD7-4E51-8D75-81422A9C0CB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6663A-E635-6D74-CFF4-DC96315F3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E0799-00BC-A57E-196B-FE4CD2D5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3153-F62D-408E-B2E2-14F53F92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9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3E1C0-D5F9-10F5-9BEB-865E74A40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BD2D7-17C9-98B8-0ADD-68D9A4F9D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B670C-F5A8-5F24-25F4-9B677E195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A7C3-0DD7-4E51-8D75-81422A9C0CB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F8835-8327-D0AB-752C-B70DD8EC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FE81A-9455-4C43-ECC9-716C70B4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3153-F62D-408E-B2E2-14F53F92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3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2506-ACAA-0A8B-C2E6-33012C72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1819A-6AB5-ADE3-FCB1-91DB3E7D9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45808-B24A-7821-7BE3-0425D20DB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A7C3-0DD7-4E51-8D75-81422A9C0CB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289E4-85E1-8CF9-F9E9-1E987BA4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CE234-A362-6784-148A-2C95F30B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3153-F62D-408E-B2E2-14F53F92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B48F1-17F1-6C2A-CBA5-D41529AF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5BB86-C2F3-1747-C546-361935F88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53A09-D916-9ED3-24CD-18892C78F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DB1F9-7D15-8837-FA23-40DB0B75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A7C3-0DD7-4E51-8D75-81422A9C0CB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4EED8-697B-DE6E-C9D5-A86F3FF3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45097-0465-3B98-A6A7-192DECEE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3153-F62D-408E-B2E2-14F53F92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3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0F70-9F0D-6FFA-FA47-60703E8FA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2BAF6-8648-BBD8-A2B0-34B7C0444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A7EA3-2961-A816-C101-938AE2BF8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256A3-F55A-648F-D436-835FC2B27A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830F8-85DB-0A02-036E-2CDF658D7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FF784A-11EE-35F8-D769-D62908B0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A7C3-0DD7-4E51-8D75-81422A9C0CB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8487E5-E5B6-E210-B79E-8E411F45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FB7F00-58E6-769E-96D2-C01A99F9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3153-F62D-408E-B2E2-14F53F92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6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3EFA-F766-6DAB-22D5-6277A712D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16A0E4-6C08-8EB9-1CA0-4B039E2B6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A7C3-0DD7-4E51-8D75-81422A9C0CB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25F8B-89CC-C633-9F1B-2C95DED6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1AB00-67EC-4C64-45E9-6FA31BD8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3153-F62D-408E-B2E2-14F53F92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4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24AEBD-1897-EA73-965F-03F269D86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A7C3-0DD7-4E51-8D75-81422A9C0CB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BAC14B-28D7-20DD-F781-8D9139B7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1F6D9-27F5-82F8-D852-871A9522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3153-F62D-408E-B2E2-14F53F92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3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7B5FF-7A9F-CEC6-F743-5861BD6C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89A71-CBF5-FD2E-31EE-9A3E307D1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7B26D-CA46-26BA-DE8B-7418CC99C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DDF4F-40CB-AF46-2E34-2FBCB53D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A7C3-0DD7-4E51-8D75-81422A9C0CB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9E89E-B61D-4E75-39D4-0884B419A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D8FD2-A3B0-B8D0-1EDC-3F3B894A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3153-F62D-408E-B2E2-14F53F92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5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A8C3-DC1C-C5F0-8210-F2D68FA7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83150-4544-5503-2BB9-AA48E65CD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18566-B58B-5748-1159-22C474CDA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28B47-DC45-C41E-3552-1778B44A3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A7C3-0DD7-4E51-8D75-81422A9C0CB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387E6-AF58-0ABB-0DE9-256F3792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C321E-0E7A-B03C-BEFF-0E83DFAF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3153-F62D-408E-B2E2-14F53F92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3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48882-5AC3-5C5B-BA44-142D7E711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7A8C8-2A4A-1402-DE6A-6274E5805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22B7C-48DD-7C0A-952D-2BF72719E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6A7C3-0DD7-4E51-8D75-81422A9C0CB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C525F-13DD-9254-F486-C2504B544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FA1E1-9A7F-DEBB-1281-2B9A0B366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13153-F62D-408E-B2E2-14F53F92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6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DEFF60-6F67-F5F7-BBDE-D10ED7D22E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44959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D01E905-36E9-1ED7-88A1-A31D1C902E2D}"/>
              </a:ext>
            </a:extLst>
          </p:cNvPr>
          <p:cNvGrpSpPr/>
          <p:nvPr/>
        </p:nvGrpSpPr>
        <p:grpSpPr>
          <a:xfrm>
            <a:off x="3230631" y="6154449"/>
            <a:ext cx="8739006" cy="605292"/>
            <a:chOff x="3230631" y="6154449"/>
            <a:chExt cx="8739006" cy="60529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68BC9E1-A7F0-A229-0106-845E28AAE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0631" y="6582942"/>
              <a:ext cx="5730737" cy="176799"/>
            </a:xfrm>
            <a:prstGeom prst="rect">
              <a:avLst/>
            </a:prstGeom>
          </p:spPr>
        </p:pic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25E67F65-CE61-2802-4816-850A377451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6497523"/>
                </p:ext>
              </p:extLst>
            </p:nvPr>
          </p:nvGraphicFramePr>
          <p:xfrm>
            <a:off x="9822491" y="6154449"/>
            <a:ext cx="2147146" cy="591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afbeelding" r:id="rId4" imgW="2964240" imgH="815400" progId="Paint.Picture">
                    <p:embed/>
                  </p:oleObj>
                </mc:Choice>
                <mc:Fallback>
                  <p:oleObj name="Bitmapafbeelding" r:id="rId4" imgW="2964240" imgH="815400" progId="Paint.Picture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25E67F65-CE61-2802-4816-850A3774518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>
                          <a:alphaModFix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822491" y="6154449"/>
                          <a:ext cx="2147146" cy="5911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39353D6-E90E-8EE5-8869-AEEAC60E6053}"/>
              </a:ext>
            </a:extLst>
          </p:cNvPr>
          <p:cNvSpPr txBox="1"/>
          <p:nvPr/>
        </p:nvSpPr>
        <p:spPr>
          <a:xfrm>
            <a:off x="288351" y="4911129"/>
            <a:ext cx="640757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Oil locked in Curaçao due to OFAC sanctions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i="1" dirty="0">
                <a:solidFill>
                  <a:srgbClr val="002060"/>
                </a:solidFill>
              </a:rPr>
              <a:t>IBA Maritime and Transport Law Conference</a:t>
            </a:r>
          </a:p>
          <a:p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Willemieke Princée</a:t>
            </a:r>
          </a:p>
        </p:txBody>
      </p:sp>
    </p:spTree>
    <p:extLst>
      <p:ext uri="{BB962C8B-B14F-4D97-AF65-F5344CB8AC3E}">
        <p14:creationId xmlns:p14="http://schemas.microsoft.com/office/powerpoint/2010/main" val="372243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DC566F7-DD19-21BB-268A-4DDD459CA201}"/>
              </a:ext>
            </a:extLst>
          </p:cNvPr>
          <p:cNvGrpSpPr/>
          <p:nvPr/>
        </p:nvGrpSpPr>
        <p:grpSpPr>
          <a:xfrm>
            <a:off x="1465322" y="253442"/>
            <a:ext cx="9865698" cy="6061264"/>
            <a:chOff x="635762" y="93185"/>
            <a:chExt cx="10920475" cy="66056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AE3CBA-6829-3AE0-58DC-B32733A06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762" y="3912267"/>
              <a:ext cx="10920475" cy="27865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B3B7F58-6140-7509-A358-3231B19A2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1666" y="93185"/>
              <a:ext cx="7340220" cy="3542083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6AD1F46-D30C-51F0-9E56-B95A61E0E93F}"/>
              </a:ext>
            </a:extLst>
          </p:cNvPr>
          <p:cNvGrpSpPr/>
          <p:nvPr/>
        </p:nvGrpSpPr>
        <p:grpSpPr>
          <a:xfrm>
            <a:off x="3230631" y="6154449"/>
            <a:ext cx="8739006" cy="605292"/>
            <a:chOff x="3230631" y="6154449"/>
            <a:chExt cx="8739006" cy="6052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75898BE-C6B5-CA3A-6CD5-5B7967B4F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0631" y="6582942"/>
              <a:ext cx="5730737" cy="176799"/>
            </a:xfrm>
            <a:prstGeom prst="rect">
              <a:avLst/>
            </a:prstGeom>
          </p:spPr>
        </p:pic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CD80A913-6031-D064-FB65-29A666B5D9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4907517"/>
                </p:ext>
              </p:extLst>
            </p:nvPr>
          </p:nvGraphicFramePr>
          <p:xfrm>
            <a:off x="9822491" y="6154449"/>
            <a:ext cx="2147146" cy="591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afbeelding" r:id="rId5" imgW="2964240" imgH="815400" progId="Paint.Picture">
                    <p:embed/>
                  </p:oleObj>
                </mc:Choice>
                <mc:Fallback>
                  <p:oleObj name="Bitmapafbeelding" r:id="rId5" imgW="2964240" imgH="815400" progId="Paint.Picture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CD80A913-6031-D064-FB65-29A666B5D98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>
                          <a:alphaModFix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822491" y="6154449"/>
                          <a:ext cx="2147146" cy="5911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8F71E4-A0AE-1106-7E9A-193CB2F1DD5B}"/>
              </a:ext>
            </a:extLst>
          </p:cNvPr>
          <p:cNvSpPr txBox="1"/>
          <p:nvPr/>
        </p:nvSpPr>
        <p:spPr>
          <a:xfrm>
            <a:off x="794759" y="606751"/>
            <a:ext cx="2328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Curaçao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561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ABA0C-1375-A106-E85E-83B38518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Curaçao</a:t>
            </a:r>
            <a:endParaRPr lang="en-US" dirty="0"/>
          </a:p>
        </p:txBody>
      </p:sp>
      <p:pic>
        <p:nvPicPr>
          <p:cNvPr id="8" name="Content Placeholder 7" descr="A palm tree on a beach&#10;&#10;Description automatically generated with low confidence">
            <a:extLst>
              <a:ext uri="{FF2B5EF4-FFF2-40B4-BE49-F238E27FC236}">
                <a16:creationId xmlns:a16="http://schemas.microsoft.com/office/drawing/2014/main" id="{29A5D2F6-23A6-07FB-B930-82CEC375B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92" y="3627220"/>
            <a:ext cx="9007269" cy="2822792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9467FE0-BE35-9B23-2EE1-DFB50A5A029F}"/>
              </a:ext>
            </a:extLst>
          </p:cNvPr>
          <p:cNvGrpSpPr/>
          <p:nvPr/>
        </p:nvGrpSpPr>
        <p:grpSpPr>
          <a:xfrm>
            <a:off x="3230631" y="6154449"/>
            <a:ext cx="8739006" cy="605292"/>
            <a:chOff x="3230631" y="6154449"/>
            <a:chExt cx="8739006" cy="605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81C8E4-7D0A-8C30-3EF5-5C81A6AC9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0631" y="6582942"/>
              <a:ext cx="5730737" cy="176799"/>
            </a:xfrm>
            <a:prstGeom prst="rect">
              <a:avLst/>
            </a:prstGeom>
          </p:spPr>
        </p:pic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9D99CDF5-5FAE-C355-D99A-DBA83B1934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822491" y="6154449"/>
            <a:ext cx="2147146" cy="591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afbeelding" r:id="rId4" imgW="2964240" imgH="815400" progId="Paint.Picture">
                    <p:embed/>
                  </p:oleObj>
                </mc:Choice>
                <mc:Fallback>
                  <p:oleObj name="Bitmapafbeelding" r:id="rId4" imgW="2964240" imgH="815400" progId="Paint.Picture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9D99CDF5-5FAE-C355-D99A-DBA83B1934B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>
                          <a:alphaModFix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822491" y="6154449"/>
                          <a:ext cx="2147146" cy="5911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" name="Picture 9" descr="A row of colorful buildings next to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0688C7CE-9BB5-ADC9-F00E-8096191B6C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92" y="670984"/>
            <a:ext cx="900727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82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jellyfish in the water&#10;&#10;Description automatically generated with low confidence">
            <a:extLst>
              <a:ext uri="{FF2B5EF4-FFF2-40B4-BE49-F238E27FC236}">
                <a16:creationId xmlns:a16="http://schemas.microsoft.com/office/drawing/2014/main" id="{ED262B6B-291E-4587-B358-1286175BD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18" b="35173"/>
          <a:stretch/>
        </p:blipFill>
        <p:spPr>
          <a:xfrm>
            <a:off x="20" y="10"/>
            <a:ext cx="12191980" cy="188006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57F61B-EDF3-5ABF-318C-11143E1565CD}"/>
              </a:ext>
            </a:extLst>
          </p:cNvPr>
          <p:cNvSpPr txBox="1"/>
          <p:nvPr/>
        </p:nvSpPr>
        <p:spPr>
          <a:xfrm>
            <a:off x="4530071" y="3935729"/>
            <a:ext cx="313185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D6FFE-D90C-005F-748E-E5FF6FCC3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630" y="6525132"/>
            <a:ext cx="5730737" cy="176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921E1C-F9EC-6D3E-A4C2-0D1C9CD98B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087416" y="6278320"/>
            <a:ext cx="2104584" cy="57968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7A86E8D-2291-B187-E2B8-778E1664A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45ABB7-6405-02CB-94E3-065028B54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02" y="1983628"/>
            <a:ext cx="10515600" cy="4351338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Close ties Venezuela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Distance Venezuela-Curaçao only 37 miles</a:t>
            </a:r>
          </a:p>
          <a:p>
            <a:pPr lvl="1"/>
            <a:r>
              <a:rPr lang="en-US" sz="2800" dirty="0"/>
              <a:t>Venezuela ran an oil refinery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335.000 barrel per day) </a:t>
            </a:r>
            <a:r>
              <a:rPr lang="en-US" sz="2800" dirty="0"/>
              <a:t>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Curaçao</a:t>
            </a:r>
            <a:endParaRPr lang="en-US" sz="2800" dirty="0"/>
          </a:p>
          <a:p>
            <a:pPr lvl="1"/>
            <a:r>
              <a:rPr lang="en-US" sz="2800" dirty="0"/>
              <a:t>Temporary storage Venezuelan oil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Curaçao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oil tankers carrying Venezuelan oil to and from Curaçao  </a:t>
            </a:r>
          </a:p>
          <a:p>
            <a:pPr marL="457200" lvl="1" indent="0">
              <a:buNone/>
            </a:pPr>
            <a:endParaRPr lang="en-US" sz="2800" dirty="0">
              <a:solidFill>
                <a:prstClr val="black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O</a:t>
            </a:r>
            <a:r>
              <a:rPr lang="en-US" sz="2800" dirty="0"/>
              <a:t>il industry pillar of 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Curaçao </a:t>
            </a:r>
            <a:r>
              <a:rPr lang="en-US" sz="2800" dirty="0"/>
              <a:t>economy</a:t>
            </a:r>
          </a:p>
        </p:txBody>
      </p:sp>
    </p:spTree>
    <p:extLst>
      <p:ext uri="{BB962C8B-B14F-4D97-AF65-F5344CB8AC3E}">
        <p14:creationId xmlns:p14="http://schemas.microsoft.com/office/powerpoint/2010/main" val="89428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jellyfish in the water&#10;&#10;Description automatically generated with low confidence">
            <a:extLst>
              <a:ext uri="{FF2B5EF4-FFF2-40B4-BE49-F238E27FC236}">
                <a16:creationId xmlns:a16="http://schemas.microsoft.com/office/drawing/2014/main" id="{ED262B6B-291E-4587-B358-1286175BD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18" b="35173"/>
          <a:stretch/>
        </p:blipFill>
        <p:spPr>
          <a:xfrm>
            <a:off x="20" y="11"/>
            <a:ext cx="12191980" cy="152399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57F61B-EDF3-5ABF-318C-11143E1565CD}"/>
              </a:ext>
            </a:extLst>
          </p:cNvPr>
          <p:cNvSpPr txBox="1"/>
          <p:nvPr/>
        </p:nvSpPr>
        <p:spPr>
          <a:xfrm>
            <a:off x="4530071" y="3935729"/>
            <a:ext cx="313185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D6FFE-D90C-005F-748E-E5FF6FCC3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630" y="6525132"/>
            <a:ext cx="5730737" cy="176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921E1C-F9EC-6D3E-A4C2-0D1C9CD98B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087416" y="6278320"/>
            <a:ext cx="2104584" cy="57968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7A86E8D-2291-B187-E2B8-778E1664A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45ABB7-6405-02CB-94E3-065028B54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02" y="1660717"/>
            <a:ext cx="10515600" cy="5041213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OFAC sanctions Venezuela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Started in 2015, significantly extended in 2019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Purpose: to combat corruption and criminal activities, restore democracy and respect human rights and to pressure Maduro to step down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sanctions: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assets (indirectly) owned/controlled by Venezuela located in the US are blocked 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persons are prohibited from doing business with Venezuela and entities (indirectly) controlled/ owned by it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8000" dirty="0">
                <a:latin typeface="Calibri" panose="020F0502020204030204" pitchFamily="34" charset="0"/>
                <a:cs typeface="Times New Roman" panose="02020603050405020304" pitchFamily="18" charset="0"/>
              </a:rPr>
              <a:t>Secondary sanctions. 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7600" dirty="0">
                <a:latin typeface="Calibri" panose="020F0502020204030204" pitchFamily="34" charset="0"/>
                <a:cs typeface="Times New Roman" panose="02020603050405020304" pitchFamily="18" charset="0"/>
              </a:rPr>
              <a:t>The US government can designate “</a:t>
            </a:r>
            <a:r>
              <a:rPr lang="en-US" sz="76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any person</a:t>
            </a:r>
            <a:r>
              <a:rPr lang="en-US" sz="7600" dirty="0">
                <a:latin typeface="Calibri" panose="020F0502020204030204" pitchFamily="34" charset="0"/>
                <a:cs typeface="Times New Roman" panose="02020603050405020304" pitchFamily="18" charset="0"/>
              </a:rPr>
              <a:t>” as a blocked person if this person has “</a:t>
            </a:r>
            <a:r>
              <a:rPr lang="en-US" sz="76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materially assisted, sponsored or provided financial</a:t>
            </a:r>
            <a:r>
              <a:rPr lang="en-US" sz="7600" b="1" i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, material or technological support for, or goods or services to or in support of</a:t>
            </a:r>
            <a:r>
              <a:rPr lang="en-US" sz="76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7600" dirty="0">
                <a:latin typeface="Calibri" panose="020F0502020204030204" pitchFamily="34" charset="0"/>
                <a:cs typeface="Times New Roman" panose="02020603050405020304" pitchFamily="18" charset="0"/>
              </a:rPr>
              <a:t>Venezuela, </a:t>
            </a:r>
            <a:r>
              <a:rPr kumimoji="0" lang="en-US" sz="7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entities or assets (indirectly) controlled or owned by Venezuela </a:t>
            </a:r>
            <a:r>
              <a:rPr lang="en-US" sz="7600" dirty="0">
                <a:latin typeface="Calibri" panose="020F0502020204030204" pitchFamily="34" charset="0"/>
                <a:cs typeface="Times New Roman" panose="02020603050405020304" pitchFamily="18" charset="0"/>
              </a:rPr>
              <a:t>(Executive Order (E.O.) 13850)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858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jellyfish in the water&#10;&#10;Description automatically generated with low confidence">
            <a:extLst>
              <a:ext uri="{FF2B5EF4-FFF2-40B4-BE49-F238E27FC236}">
                <a16:creationId xmlns:a16="http://schemas.microsoft.com/office/drawing/2014/main" id="{ED262B6B-291E-4587-B358-1286175BD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18" b="35173"/>
          <a:stretch/>
        </p:blipFill>
        <p:spPr>
          <a:xfrm>
            <a:off x="20" y="10"/>
            <a:ext cx="12191980" cy="188006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57F61B-EDF3-5ABF-318C-11143E1565CD}"/>
              </a:ext>
            </a:extLst>
          </p:cNvPr>
          <p:cNvSpPr txBox="1"/>
          <p:nvPr/>
        </p:nvSpPr>
        <p:spPr>
          <a:xfrm>
            <a:off x="4530071" y="3935729"/>
            <a:ext cx="313185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D6FFE-D90C-005F-748E-E5FF6FCC3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630" y="6525132"/>
            <a:ext cx="5730737" cy="176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921E1C-F9EC-6D3E-A4C2-0D1C9CD98B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087416" y="6278320"/>
            <a:ext cx="2104584" cy="57968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7A86E8D-2291-B187-E2B8-778E1664A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45ABB7-6405-02CB-94E3-065028B54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02" y="1983628"/>
            <a:ext cx="10515600" cy="4351338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Implications crisis Venezuela and OFAC sanctions for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Curaçao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Oil refinery came to a standstill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Venezuelan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oil frozen and consequently locked in tanks 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in Curaçao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tankers carrying oil calling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for Curaçao anymore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Contribution oil industry to Curaçao economy dropped from 16 to 0%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425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jellyfish in the water&#10;&#10;Description automatically generated with low confidence">
            <a:extLst>
              <a:ext uri="{FF2B5EF4-FFF2-40B4-BE49-F238E27FC236}">
                <a16:creationId xmlns:a16="http://schemas.microsoft.com/office/drawing/2014/main" id="{ED262B6B-291E-4587-B358-1286175BD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18" b="35173"/>
          <a:stretch/>
        </p:blipFill>
        <p:spPr>
          <a:xfrm>
            <a:off x="20" y="10"/>
            <a:ext cx="12191980" cy="188006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57F61B-EDF3-5ABF-318C-11143E1565CD}"/>
              </a:ext>
            </a:extLst>
          </p:cNvPr>
          <p:cNvSpPr txBox="1"/>
          <p:nvPr/>
        </p:nvSpPr>
        <p:spPr>
          <a:xfrm>
            <a:off x="4530071" y="3935729"/>
            <a:ext cx="313185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D6FFE-D90C-005F-748E-E5FF6FCC3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630" y="6525132"/>
            <a:ext cx="5730737" cy="176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921E1C-F9EC-6D3E-A4C2-0D1C9CD98B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087416" y="6278320"/>
            <a:ext cx="2104584" cy="57968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7A86E8D-2291-B187-E2B8-778E1664A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45ABB7-6405-02CB-94E3-065028B54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02" y="1983628"/>
            <a:ext cx="10515600" cy="4351338"/>
          </a:xfrm>
        </p:spPr>
        <p:txBody>
          <a:bodyPr>
            <a:normAutofit fontScale="85000" lnSpcReduction="20000"/>
          </a:bodyPr>
          <a:lstStyle/>
          <a:p>
            <a:endParaRPr lang="en-US" sz="3200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 of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locked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sanctioned oil only allowed if: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/>
              <a:t>no US nexus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/>
              <a:t>forced public sale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/>
              <a:t>no remittance of sale proceeds to Venezuela or entities owned/controlled by it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Consequences: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orced public sale only possible if storage claim equals or exceeds value of oil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buyers 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reluctant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Sanctioned oil locked for years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Bankruptcy oil storage companies? 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9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jellyfish in the water&#10;&#10;Description automatically generated with low confidence">
            <a:extLst>
              <a:ext uri="{FF2B5EF4-FFF2-40B4-BE49-F238E27FC236}">
                <a16:creationId xmlns:a16="http://schemas.microsoft.com/office/drawing/2014/main" id="{ED262B6B-291E-4587-B358-1286175BD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18" b="35173"/>
          <a:stretch/>
        </p:blipFill>
        <p:spPr>
          <a:xfrm>
            <a:off x="20" y="10"/>
            <a:ext cx="12191980" cy="188006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57F61B-EDF3-5ABF-318C-11143E1565CD}"/>
              </a:ext>
            </a:extLst>
          </p:cNvPr>
          <p:cNvSpPr txBox="1"/>
          <p:nvPr/>
        </p:nvSpPr>
        <p:spPr>
          <a:xfrm>
            <a:off x="4530069" y="2525239"/>
            <a:ext cx="313185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</a:rPr>
              <a:t>Thank you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</a:rPr>
              <a:t>Masha </a:t>
            </a:r>
            <a:r>
              <a:rPr lang="en-US" sz="4000" dirty="0" err="1">
                <a:solidFill>
                  <a:srgbClr val="002060"/>
                </a:solidFill>
              </a:rPr>
              <a:t>danki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D6FFE-D90C-005F-748E-E5FF6FCC3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630" y="6525132"/>
            <a:ext cx="5730737" cy="176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921E1C-F9EC-6D3E-A4C2-0D1C9CD98B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087416" y="6278320"/>
            <a:ext cx="2104584" cy="5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7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310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Office Theme</vt:lpstr>
      <vt:lpstr>Bitmapafbeelding</vt:lpstr>
      <vt:lpstr>PowerPoint Presentation</vt:lpstr>
      <vt:lpstr>PowerPoint Presentation</vt:lpstr>
      <vt:lpstr>Curaçao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 Pichardo</dc:creator>
  <cp:lastModifiedBy>Willemieke Princée</cp:lastModifiedBy>
  <cp:revision>13</cp:revision>
  <dcterms:created xsi:type="dcterms:W3CDTF">2022-05-17T15:22:41Z</dcterms:created>
  <dcterms:modified xsi:type="dcterms:W3CDTF">2022-05-31T22:30:10Z</dcterms:modified>
</cp:coreProperties>
</file>