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1"/>
  </p:notesMasterIdLst>
  <p:sldIdLst>
    <p:sldId id="257" r:id="rId4"/>
    <p:sldId id="586" r:id="rId5"/>
    <p:sldId id="301" r:id="rId6"/>
    <p:sldId id="583" r:id="rId7"/>
    <p:sldId id="587" r:id="rId8"/>
    <p:sldId id="590" r:id="rId9"/>
    <p:sldId id="58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E77E9F-DC2B-4B53-BC6D-F1752B933F14}" v="2" dt="2023-02-13T02:07:07.6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59459" autoAdjust="0"/>
  </p:normalViewPr>
  <p:slideViewPr>
    <p:cSldViewPr snapToGrid="0">
      <p:cViewPr varScale="1">
        <p:scale>
          <a:sx n="67" d="100"/>
          <a:sy n="67" d="100"/>
        </p:scale>
        <p:origin x="5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A19FD2-D816-468E-9BDA-01262990F0B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6C3D98-B014-479F-B04C-F055FB2FBA02}">
      <dgm:prSet phldrT="[Text]" custT="1"/>
      <dgm:spPr/>
      <dgm:t>
        <a:bodyPr/>
        <a:lstStyle/>
        <a:p>
          <a:r>
            <a:rPr lang="en-US" sz="2000" dirty="0">
              <a:latin typeface="+mn-lt"/>
              <a:ea typeface="Cambria" panose="02040503050406030204" pitchFamily="18" charset="0"/>
            </a:rPr>
            <a:t>Key sourcing</a:t>
          </a:r>
        </a:p>
      </dgm:t>
    </dgm:pt>
    <dgm:pt modelId="{4B4F5859-71B9-4966-982C-7ABE7698BCD9}" type="parTrans" cxnId="{13D2F666-B320-4E37-905E-BC7D05CCABD5}">
      <dgm:prSet/>
      <dgm:spPr/>
      <dgm:t>
        <a:bodyPr/>
        <a:lstStyle/>
        <a:p>
          <a:endParaRPr lang="en-US"/>
        </a:p>
      </dgm:t>
    </dgm:pt>
    <dgm:pt modelId="{ADD31BDC-49E3-4610-A1A7-AC418A5E1F81}" type="sibTrans" cxnId="{13D2F666-B320-4E37-905E-BC7D05CCABD5}">
      <dgm:prSet/>
      <dgm:spPr/>
      <dgm:t>
        <a:bodyPr/>
        <a:lstStyle/>
        <a:p>
          <a:endParaRPr lang="en-US"/>
        </a:p>
      </dgm:t>
    </dgm:pt>
    <dgm:pt modelId="{37453015-368C-433F-B9DB-DE3319CE73CB}">
      <dgm:prSet phldrT="[Text]" custT="1"/>
      <dgm:spPr/>
      <dgm:t>
        <a:bodyPr/>
        <a:lstStyle/>
        <a:p>
          <a:r>
            <a:rPr lang="en-US" sz="2000" dirty="0">
              <a:latin typeface="+mn-lt"/>
              <a:ea typeface="Cambria" panose="02040503050406030204" pitchFamily="18" charset="0"/>
            </a:rPr>
            <a:t>Key exports</a:t>
          </a:r>
        </a:p>
      </dgm:t>
    </dgm:pt>
    <dgm:pt modelId="{CAAF434E-8B47-43CA-9FA0-5CB93A5B82AA}" type="parTrans" cxnId="{01714961-F8EA-4AE7-8969-651FDE7D2F0C}">
      <dgm:prSet/>
      <dgm:spPr/>
      <dgm:t>
        <a:bodyPr/>
        <a:lstStyle/>
        <a:p>
          <a:endParaRPr lang="en-US"/>
        </a:p>
      </dgm:t>
    </dgm:pt>
    <dgm:pt modelId="{A72ECBE9-E3F0-4194-B0A1-ACE9B8AEE90A}" type="sibTrans" cxnId="{01714961-F8EA-4AE7-8969-651FDE7D2F0C}">
      <dgm:prSet/>
      <dgm:spPr/>
      <dgm:t>
        <a:bodyPr/>
        <a:lstStyle/>
        <a:p>
          <a:endParaRPr lang="en-US"/>
        </a:p>
      </dgm:t>
    </dgm:pt>
    <dgm:pt modelId="{FB76D2A0-9FE6-40B7-8A9B-FDC09F252B36}">
      <dgm:prSet phldrT="[Text]" custT="1"/>
      <dgm:spPr/>
      <dgm:t>
        <a:bodyPr/>
        <a:lstStyle/>
        <a:p>
          <a:r>
            <a:rPr lang="en-US" sz="2000" dirty="0">
              <a:latin typeface="+mn-lt"/>
              <a:ea typeface="Cambria" panose="02040503050406030204" pitchFamily="18" charset="0"/>
            </a:rPr>
            <a:t>High-risk products</a:t>
          </a:r>
        </a:p>
      </dgm:t>
    </dgm:pt>
    <dgm:pt modelId="{9E6A01F1-6FB1-4EB8-8C07-803B46C60A3E}" type="parTrans" cxnId="{36DDE7F5-9F50-4EA9-AD19-142EFB4DE056}">
      <dgm:prSet/>
      <dgm:spPr/>
      <dgm:t>
        <a:bodyPr/>
        <a:lstStyle/>
        <a:p>
          <a:endParaRPr lang="en-US"/>
        </a:p>
      </dgm:t>
    </dgm:pt>
    <dgm:pt modelId="{1793A564-FCC3-4014-96AA-BFDD9A3FF54C}" type="sibTrans" cxnId="{36DDE7F5-9F50-4EA9-AD19-142EFB4DE056}">
      <dgm:prSet/>
      <dgm:spPr/>
      <dgm:t>
        <a:bodyPr/>
        <a:lstStyle/>
        <a:p>
          <a:endParaRPr lang="en-US"/>
        </a:p>
      </dgm:t>
    </dgm:pt>
    <dgm:pt modelId="{16DA5602-C2C5-4D1B-B68B-9B4979D71B05}">
      <dgm:prSet custT="1"/>
      <dgm:spPr/>
      <dgm:t>
        <a:bodyPr/>
        <a:lstStyle/>
        <a:p>
          <a:r>
            <a:rPr lang="en-US" sz="2000" dirty="0">
              <a:latin typeface="+mn-lt"/>
              <a:ea typeface="Cambria" panose="02040503050406030204" pitchFamily="18" charset="0"/>
            </a:rPr>
            <a:t>Investment</a:t>
          </a:r>
        </a:p>
      </dgm:t>
    </dgm:pt>
    <dgm:pt modelId="{099E49DD-525A-4244-B25B-5848AC223BF3}" type="parTrans" cxnId="{E0EFE354-8A95-43DD-AF65-158BE7284444}">
      <dgm:prSet/>
      <dgm:spPr/>
      <dgm:t>
        <a:bodyPr/>
        <a:lstStyle/>
        <a:p>
          <a:endParaRPr lang="en-US"/>
        </a:p>
      </dgm:t>
    </dgm:pt>
    <dgm:pt modelId="{6F3F33A4-C10B-48A4-A62C-D97FDFEBF9E2}" type="sibTrans" cxnId="{E0EFE354-8A95-43DD-AF65-158BE7284444}">
      <dgm:prSet/>
      <dgm:spPr/>
      <dgm:t>
        <a:bodyPr/>
        <a:lstStyle/>
        <a:p>
          <a:endParaRPr lang="en-US"/>
        </a:p>
      </dgm:t>
    </dgm:pt>
    <dgm:pt modelId="{5149F0AE-E4FE-4AD9-BC26-48A84A40F787}">
      <dgm:prSet custT="1"/>
      <dgm:spPr/>
      <dgm:t>
        <a:bodyPr/>
        <a:lstStyle/>
        <a:p>
          <a:r>
            <a:rPr lang="en-US" sz="2000" dirty="0">
              <a:latin typeface="+mn-lt"/>
              <a:ea typeface="Cambria" panose="02040503050406030204" pitchFamily="18" charset="0"/>
            </a:rPr>
            <a:t>High-risk entities</a:t>
          </a:r>
        </a:p>
      </dgm:t>
    </dgm:pt>
    <dgm:pt modelId="{0909AFA8-003A-4215-8293-3AED50C2009F}" type="parTrans" cxnId="{00DFF270-9AEF-4575-AA15-D1F72D67B42D}">
      <dgm:prSet/>
      <dgm:spPr/>
      <dgm:t>
        <a:bodyPr/>
        <a:lstStyle/>
        <a:p>
          <a:endParaRPr lang="en-US"/>
        </a:p>
      </dgm:t>
    </dgm:pt>
    <dgm:pt modelId="{DF2DCE74-84D3-43C1-B027-9E5D7E38FC9A}" type="sibTrans" cxnId="{00DFF270-9AEF-4575-AA15-D1F72D67B42D}">
      <dgm:prSet/>
      <dgm:spPr/>
      <dgm:t>
        <a:bodyPr/>
        <a:lstStyle/>
        <a:p>
          <a:endParaRPr lang="en-US"/>
        </a:p>
      </dgm:t>
    </dgm:pt>
    <dgm:pt modelId="{CDA88439-81DB-4757-8B31-63907B9084B0}" type="pres">
      <dgm:prSet presAssocID="{99A19FD2-D816-468E-9BDA-01262990F0B9}" presName="linear" presStyleCnt="0">
        <dgm:presLayoutVars>
          <dgm:dir/>
          <dgm:animLvl val="lvl"/>
          <dgm:resizeHandles val="exact"/>
        </dgm:presLayoutVars>
      </dgm:prSet>
      <dgm:spPr/>
    </dgm:pt>
    <dgm:pt modelId="{D3399884-D4E2-43EB-A7C5-2616A7CBC223}" type="pres">
      <dgm:prSet presAssocID="{7F6C3D98-B014-479F-B04C-F055FB2FBA02}" presName="parentLin" presStyleCnt="0"/>
      <dgm:spPr/>
    </dgm:pt>
    <dgm:pt modelId="{D16A69D7-05DE-4F1B-B0B8-985416E94E7C}" type="pres">
      <dgm:prSet presAssocID="{7F6C3D98-B014-479F-B04C-F055FB2FBA02}" presName="parentLeftMargin" presStyleLbl="node1" presStyleIdx="0" presStyleCnt="5"/>
      <dgm:spPr/>
    </dgm:pt>
    <dgm:pt modelId="{BB8DD775-7C5C-4E19-AF66-12FF566DC393}" type="pres">
      <dgm:prSet presAssocID="{7F6C3D98-B014-479F-B04C-F055FB2FBA0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89C32B8-739D-423A-BEE9-D37A21BC7CB5}" type="pres">
      <dgm:prSet presAssocID="{7F6C3D98-B014-479F-B04C-F055FB2FBA02}" presName="negativeSpace" presStyleCnt="0"/>
      <dgm:spPr/>
    </dgm:pt>
    <dgm:pt modelId="{E2BFDAFB-040A-42F5-B1A4-5EAA400A6285}" type="pres">
      <dgm:prSet presAssocID="{7F6C3D98-B014-479F-B04C-F055FB2FBA02}" presName="childText" presStyleLbl="conFgAcc1" presStyleIdx="0" presStyleCnt="5">
        <dgm:presLayoutVars>
          <dgm:bulletEnabled val="1"/>
        </dgm:presLayoutVars>
      </dgm:prSet>
      <dgm:spPr/>
    </dgm:pt>
    <dgm:pt modelId="{7D49FF8B-F40B-402B-A6FE-7460554DB862}" type="pres">
      <dgm:prSet presAssocID="{ADD31BDC-49E3-4610-A1A7-AC418A5E1F81}" presName="spaceBetweenRectangles" presStyleCnt="0"/>
      <dgm:spPr/>
    </dgm:pt>
    <dgm:pt modelId="{044BE7FC-53E1-4D1E-ACBC-925FFA820C30}" type="pres">
      <dgm:prSet presAssocID="{37453015-368C-433F-B9DB-DE3319CE73CB}" presName="parentLin" presStyleCnt="0"/>
      <dgm:spPr/>
    </dgm:pt>
    <dgm:pt modelId="{A24E5423-392D-477B-904C-40CCFBDE6CE4}" type="pres">
      <dgm:prSet presAssocID="{37453015-368C-433F-B9DB-DE3319CE73CB}" presName="parentLeftMargin" presStyleLbl="node1" presStyleIdx="0" presStyleCnt="5"/>
      <dgm:spPr/>
    </dgm:pt>
    <dgm:pt modelId="{6EC862C1-697E-4ACA-A3A1-3BACCCCF6E64}" type="pres">
      <dgm:prSet presAssocID="{37453015-368C-433F-B9DB-DE3319CE73C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A2AAE63-D605-45F4-BED2-2B3E740E1623}" type="pres">
      <dgm:prSet presAssocID="{37453015-368C-433F-B9DB-DE3319CE73CB}" presName="negativeSpace" presStyleCnt="0"/>
      <dgm:spPr/>
    </dgm:pt>
    <dgm:pt modelId="{CD862641-80D8-4767-9943-6C28520CEF8A}" type="pres">
      <dgm:prSet presAssocID="{37453015-368C-433F-B9DB-DE3319CE73CB}" presName="childText" presStyleLbl="conFgAcc1" presStyleIdx="1" presStyleCnt="5">
        <dgm:presLayoutVars>
          <dgm:bulletEnabled val="1"/>
        </dgm:presLayoutVars>
      </dgm:prSet>
      <dgm:spPr/>
    </dgm:pt>
    <dgm:pt modelId="{9DF854C4-1CD9-473B-A305-08831E18430A}" type="pres">
      <dgm:prSet presAssocID="{A72ECBE9-E3F0-4194-B0A1-ACE9B8AEE90A}" presName="spaceBetweenRectangles" presStyleCnt="0"/>
      <dgm:spPr/>
    </dgm:pt>
    <dgm:pt modelId="{04C11F11-86D8-4601-ACFC-57C37F1D2232}" type="pres">
      <dgm:prSet presAssocID="{FB76D2A0-9FE6-40B7-8A9B-FDC09F252B36}" presName="parentLin" presStyleCnt="0"/>
      <dgm:spPr/>
    </dgm:pt>
    <dgm:pt modelId="{D66869AE-AFB2-41BB-B165-18C4820E0E9B}" type="pres">
      <dgm:prSet presAssocID="{FB76D2A0-9FE6-40B7-8A9B-FDC09F252B36}" presName="parentLeftMargin" presStyleLbl="node1" presStyleIdx="1" presStyleCnt="5"/>
      <dgm:spPr/>
    </dgm:pt>
    <dgm:pt modelId="{AB17A8A4-CB2A-4FD0-A8A5-3065D6502691}" type="pres">
      <dgm:prSet presAssocID="{FB76D2A0-9FE6-40B7-8A9B-FDC09F252B3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03BEE41-012E-402C-B472-2B78B761E109}" type="pres">
      <dgm:prSet presAssocID="{FB76D2A0-9FE6-40B7-8A9B-FDC09F252B36}" presName="negativeSpace" presStyleCnt="0"/>
      <dgm:spPr/>
    </dgm:pt>
    <dgm:pt modelId="{232B979D-3D2A-45D9-8F83-0A2C49991A8B}" type="pres">
      <dgm:prSet presAssocID="{FB76D2A0-9FE6-40B7-8A9B-FDC09F252B36}" presName="childText" presStyleLbl="conFgAcc1" presStyleIdx="2" presStyleCnt="5">
        <dgm:presLayoutVars>
          <dgm:bulletEnabled val="1"/>
        </dgm:presLayoutVars>
      </dgm:prSet>
      <dgm:spPr/>
    </dgm:pt>
    <dgm:pt modelId="{FF71837D-4BCC-476C-9E01-C755362AF883}" type="pres">
      <dgm:prSet presAssocID="{1793A564-FCC3-4014-96AA-BFDD9A3FF54C}" presName="spaceBetweenRectangles" presStyleCnt="0"/>
      <dgm:spPr/>
    </dgm:pt>
    <dgm:pt modelId="{5F25F50A-EA18-417A-9F2B-0A9116F74C0C}" type="pres">
      <dgm:prSet presAssocID="{16DA5602-C2C5-4D1B-B68B-9B4979D71B05}" presName="parentLin" presStyleCnt="0"/>
      <dgm:spPr/>
    </dgm:pt>
    <dgm:pt modelId="{90744636-B9F6-4DFF-961C-57D5F362665A}" type="pres">
      <dgm:prSet presAssocID="{16DA5602-C2C5-4D1B-B68B-9B4979D71B05}" presName="parentLeftMargin" presStyleLbl="node1" presStyleIdx="2" presStyleCnt="5"/>
      <dgm:spPr/>
    </dgm:pt>
    <dgm:pt modelId="{82E1E11A-EC49-4A2F-A56E-20982BBBC3D1}" type="pres">
      <dgm:prSet presAssocID="{16DA5602-C2C5-4D1B-B68B-9B4979D71B0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F2F858B-63F7-4193-A002-C9B8D254FAFC}" type="pres">
      <dgm:prSet presAssocID="{16DA5602-C2C5-4D1B-B68B-9B4979D71B05}" presName="negativeSpace" presStyleCnt="0"/>
      <dgm:spPr/>
    </dgm:pt>
    <dgm:pt modelId="{6DD071EC-3786-4F94-9128-66C4A51EB270}" type="pres">
      <dgm:prSet presAssocID="{16DA5602-C2C5-4D1B-B68B-9B4979D71B05}" presName="childText" presStyleLbl="conFgAcc1" presStyleIdx="3" presStyleCnt="5">
        <dgm:presLayoutVars>
          <dgm:bulletEnabled val="1"/>
        </dgm:presLayoutVars>
      </dgm:prSet>
      <dgm:spPr/>
    </dgm:pt>
    <dgm:pt modelId="{7DCDC08B-B688-4519-80EA-E4AF45DB0B19}" type="pres">
      <dgm:prSet presAssocID="{6F3F33A4-C10B-48A4-A62C-D97FDFEBF9E2}" presName="spaceBetweenRectangles" presStyleCnt="0"/>
      <dgm:spPr/>
    </dgm:pt>
    <dgm:pt modelId="{83599115-EC8A-4369-976D-341A2201EB9A}" type="pres">
      <dgm:prSet presAssocID="{5149F0AE-E4FE-4AD9-BC26-48A84A40F787}" presName="parentLin" presStyleCnt="0"/>
      <dgm:spPr/>
    </dgm:pt>
    <dgm:pt modelId="{3765FC4F-FFAD-4E86-A91D-324D759BC45D}" type="pres">
      <dgm:prSet presAssocID="{5149F0AE-E4FE-4AD9-BC26-48A84A40F787}" presName="parentLeftMargin" presStyleLbl="node1" presStyleIdx="3" presStyleCnt="5"/>
      <dgm:spPr/>
    </dgm:pt>
    <dgm:pt modelId="{394ED3AC-19A3-42AE-8E46-E89EF4B29947}" type="pres">
      <dgm:prSet presAssocID="{5149F0AE-E4FE-4AD9-BC26-48A84A40F787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96401A1E-4382-42AF-9F59-9D4FD4236453}" type="pres">
      <dgm:prSet presAssocID="{5149F0AE-E4FE-4AD9-BC26-48A84A40F787}" presName="negativeSpace" presStyleCnt="0"/>
      <dgm:spPr/>
    </dgm:pt>
    <dgm:pt modelId="{49232E13-2A67-483B-AD18-C9774DC5D048}" type="pres">
      <dgm:prSet presAssocID="{5149F0AE-E4FE-4AD9-BC26-48A84A40F78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7F1980D-AB70-43A9-829C-F53657D64DE3}" type="presOf" srcId="{5149F0AE-E4FE-4AD9-BC26-48A84A40F787}" destId="{3765FC4F-FFAD-4E86-A91D-324D759BC45D}" srcOrd="0" destOrd="0" presId="urn:microsoft.com/office/officeart/2005/8/layout/list1"/>
    <dgm:cxn modelId="{72200916-97E1-42E9-8F05-022D01504B39}" type="presOf" srcId="{7F6C3D98-B014-479F-B04C-F055FB2FBA02}" destId="{D16A69D7-05DE-4F1B-B0B8-985416E94E7C}" srcOrd="0" destOrd="0" presId="urn:microsoft.com/office/officeart/2005/8/layout/list1"/>
    <dgm:cxn modelId="{9692771A-DF2C-4697-A3A2-90A11BF1B5B5}" type="presOf" srcId="{7F6C3D98-B014-479F-B04C-F055FB2FBA02}" destId="{BB8DD775-7C5C-4E19-AF66-12FF566DC393}" srcOrd="1" destOrd="0" presId="urn:microsoft.com/office/officeart/2005/8/layout/list1"/>
    <dgm:cxn modelId="{777A771B-9B26-4F03-AC50-640A9333EFA4}" type="presOf" srcId="{16DA5602-C2C5-4D1B-B68B-9B4979D71B05}" destId="{90744636-B9F6-4DFF-961C-57D5F362665A}" srcOrd="0" destOrd="0" presId="urn:microsoft.com/office/officeart/2005/8/layout/list1"/>
    <dgm:cxn modelId="{D5DE8A37-C575-4E0A-B9A2-3E3E64CCAFCA}" type="presOf" srcId="{FB76D2A0-9FE6-40B7-8A9B-FDC09F252B36}" destId="{D66869AE-AFB2-41BB-B165-18C4820E0E9B}" srcOrd="0" destOrd="0" presId="urn:microsoft.com/office/officeart/2005/8/layout/list1"/>
    <dgm:cxn modelId="{EC2B5040-3504-4FF2-9A12-3D4C3CFAC8DF}" type="presOf" srcId="{99A19FD2-D816-468E-9BDA-01262990F0B9}" destId="{CDA88439-81DB-4757-8B31-63907B9084B0}" srcOrd="0" destOrd="0" presId="urn:microsoft.com/office/officeart/2005/8/layout/list1"/>
    <dgm:cxn modelId="{01714961-F8EA-4AE7-8969-651FDE7D2F0C}" srcId="{99A19FD2-D816-468E-9BDA-01262990F0B9}" destId="{37453015-368C-433F-B9DB-DE3319CE73CB}" srcOrd="1" destOrd="0" parTransId="{CAAF434E-8B47-43CA-9FA0-5CB93A5B82AA}" sibTransId="{A72ECBE9-E3F0-4194-B0A1-ACE9B8AEE90A}"/>
    <dgm:cxn modelId="{13D2F666-B320-4E37-905E-BC7D05CCABD5}" srcId="{99A19FD2-D816-468E-9BDA-01262990F0B9}" destId="{7F6C3D98-B014-479F-B04C-F055FB2FBA02}" srcOrd="0" destOrd="0" parTransId="{4B4F5859-71B9-4966-982C-7ABE7698BCD9}" sibTransId="{ADD31BDC-49E3-4610-A1A7-AC418A5E1F81}"/>
    <dgm:cxn modelId="{00DFF270-9AEF-4575-AA15-D1F72D67B42D}" srcId="{99A19FD2-D816-468E-9BDA-01262990F0B9}" destId="{5149F0AE-E4FE-4AD9-BC26-48A84A40F787}" srcOrd="4" destOrd="0" parTransId="{0909AFA8-003A-4215-8293-3AED50C2009F}" sibTransId="{DF2DCE74-84D3-43C1-B027-9E5D7E38FC9A}"/>
    <dgm:cxn modelId="{E0EFE354-8A95-43DD-AF65-158BE7284444}" srcId="{99A19FD2-D816-468E-9BDA-01262990F0B9}" destId="{16DA5602-C2C5-4D1B-B68B-9B4979D71B05}" srcOrd="3" destOrd="0" parTransId="{099E49DD-525A-4244-B25B-5848AC223BF3}" sibTransId="{6F3F33A4-C10B-48A4-A62C-D97FDFEBF9E2}"/>
    <dgm:cxn modelId="{9093FD92-EAC6-4915-81B7-79397ACD795A}" type="presOf" srcId="{FB76D2A0-9FE6-40B7-8A9B-FDC09F252B36}" destId="{AB17A8A4-CB2A-4FD0-A8A5-3065D6502691}" srcOrd="1" destOrd="0" presId="urn:microsoft.com/office/officeart/2005/8/layout/list1"/>
    <dgm:cxn modelId="{F58DF8A5-D68D-4705-BC1B-D8AF71A3E90A}" type="presOf" srcId="{16DA5602-C2C5-4D1B-B68B-9B4979D71B05}" destId="{82E1E11A-EC49-4A2F-A56E-20982BBBC3D1}" srcOrd="1" destOrd="0" presId="urn:microsoft.com/office/officeart/2005/8/layout/list1"/>
    <dgm:cxn modelId="{57A718A9-7EDD-499F-A878-B87E3FBD7919}" type="presOf" srcId="{37453015-368C-433F-B9DB-DE3319CE73CB}" destId="{6EC862C1-697E-4ACA-A3A1-3BACCCCF6E64}" srcOrd="1" destOrd="0" presId="urn:microsoft.com/office/officeart/2005/8/layout/list1"/>
    <dgm:cxn modelId="{F2EA80C0-9187-4674-9D66-38D969C4F66F}" type="presOf" srcId="{37453015-368C-433F-B9DB-DE3319CE73CB}" destId="{A24E5423-392D-477B-904C-40CCFBDE6CE4}" srcOrd="0" destOrd="0" presId="urn:microsoft.com/office/officeart/2005/8/layout/list1"/>
    <dgm:cxn modelId="{3F74D1F3-E9C8-4081-BD82-C688A295F294}" type="presOf" srcId="{5149F0AE-E4FE-4AD9-BC26-48A84A40F787}" destId="{394ED3AC-19A3-42AE-8E46-E89EF4B29947}" srcOrd="1" destOrd="0" presId="urn:microsoft.com/office/officeart/2005/8/layout/list1"/>
    <dgm:cxn modelId="{36DDE7F5-9F50-4EA9-AD19-142EFB4DE056}" srcId="{99A19FD2-D816-468E-9BDA-01262990F0B9}" destId="{FB76D2A0-9FE6-40B7-8A9B-FDC09F252B36}" srcOrd="2" destOrd="0" parTransId="{9E6A01F1-6FB1-4EB8-8C07-803B46C60A3E}" sibTransId="{1793A564-FCC3-4014-96AA-BFDD9A3FF54C}"/>
    <dgm:cxn modelId="{BE6BA98B-52F4-483F-9D34-42DDFF769933}" type="presParOf" srcId="{CDA88439-81DB-4757-8B31-63907B9084B0}" destId="{D3399884-D4E2-43EB-A7C5-2616A7CBC223}" srcOrd="0" destOrd="0" presId="urn:microsoft.com/office/officeart/2005/8/layout/list1"/>
    <dgm:cxn modelId="{62368EBB-EE56-4574-A273-A1E48E563354}" type="presParOf" srcId="{D3399884-D4E2-43EB-A7C5-2616A7CBC223}" destId="{D16A69D7-05DE-4F1B-B0B8-985416E94E7C}" srcOrd="0" destOrd="0" presId="urn:microsoft.com/office/officeart/2005/8/layout/list1"/>
    <dgm:cxn modelId="{0B17E9FE-6DA8-443E-83C8-8B6780C3646A}" type="presParOf" srcId="{D3399884-D4E2-43EB-A7C5-2616A7CBC223}" destId="{BB8DD775-7C5C-4E19-AF66-12FF566DC393}" srcOrd="1" destOrd="0" presId="urn:microsoft.com/office/officeart/2005/8/layout/list1"/>
    <dgm:cxn modelId="{6D43B954-DB58-4968-AD0C-DE77852A986E}" type="presParOf" srcId="{CDA88439-81DB-4757-8B31-63907B9084B0}" destId="{489C32B8-739D-423A-BEE9-D37A21BC7CB5}" srcOrd="1" destOrd="0" presId="urn:microsoft.com/office/officeart/2005/8/layout/list1"/>
    <dgm:cxn modelId="{B43CF76B-2467-436D-A81F-A6564891DF6B}" type="presParOf" srcId="{CDA88439-81DB-4757-8B31-63907B9084B0}" destId="{E2BFDAFB-040A-42F5-B1A4-5EAA400A6285}" srcOrd="2" destOrd="0" presId="urn:microsoft.com/office/officeart/2005/8/layout/list1"/>
    <dgm:cxn modelId="{81FEFC5F-954E-4C9C-806C-1660D1532AFD}" type="presParOf" srcId="{CDA88439-81DB-4757-8B31-63907B9084B0}" destId="{7D49FF8B-F40B-402B-A6FE-7460554DB862}" srcOrd="3" destOrd="0" presId="urn:microsoft.com/office/officeart/2005/8/layout/list1"/>
    <dgm:cxn modelId="{66AB17EC-10FE-441B-BABB-910E0D84428B}" type="presParOf" srcId="{CDA88439-81DB-4757-8B31-63907B9084B0}" destId="{044BE7FC-53E1-4D1E-ACBC-925FFA820C30}" srcOrd="4" destOrd="0" presId="urn:microsoft.com/office/officeart/2005/8/layout/list1"/>
    <dgm:cxn modelId="{4D4FC622-C1BB-4D7F-AE2D-E065A390B31E}" type="presParOf" srcId="{044BE7FC-53E1-4D1E-ACBC-925FFA820C30}" destId="{A24E5423-392D-477B-904C-40CCFBDE6CE4}" srcOrd="0" destOrd="0" presId="urn:microsoft.com/office/officeart/2005/8/layout/list1"/>
    <dgm:cxn modelId="{9599C8FF-684B-421E-9C35-4AA30FF577BA}" type="presParOf" srcId="{044BE7FC-53E1-4D1E-ACBC-925FFA820C30}" destId="{6EC862C1-697E-4ACA-A3A1-3BACCCCF6E64}" srcOrd="1" destOrd="0" presId="urn:microsoft.com/office/officeart/2005/8/layout/list1"/>
    <dgm:cxn modelId="{39C9E623-D139-447A-AB24-2D6537652A64}" type="presParOf" srcId="{CDA88439-81DB-4757-8B31-63907B9084B0}" destId="{2A2AAE63-D605-45F4-BED2-2B3E740E1623}" srcOrd="5" destOrd="0" presId="urn:microsoft.com/office/officeart/2005/8/layout/list1"/>
    <dgm:cxn modelId="{8F54BEC3-E1B3-49B1-8DEE-975134D458F0}" type="presParOf" srcId="{CDA88439-81DB-4757-8B31-63907B9084B0}" destId="{CD862641-80D8-4767-9943-6C28520CEF8A}" srcOrd="6" destOrd="0" presId="urn:microsoft.com/office/officeart/2005/8/layout/list1"/>
    <dgm:cxn modelId="{46B5F58E-67B1-4244-AD60-25CEDEC4742F}" type="presParOf" srcId="{CDA88439-81DB-4757-8B31-63907B9084B0}" destId="{9DF854C4-1CD9-473B-A305-08831E18430A}" srcOrd="7" destOrd="0" presId="urn:microsoft.com/office/officeart/2005/8/layout/list1"/>
    <dgm:cxn modelId="{AD119456-9BE6-43C1-88D7-4A204B5F32A9}" type="presParOf" srcId="{CDA88439-81DB-4757-8B31-63907B9084B0}" destId="{04C11F11-86D8-4601-ACFC-57C37F1D2232}" srcOrd="8" destOrd="0" presId="urn:microsoft.com/office/officeart/2005/8/layout/list1"/>
    <dgm:cxn modelId="{2C9BC04A-D046-4AD0-ABAE-715178C0C8D6}" type="presParOf" srcId="{04C11F11-86D8-4601-ACFC-57C37F1D2232}" destId="{D66869AE-AFB2-41BB-B165-18C4820E0E9B}" srcOrd="0" destOrd="0" presId="urn:microsoft.com/office/officeart/2005/8/layout/list1"/>
    <dgm:cxn modelId="{65943BB4-F43C-429C-9CF8-4C455601FC22}" type="presParOf" srcId="{04C11F11-86D8-4601-ACFC-57C37F1D2232}" destId="{AB17A8A4-CB2A-4FD0-A8A5-3065D6502691}" srcOrd="1" destOrd="0" presId="urn:microsoft.com/office/officeart/2005/8/layout/list1"/>
    <dgm:cxn modelId="{D633E743-8E32-4F72-85DE-2D887BA3E237}" type="presParOf" srcId="{CDA88439-81DB-4757-8B31-63907B9084B0}" destId="{D03BEE41-012E-402C-B472-2B78B761E109}" srcOrd="9" destOrd="0" presId="urn:microsoft.com/office/officeart/2005/8/layout/list1"/>
    <dgm:cxn modelId="{2C3C2554-EF8F-4D9C-9C62-35F2F1023FC5}" type="presParOf" srcId="{CDA88439-81DB-4757-8B31-63907B9084B0}" destId="{232B979D-3D2A-45D9-8F83-0A2C49991A8B}" srcOrd="10" destOrd="0" presId="urn:microsoft.com/office/officeart/2005/8/layout/list1"/>
    <dgm:cxn modelId="{23E8E952-5273-427F-8473-7AB3644B6995}" type="presParOf" srcId="{CDA88439-81DB-4757-8B31-63907B9084B0}" destId="{FF71837D-4BCC-476C-9E01-C755362AF883}" srcOrd="11" destOrd="0" presId="urn:microsoft.com/office/officeart/2005/8/layout/list1"/>
    <dgm:cxn modelId="{2D0373FC-F2F5-49D5-96D0-B58534B911DB}" type="presParOf" srcId="{CDA88439-81DB-4757-8B31-63907B9084B0}" destId="{5F25F50A-EA18-417A-9F2B-0A9116F74C0C}" srcOrd="12" destOrd="0" presId="urn:microsoft.com/office/officeart/2005/8/layout/list1"/>
    <dgm:cxn modelId="{71F20F52-1541-411B-8BA5-094E37F2B385}" type="presParOf" srcId="{5F25F50A-EA18-417A-9F2B-0A9116F74C0C}" destId="{90744636-B9F6-4DFF-961C-57D5F362665A}" srcOrd="0" destOrd="0" presId="urn:microsoft.com/office/officeart/2005/8/layout/list1"/>
    <dgm:cxn modelId="{063F3676-E8CB-4D0F-8F9D-7C495CEE20E9}" type="presParOf" srcId="{5F25F50A-EA18-417A-9F2B-0A9116F74C0C}" destId="{82E1E11A-EC49-4A2F-A56E-20982BBBC3D1}" srcOrd="1" destOrd="0" presId="urn:microsoft.com/office/officeart/2005/8/layout/list1"/>
    <dgm:cxn modelId="{0ABB9306-63A3-4503-8C45-FA861AF2930C}" type="presParOf" srcId="{CDA88439-81DB-4757-8B31-63907B9084B0}" destId="{3F2F858B-63F7-4193-A002-C9B8D254FAFC}" srcOrd="13" destOrd="0" presId="urn:microsoft.com/office/officeart/2005/8/layout/list1"/>
    <dgm:cxn modelId="{F33AC400-3D77-40E9-AF2A-6F9B20E1B11C}" type="presParOf" srcId="{CDA88439-81DB-4757-8B31-63907B9084B0}" destId="{6DD071EC-3786-4F94-9128-66C4A51EB270}" srcOrd="14" destOrd="0" presId="urn:microsoft.com/office/officeart/2005/8/layout/list1"/>
    <dgm:cxn modelId="{9909F11D-723F-4E5E-8D44-892180B05A17}" type="presParOf" srcId="{CDA88439-81DB-4757-8B31-63907B9084B0}" destId="{7DCDC08B-B688-4519-80EA-E4AF45DB0B19}" srcOrd="15" destOrd="0" presId="urn:microsoft.com/office/officeart/2005/8/layout/list1"/>
    <dgm:cxn modelId="{A6659CDF-C07D-4DD1-B09C-C6D11B7419DF}" type="presParOf" srcId="{CDA88439-81DB-4757-8B31-63907B9084B0}" destId="{83599115-EC8A-4369-976D-341A2201EB9A}" srcOrd="16" destOrd="0" presId="urn:microsoft.com/office/officeart/2005/8/layout/list1"/>
    <dgm:cxn modelId="{9508A835-E131-43F0-B4C6-DBFF42B89FC1}" type="presParOf" srcId="{83599115-EC8A-4369-976D-341A2201EB9A}" destId="{3765FC4F-FFAD-4E86-A91D-324D759BC45D}" srcOrd="0" destOrd="0" presId="urn:microsoft.com/office/officeart/2005/8/layout/list1"/>
    <dgm:cxn modelId="{399A98B9-6919-46A5-8709-27279BA524A0}" type="presParOf" srcId="{83599115-EC8A-4369-976D-341A2201EB9A}" destId="{394ED3AC-19A3-42AE-8E46-E89EF4B29947}" srcOrd="1" destOrd="0" presId="urn:microsoft.com/office/officeart/2005/8/layout/list1"/>
    <dgm:cxn modelId="{BEE12711-1C35-4421-9AAD-D2E825637E66}" type="presParOf" srcId="{CDA88439-81DB-4757-8B31-63907B9084B0}" destId="{96401A1E-4382-42AF-9F59-9D4FD4236453}" srcOrd="17" destOrd="0" presId="urn:microsoft.com/office/officeart/2005/8/layout/list1"/>
    <dgm:cxn modelId="{267FCA62-1A1F-4E9E-B7AA-3AA9107C0EAF}" type="presParOf" srcId="{CDA88439-81DB-4757-8B31-63907B9084B0}" destId="{49232E13-2A67-483B-AD18-C9774DC5D04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A19FD2-D816-468E-9BDA-01262990F0B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6C3D98-B014-479F-B04C-F055FB2FBA02}">
      <dgm:prSet phldrT="[Text]" custT="1"/>
      <dgm:spPr/>
      <dgm:t>
        <a:bodyPr/>
        <a:lstStyle/>
        <a:p>
          <a:r>
            <a:rPr lang="en-US" sz="1800" dirty="0">
              <a:latin typeface="+mn-lt"/>
              <a:ea typeface="Cambria" panose="02040503050406030204" pitchFamily="18" charset="0"/>
            </a:rPr>
            <a:t>Corporate structure</a:t>
          </a:r>
        </a:p>
      </dgm:t>
    </dgm:pt>
    <dgm:pt modelId="{4B4F5859-71B9-4966-982C-7ABE7698BCD9}" type="parTrans" cxnId="{13D2F666-B320-4E37-905E-BC7D05CCABD5}">
      <dgm:prSet/>
      <dgm:spPr/>
      <dgm:t>
        <a:bodyPr/>
        <a:lstStyle/>
        <a:p>
          <a:endParaRPr lang="en-US"/>
        </a:p>
      </dgm:t>
    </dgm:pt>
    <dgm:pt modelId="{ADD31BDC-49E3-4610-A1A7-AC418A5E1F81}" type="sibTrans" cxnId="{13D2F666-B320-4E37-905E-BC7D05CCABD5}">
      <dgm:prSet/>
      <dgm:spPr/>
      <dgm:t>
        <a:bodyPr/>
        <a:lstStyle/>
        <a:p>
          <a:endParaRPr lang="en-US"/>
        </a:p>
      </dgm:t>
    </dgm:pt>
    <dgm:pt modelId="{37453015-368C-433F-B9DB-DE3319CE73CB}">
      <dgm:prSet phldrT="[Text]" custT="1"/>
      <dgm:spPr/>
      <dgm:t>
        <a:bodyPr/>
        <a:lstStyle/>
        <a:p>
          <a:r>
            <a:rPr lang="en-US" sz="1800" dirty="0">
              <a:latin typeface="+mn-lt"/>
              <a:ea typeface="Cambria" panose="02040503050406030204" pitchFamily="18" charset="0"/>
            </a:rPr>
            <a:t>Nationality of owners, officers, directors, managers, etc.</a:t>
          </a:r>
        </a:p>
      </dgm:t>
    </dgm:pt>
    <dgm:pt modelId="{CAAF434E-8B47-43CA-9FA0-5CB93A5B82AA}" type="parTrans" cxnId="{01714961-F8EA-4AE7-8969-651FDE7D2F0C}">
      <dgm:prSet/>
      <dgm:spPr/>
      <dgm:t>
        <a:bodyPr/>
        <a:lstStyle/>
        <a:p>
          <a:endParaRPr lang="en-US"/>
        </a:p>
      </dgm:t>
    </dgm:pt>
    <dgm:pt modelId="{A72ECBE9-E3F0-4194-B0A1-ACE9B8AEE90A}" type="sibTrans" cxnId="{01714961-F8EA-4AE7-8969-651FDE7D2F0C}">
      <dgm:prSet/>
      <dgm:spPr/>
      <dgm:t>
        <a:bodyPr/>
        <a:lstStyle/>
        <a:p>
          <a:endParaRPr lang="en-US"/>
        </a:p>
      </dgm:t>
    </dgm:pt>
    <dgm:pt modelId="{FB76D2A0-9FE6-40B7-8A9B-FDC09F252B36}">
      <dgm:prSet phldrT="[Text]" custT="1"/>
      <dgm:spPr/>
      <dgm:t>
        <a:bodyPr/>
        <a:lstStyle/>
        <a:p>
          <a:r>
            <a:rPr lang="en-US" sz="1800" dirty="0">
              <a:latin typeface="+mn-lt"/>
              <a:ea typeface="Cambria" panose="02040503050406030204" pitchFamily="18" charset="0"/>
            </a:rPr>
            <a:t>Banking relationships; financing covenants; cash flows</a:t>
          </a:r>
        </a:p>
      </dgm:t>
    </dgm:pt>
    <dgm:pt modelId="{9E6A01F1-6FB1-4EB8-8C07-803B46C60A3E}" type="parTrans" cxnId="{36DDE7F5-9F50-4EA9-AD19-142EFB4DE056}">
      <dgm:prSet/>
      <dgm:spPr/>
      <dgm:t>
        <a:bodyPr/>
        <a:lstStyle/>
        <a:p>
          <a:endParaRPr lang="en-US"/>
        </a:p>
      </dgm:t>
    </dgm:pt>
    <dgm:pt modelId="{1793A564-FCC3-4014-96AA-BFDD9A3FF54C}" type="sibTrans" cxnId="{36DDE7F5-9F50-4EA9-AD19-142EFB4DE056}">
      <dgm:prSet/>
      <dgm:spPr/>
      <dgm:t>
        <a:bodyPr/>
        <a:lstStyle/>
        <a:p>
          <a:endParaRPr lang="en-US"/>
        </a:p>
      </dgm:t>
    </dgm:pt>
    <dgm:pt modelId="{16DA5602-C2C5-4D1B-B68B-9B4979D71B05}">
      <dgm:prSet custT="1"/>
      <dgm:spPr/>
      <dgm:t>
        <a:bodyPr/>
        <a:lstStyle/>
        <a:p>
          <a:r>
            <a:rPr lang="en-US" sz="1800" dirty="0">
              <a:latin typeface="+mn-lt"/>
              <a:ea typeface="Cambria" panose="02040503050406030204" pitchFamily="18" charset="0"/>
            </a:rPr>
            <a:t>Contractual provisions –sanctions and export controls clauses</a:t>
          </a:r>
        </a:p>
      </dgm:t>
    </dgm:pt>
    <dgm:pt modelId="{099E49DD-525A-4244-B25B-5848AC223BF3}" type="parTrans" cxnId="{E0EFE354-8A95-43DD-AF65-158BE7284444}">
      <dgm:prSet/>
      <dgm:spPr/>
      <dgm:t>
        <a:bodyPr/>
        <a:lstStyle/>
        <a:p>
          <a:endParaRPr lang="en-US"/>
        </a:p>
      </dgm:t>
    </dgm:pt>
    <dgm:pt modelId="{6F3F33A4-C10B-48A4-A62C-D97FDFEBF9E2}" type="sibTrans" cxnId="{E0EFE354-8A95-43DD-AF65-158BE7284444}">
      <dgm:prSet/>
      <dgm:spPr/>
      <dgm:t>
        <a:bodyPr/>
        <a:lstStyle/>
        <a:p>
          <a:endParaRPr lang="en-US"/>
        </a:p>
      </dgm:t>
    </dgm:pt>
    <dgm:pt modelId="{5149F0AE-E4FE-4AD9-BC26-48A84A40F787}">
      <dgm:prSet custT="1"/>
      <dgm:spPr/>
      <dgm:t>
        <a:bodyPr/>
        <a:lstStyle/>
        <a:p>
          <a:r>
            <a:rPr lang="fr-FR" sz="1800" dirty="0">
              <a:latin typeface="+mn-lt"/>
              <a:ea typeface="Cambria" panose="02040503050406030204" pitchFamily="18" charset="0"/>
            </a:rPr>
            <a:t>Insurance, </a:t>
          </a:r>
          <a:r>
            <a:rPr lang="fr-FR" sz="1800" dirty="0" err="1">
              <a:latin typeface="+mn-lt"/>
              <a:ea typeface="Cambria" panose="02040503050406030204" pitchFamily="18" charset="0"/>
            </a:rPr>
            <a:t>logistics</a:t>
          </a:r>
          <a:r>
            <a:rPr lang="fr-FR" sz="1800" dirty="0">
              <a:latin typeface="+mn-lt"/>
              <a:ea typeface="Cambria" panose="02040503050406030204" pitchFamily="18" charset="0"/>
            </a:rPr>
            <a:t>, </a:t>
          </a:r>
          <a:r>
            <a:rPr lang="fr-FR" sz="1800" dirty="0" err="1">
              <a:latin typeface="+mn-lt"/>
              <a:ea typeface="Cambria" panose="02040503050406030204" pitchFamily="18" charset="0"/>
            </a:rPr>
            <a:t>technical</a:t>
          </a:r>
          <a:r>
            <a:rPr lang="fr-FR" sz="1800" dirty="0">
              <a:latin typeface="+mn-lt"/>
              <a:ea typeface="Cambria" panose="02040503050406030204" pitchFamily="18" charset="0"/>
            </a:rPr>
            <a:t> support/etc.</a:t>
          </a:r>
          <a:endParaRPr lang="en-US" sz="1800" dirty="0">
            <a:latin typeface="+mn-lt"/>
            <a:ea typeface="Cambria" panose="02040503050406030204" pitchFamily="18" charset="0"/>
          </a:endParaRPr>
        </a:p>
      </dgm:t>
    </dgm:pt>
    <dgm:pt modelId="{0909AFA8-003A-4215-8293-3AED50C2009F}" type="parTrans" cxnId="{00DFF270-9AEF-4575-AA15-D1F72D67B42D}">
      <dgm:prSet/>
      <dgm:spPr/>
      <dgm:t>
        <a:bodyPr/>
        <a:lstStyle/>
        <a:p>
          <a:endParaRPr lang="en-US"/>
        </a:p>
      </dgm:t>
    </dgm:pt>
    <dgm:pt modelId="{DF2DCE74-84D3-43C1-B027-9E5D7E38FC9A}" type="sibTrans" cxnId="{00DFF270-9AEF-4575-AA15-D1F72D67B42D}">
      <dgm:prSet/>
      <dgm:spPr/>
      <dgm:t>
        <a:bodyPr/>
        <a:lstStyle/>
        <a:p>
          <a:endParaRPr lang="en-US"/>
        </a:p>
      </dgm:t>
    </dgm:pt>
    <dgm:pt modelId="{CDA88439-81DB-4757-8B31-63907B9084B0}" type="pres">
      <dgm:prSet presAssocID="{99A19FD2-D816-468E-9BDA-01262990F0B9}" presName="linear" presStyleCnt="0">
        <dgm:presLayoutVars>
          <dgm:dir/>
          <dgm:animLvl val="lvl"/>
          <dgm:resizeHandles val="exact"/>
        </dgm:presLayoutVars>
      </dgm:prSet>
      <dgm:spPr/>
    </dgm:pt>
    <dgm:pt modelId="{D3399884-D4E2-43EB-A7C5-2616A7CBC223}" type="pres">
      <dgm:prSet presAssocID="{7F6C3D98-B014-479F-B04C-F055FB2FBA02}" presName="parentLin" presStyleCnt="0"/>
      <dgm:spPr/>
    </dgm:pt>
    <dgm:pt modelId="{D16A69D7-05DE-4F1B-B0B8-985416E94E7C}" type="pres">
      <dgm:prSet presAssocID="{7F6C3D98-B014-479F-B04C-F055FB2FBA02}" presName="parentLeftMargin" presStyleLbl="node1" presStyleIdx="0" presStyleCnt="5"/>
      <dgm:spPr/>
    </dgm:pt>
    <dgm:pt modelId="{BB8DD775-7C5C-4E19-AF66-12FF566DC393}" type="pres">
      <dgm:prSet presAssocID="{7F6C3D98-B014-479F-B04C-F055FB2FBA0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89C32B8-739D-423A-BEE9-D37A21BC7CB5}" type="pres">
      <dgm:prSet presAssocID="{7F6C3D98-B014-479F-B04C-F055FB2FBA02}" presName="negativeSpace" presStyleCnt="0"/>
      <dgm:spPr/>
    </dgm:pt>
    <dgm:pt modelId="{E2BFDAFB-040A-42F5-B1A4-5EAA400A6285}" type="pres">
      <dgm:prSet presAssocID="{7F6C3D98-B014-479F-B04C-F055FB2FBA02}" presName="childText" presStyleLbl="conFgAcc1" presStyleIdx="0" presStyleCnt="5">
        <dgm:presLayoutVars>
          <dgm:bulletEnabled val="1"/>
        </dgm:presLayoutVars>
      </dgm:prSet>
      <dgm:spPr/>
    </dgm:pt>
    <dgm:pt modelId="{7D49FF8B-F40B-402B-A6FE-7460554DB862}" type="pres">
      <dgm:prSet presAssocID="{ADD31BDC-49E3-4610-A1A7-AC418A5E1F81}" presName="spaceBetweenRectangles" presStyleCnt="0"/>
      <dgm:spPr/>
    </dgm:pt>
    <dgm:pt modelId="{044BE7FC-53E1-4D1E-ACBC-925FFA820C30}" type="pres">
      <dgm:prSet presAssocID="{37453015-368C-433F-B9DB-DE3319CE73CB}" presName="parentLin" presStyleCnt="0"/>
      <dgm:spPr/>
    </dgm:pt>
    <dgm:pt modelId="{A24E5423-392D-477B-904C-40CCFBDE6CE4}" type="pres">
      <dgm:prSet presAssocID="{37453015-368C-433F-B9DB-DE3319CE73CB}" presName="parentLeftMargin" presStyleLbl="node1" presStyleIdx="0" presStyleCnt="5"/>
      <dgm:spPr/>
    </dgm:pt>
    <dgm:pt modelId="{6EC862C1-697E-4ACA-A3A1-3BACCCCF6E64}" type="pres">
      <dgm:prSet presAssocID="{37453015-368C-433F-B9DB-DE3319CE73C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A2AAE63-D605-45F4-BED2-2B3E740E1623}" type="pres">
      <dgm:prSet presAssocID="{37453015-368C-433F-B9DB-DE3319CE73CB}" presName="negativeSpace" presStyleCnt="0"/>
      <dgm:spPr/>
    </dgm:pt>
    <dgm:pt modelId="{CD862641-80D8-4767-9943-6C28520CEF8A}" type="pres">
      <dgm:prSet presAssocID="{37453015-368C-433F-B9DB-DE3319CE73CB}" presName="childText" presStyleLbl="conFgAcc1" presStyleIdx="1" presStyleCnt="5">
        <dgm:presLayoutVars>
          <dgm:bulletEnabled val="1"/>
        </dgm:presLayoutVars>
      </dgm:prSet>
      <dgm:spPr/>
    </dgm:pt>
    <dgm:pt modelId="{9DF854C4-1CD9-473B-A305-08831E18430A}" type="pres">
      <dgm:prSet presAssocID="{A72ECBE9-E3F0-4194-B0A1-ACE9B8AEE90A}" presName="spaceBetweenRectangles" presStyleCnt="0"/>
      <dgm:spPr/>
    </dgm:pt>
    <dgm:pt modelId="{04C11F11-86D8-4601-ACFC-57C37F1D2232}" type="pres">
      <dgm:prSet presAssocID="{FB76D2A0-9FE6-40B7-8A9B-FDC09F252B36}" presName="parentLin" presStyleCnt="0"/>
      <dgm:spPr/>
    </dgm:pt>
    <dgm:pt modelId="{D66869AE-AFB2-41BB-B165-18C4820E0E9B}" type="pres">
      <dgm:prSet presAssocID="{FB76D2A0-9FE6-40B7-8A9B-FDC09F252B36}" presName="parentLeftMargin" presStyleLbl="node1" presStyleIdx="1" presStyleCnt="5"/>
      <dgm:spPr/>
    </dgm:pt>
    <dgm:pt modelId="{AB17A8A4-CB2A-4FD0-A8A5-3065D6502691}" type="pres">
      <dgm:prSet presAssocID="{FB76D2A0-9FE6-40B7-8A9B-FDC09F252B3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03BEE41-012E-402C-B472-2B78B761E109}" type="pres">
      <dgm:prSet presAssocID="{FB76D2A0-9FE6-40B7-8A9B-FDC09F252B36}" presName="negativeSpace" presStyleCnt="0"/>
      <dgm:spPr/>
    </dgm:pt>
    <dgm:pt modelId="{232B979D-3D2A-45D9-8F83-0A2C49991A8B}" type="pres">
      <dgm:prSet presAssocID="{FB76D2A0-9FE6-40B7-8A9B-FDC09F252B36}" presName="childText" presStyleLbl="conFgAcc1" presStyleIdx="2" presStyleCnt="5">
        <dgm:presLayoutVars>
          <dgm:bulletEnabled val="1"/>
        </dgm:presLayoutVars>
      </dgm:prSet>
      <dgm:spPr/>
    </dgm:pt>
    <dgm:pt modelId="{FF71837D-4BCC-476C-9E01-C755362AF883}" type="pres">
      <dgm:prSet presAssocID="{1793A564-FCC3-4014-96AA-BFDD9A3FF54C}" presName="spaceBetweenRectangles" presStyleCnt="0"/>
      <dgm:spPr/>
    </dgm:pt>
    <dgm:pt modelId="{5F25F50A-EA18-417A-9F2B-0A9116F74C0C}" type="pres">
      <dgm:prSet presAssocID="{16DA5602-C2C5-4D1B-B68B-9B4979D71B05}" presName="parentLin" presStyleCnt="0"/>
      <dgm:spPr/>
    </dgm:pt>
    <dgm:pt modelId="{90744636-B9F6-4DFF-961C-57D5F362665A}" type="pres">
      <dgm:prSet presAssocID="{16DA5602-C2C5-4D1B-B68B-9B4979D71B05}" presName="parentLeftMargin" presStyleLbl="node1" presStyleIdx="2" presStyleCnt="5"/>
      <dgm:spPr/>
    </dgm:pt>
    <dgm:pt modelId="{82E1E11A-EC49-4A2F-A56E-20982BBBC3D1}" type="pres">
      <dgm:prSet presAssocID="{16DA5602-C2C5-4D1B-B68B-9B4979D71B0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F2F858B-63F7-4193-A002-C9B8D254FAFC}" type="pres">
      <dgm:prSet presAssocID="{16DA5602-C2C5-4D1B-B68B-9B4979D71B05}" presName="negativeSpace" presStyleCnt="0"/>
      <dgm:spPr/>
    </dgm:pt>
    <dgm:pt modelId="{6DD071EC-3786-4F94-9128-66C4A51EB270}" type="pres">
      <dgm:prSet presAssocID="{16DA5602-C2C5-4D1B-B68B-9B4979D71B05}" presName="childText" presStyleLbl="conFgAcc1" presStyleIdx="3" presStyleCnt="5">
        <dgm:presLayoutVars>
          <dgm:bulletEnabled val="1"/>
        </dgm:presLayoutVars>
      </dgm:prSet>
      <dgm:spPr/>
    </dgm:pt>
    <dgm:pt modelId="{7DCDC08B-B688-4519-80EA-E4AF45DB0B19}" type="pres">
      <dgm:prSet presAssocID="{6F3F33A4-C10B-48A4-A62C-D97FDFEBF9E2}" presName="spaceBetweenRectangles" presStyleCnt="0"/>
      <dgm:spPr/>
    </dgm:pt>
    <dgm:pt modelId="{83599115-EC8A-4369-976D-341A2201EB9A}" type="pres">
      <dgm:prSet presAssocID="{5149F0AE-E4FE-4AD9-BC26-48A84A40F787}" presName="parentLin" presStyleCnt="0"/>
      <dgm:spPr/>
    </dgm:pt>
    <dgm:pt modelId="{3765FC4F-FFAD-4E86-A91D-324D759BC45D}" type="pres">
      <dgm:prSet presAssocID="{5149F0AE-E4FE-4AD9-BC26-48A84A40F787}" presName="parentLeftMargin" presStyleLbl="node1" presStyleIdx="3" presStyleCnt="5"/>
      <dgm:spPr/>
    </dgm:pt>
    <dgm:pt modelId="{394ED3AC-19A3-42AE-8E46-E89EF4B29947}" type="pres">
      <dgm:prSet presAssocID="{5149F0AE-E4FE-4AD9-BC26-48A84A40F787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96401A1E-4382-42AF-9F59-9D4FD4236453}" type="pres">
      <dgm:prSet presAssocID="{5149F0AE-E4FE-4AD9-BC26-48A84A40F787}" presName="negativeSpace" presStyleCnt="0"/>
      <dgm:spPr/>
    </dgm:pt>
    <dgm:pt modelId="{49232E13-2A67-483B-AD18-C9774DC5D048}" type="pres">
      <dgm:prSet presAssocID="{5149F0AE-E4FE-4AD9-BC26-48A84A40F78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7F1980D-AB70-43A9-829C-F53657D64DE3}" type="presOf" srcId="{5149F0AE-E4FE-4AD9-BC26-48A84A40F787}" destId="{3765FC4F-FFAD-4E86-A91D-324D759BC45D}" srcOrd="0" destOrd="0" presId="urn:microsoft.com/office/officeart/2005/8/layout/list1"/>
    <dgm:cxn modelId="{72200916-97E1-42E9-8F05-022D01504B39}" type="presOf" srcId="{7F6C3D98-B014-479F-B04C-F055FB2FBA02}" destId="{D16A69D7-05DE-4F1B-B0B8-985416E94E7C}" srcOrd="0" destOrd="0" presId="urn:microsoft.com/office/officeart/2005/8/layout/list1"/>
    <dgm:cxn modelId="{9692771A-DF2C-4697-A3A2-90A11BF1B5B5}" type="presOf" srcId="{7F6C3D98-B014-479F-B04C-F055FB2FBA02}" destId="{BB8DD775-7C5C-4E19-AF66-12FF566DC393}" srcOrd="1" destOrd="0" presId="urn:microsoft.com/office/officeart/2005/8/layout/list1"/>
    <dgm:cxn modelId="{777A771B-9B26-4F03-AC50-640A9333EFA4}" type="presOf" srcId="{16DA5602-C2C5-4D1B-B68B-9B4979D71B05}" destId="{90744636-B9F6-4DFF-961C-57D5F362665A}" srcOrd="0" destOrd="0" presId="urn:microsoft.com/office/officeart/2005/8/layout/list1"/>
    <dgm:cxn modelId="{D5DE8A37-C575-4E0A-B9A2-3E3E64CCAFCA}" type="presOf" srcId="{FB76D2A0-9FE6-40B7-8A9B-FDC09F252B36}" destId="{D66869AE-AFB2-41BB-B165-18C4820E0E9B}" srcOrd="0" destOrd="0" presId="urn:microsoft.com/office/officeart/2005/8/layout/list1"/>
    <dgm:cxn modelId="{EC2B5040-3504-4FF2-9A12-3D4C3CFAC8DF}" type="presOf" srcId="{99A19FD2-D816-468E-9BDA-01262990F0B9}" destId="{CDA88439-81DB-4757-8B31-63907B9084B0}" srcOrd="0" destOrd="0" presId="urn:microsoft.com/office/officeart/2005/8/layout/list1"/>
    <dgm:cxn modelId="{01714961-F8EA-4AE7-8969-651FDE7D2F0C}" srcId="{99A19FD2-D816-468E-9BDA-01262990F0B9}" destId="{37453015-368C-433F-B9DB-DE3319CE73CB}" srcOrd="1" destOrd="0" parTransId="{CAAF434E-8B47-43CA-9FA0-5CB93A5B82AA}" sibTransId="{A72ECBE9-E3F0-4194-B0A1-ACE9B8AEE90A}"/>
    <dgm:cxn modelId="{13D2F666-B320-4E37-905E-BC7D05CCABD5}" srcId="{99A19FD2-D816-468E-9BDA-01262990F0B9}" destId="{7F6C3D98-B014-479F-B04C-F055FB2FBA02}" srcOrd="0" destOrd="0" parTransId="{4B4F5859-71B9-4966-982C-7ABE7698BCD9}" sibTransId="{ADD31BDC-49E3-4610-A1A7-AC418A5E1F81}"/>
    <dgm:cxn modelId="{00DFF270-9AEF-4575-AA15-D1F72D67B42D}" srcId="{99A19FD2-D816-468E-9BDA-01262990F0B9}" destId="{5149F0AE-E4FE-4AD9-BC26-48A84A40F787}" srcOrd="4" destOrd="0" parTransId="{0909AFA8-003A-4215-8293-3AED50C2009F}" sibTransId="{DF2DCE74-84D3-43C1-B027-9E5D7E38FC9A}"/>
    <dgm:cxn modelId="{E0EFE354-8A95-43DD-AF65-158BE7284444}" srcId="{99A19FD2-D816-468E-9BDA-01262990F0B9}" destId="{16DA5602-C2C5-4D1B-B68B-9B4979D71B05}" srcOrd="3" destOrd="0" parTransId="{099E49DD-525A-4244-B25B-5848AC223BF3}" sibTransId="{6F3F33A4-C10B-48A4-A62C-D97FDFEBF9E2}"/>
    <dgm:cxn modelId="{9093FD92-EAC6-4915-81B7-79397ACD795A}" type="presOf" srcId="{FB76D2A0-9FE6-40B7-8A9B-FDC09F252B36}" destId="{AB17A8A4-CB2A-4FD0-A8A5-3065D6502691}" srcOrd="1" destOrd="0" presId="urn:microsoft.com/office/officeart/2005/8/layout/list1"/>
    <dgm:cxn modelId="{F58DF8A5-D68D-4705-BC1B-D8AF71A3E90A}" type="presOf" srcId="{16DA5602-C2C5-4D1B-B68B-9B4979D71B05}" destId="{82E1E11A-EC49-4A2F-A56E-20982BBBC3D1}" srcOrd="1" destOrd="0" presId="urn:microsoft.com/office/officeart/2005/8/layout/list1"/>
    <dgm:cxn modelId="{57A718A9-7EDD-499F-A878-B87E3FBD7919}" type="presOf" srcId="{37453015-368C-433F-B9DB-DE3319CE73CB}" destId="{6EC862C1-697E-4ACA-A3A1-3BACCCCF6E64}" srcOrd="1" destOrd="0" presId="urn:microsoft.com/office/officeart/2005/8/layout/list1"/>
    <dgm:cxn modelId="{F2EA80C0-9187-4674-9D66-38D969C4F66F}" type="presOf" srcId="{37453015-368C-433F-B9DB-DE3319CE73CB}" destId="{A24E5423-392D-477B-904C-40CCFBDE6CE4}" srcOrd="0" destOrd="0" presId="urn:microsoft.com/office/officeart/2005/8/layout/list1"/>
    <dgm:cxn modelId="{3F74D1F3-E9C8-4081-BD82-C688A295F294}" type="presOf" srcId="{5149F0AE-E4FE-4AD9-BC26-48A84A40F787}" destId="{394ED3AC-19A3-42AE-8E46-E89EF4B29947}" srcOrd="1" destOrd="0" presId="urn:microsoft.com/office/officeart/2005/8/layout/list1"/>
    <dgm:cxn modelId="{36DDE7F5-9F50-4EA9-AD19-142EFB4DE056}" srcId="{99A19FD2-D816-468E-9BDA-01262990F0B9}" destId="{FB76D2A0-9FE6-40B7-8A9B-FDC09F252B36}" srcOrd="2" destOrd="0" parTransId="{9E6A01F1-6FB1-4EB8-8C07-803B46C60A3E}" sibTransId="{1793A564-FCC3-4014-96AA-BFDD9A3FF54C}"/>
    <dgm:cxn modelId="{BE6BA98B-52F4-483F-9D34-42DDFF769933}" type="presParOf" srcId="{CDA88439-81DB-4757-8B31-63907B9084B0}" destId="{D3399884-D4E2-43EB-A7C5-2616A7CBC223}" srcOrd="0" destOrd="0" presId="urn:microsoft.com/office/officeart/2005/8/layout/list1"/>
    <dgm:cxn modelId="{62368EBB-EE56-4574-A273-A1E48E563354}" type="presParOf" srcId="{D3399884-D4E2-43EB-A7C5-2616A7CBC223}" destId="{D16A69D7-05DE-4F1B-B0B8-985416E94E7C}" srcOrd="0" destOrd="0" presId="urn:microsoft.com/office/officeart/2005/8/layout/list1"/>
    <dgm:cxn modelId="{0B17E9FE-6DA8-443E-83C8-8B6780C3646A}" type="presParOf" srcId="{D3399884-D4E2-43EB-A7C5-2616A7CBC223}" destId="{BB8DD775-7C5C-4E19-AF66-12FF566DC393}" srcOrd="1" destOrd="0" presId="urn:microsoft.com/office/officeart/2005/8/layout/list1"/>
    <dgm:cxn modelId="{6D43B954-DB58-4968-AD0C-DE77852A986E}" type="presParOf" srcId="{CDA88439-81DB-4757-8B31-63907B9084B0}" destId="{489C32B8-739D-423A-BEE9-D37A21BC7CB5}" srcOrd="1" destOrd="0" presId="urn:microsoft.com/office/officeart/2005/8/layout/list1"/>
    <dgm:cxn modelId="{B43CF76B-2467-436D-A81F-A6564891DF6B}" type="presParOf" srcId="{CDA88439-81DB-4757-8B31-63907B9084B0}" destId="{E2BFDAFB-040A-42F5-B1A4-5EAA400A6285}" srcOrd="2" destOrd="0" presId="urn:microsoft.com/office/officeart/2005/8/layout/list1"/>
    <dgm:cxn modelId="{81FEFC5F-954E-4C9C-806C-1660D1532AFD}" type="presParOf" srcId="{CDA88439-81DB-4757-8B31-63907B9084B0}" destId="{7D49FF8B-F40B-402B-A6FE-7460554DB862}" srcOrd="3" destOrd="0" presId="urn:microsoft.com/office/officeart/2005/8/layout/list1"/>
    <dgm:cxn modelId="{66AB17EC-10FE-441B-BABB-910E0D84428B}" type="presParOf" srcId="{CDA88439-81DB-4757-8B31-63907B9084B0}" destId="{044BE7FC-53E1-4D1E-ACBC-925FFA820C30}" srcOrd="4" destOrd="0" presId="urn:microsoft.com/office/officeart/2005/8/layout/list1"/>
    <dgm:cxn modelId="{4D4FC622-C1BB-4D7F-AE2D-E065A390B31E}" type="presParOf" srcId="{044BE7FC-53E1-4D1E-ACBC-925FFA820C30}" destId="{A24E5423-392D-477B-904C-40CCFBDE6CE4}" srcOrd="0" destOrd="0" presId="urn:microsoft.com/office/officeart/2005/8/layout/list1"/>
    <dgm:cxn modelId="{9599C8FF-684B-421E-9C35-4AA30FF577BA}" type="presParOf" srcId="{044BE7FC-53E1-4D1E-ACBC-925FFA820C30}" destId="{6EC862C1-697E-4ACA-A3A1-3BACCCCF6E64}" srcOrd="1" destOrd="0" presId="urn:microsoft.com/office/officeart/2005/8/layout/list1"/>
    <dgm:cxn modelId="{39C9E623-D139-447A-AB24-2D6537652A64}" type="presParOf" srcId="{CDA88439-81DB-4757-8B31-63907B9084B0}" destId="{2A2AAE63-D605-45F4-BED2-2B3E740E1623}" srcOrd="5" destOrd="0" presId="urn:microsoft.com/office/officeart/2005/8/layout/list1"/>
    <dgm:cxn modelId="{8F54BEC3-E1B3-49B1-8DEE-975134D458F0}" type="presParOf" srcId="{CDA88439-81DB-4757-8B31-63907B9084B0}" destId="{CD862641-80D8-4767-9943-6C28520CEF8A}" srcOrd="6" destOrd="0" presId="urn:microsoft.com/office/officeart/2005/8/layout/list1"/>
    <dgm:cxn modelId="{46B5F58E-67B1-4244-AD60-25CEDEC4742F}" type="presParOf" srcId="{CDA88439-81DB-4757-8B31-63907B9084B0}" destId="{9DF854C4-1CD9-473B-A305-08831E18430A}" srcOrd="7" destOrd="0" presId="urn:microsoft.com/office/officeart/2005/8/layout/list1"/>
    <dgm:cxn modelId="{AD119456-9BE6-43C1-88D7-4A204B5F32A9}" type="presParOf" srcId="{CDA88439-81DB-4757-8B31-63907B9084B0}" destId="{04C11F11-86D8-4601-ACFC-57C37F1D2232}" srcOrd="8" destOrd="0" presId="urn:microsoft.com/office/officeart/2005/8/layout/list1"/>
    <dgm:cxn modelId="{2C9BC04A-D046-4AD0-ABAE-715178C0C8D6}" type="presParOf" srcId="{04C11F11-86D8-4601-ACFC-57C37F1D2232}" destId="{D66869AE-AFB2-41BB-B165-18C4820E0E9B}" srcOrd="0" destOrd="0" presId="urn:microsoft.com/office/officeart/2005/8/layout/list1"/>
    <dgm:cxn modelId="{65943BB4-F43C-429C-9CF8-4C455601FC22}" type="presParOf" srcId="{04C11F11-86D8-4601-ACFC-57C37F1D2232}" destId="{AB17A8A4-CB2A-4FD0-A8A5-3065D6502691}" srcOrd="1" destOrd="0" presId="urn:microsoft.com/office/officeart/2005/8/layout/list1"/>
    <dgm:cxn modelId="{D633E743-8E32-4F72-85DE-2D887BA3E237}" type="presParOf" srcId="{CDA88439-81DB-4757-8B31-63907B9084B0}" destId="{D03BEE41-012E-402C-B472-2B78B761E109}" srcOrd="9" destOrd="0" presId="urn:microsoft.com/office/officeart/2005/8/layout/list1"/>
    <dgm:cxn modelId="{2C3C2554-EF8F-4D9C-9C62-35F2F1023FC5}" type="presParOf" srcId="{CDA88439-81DB-4757-8B31-63907B9084B0}" destId="{232B979D-3D2A-45D9-8F83-0A2C49991A8B}" srcOrd="10" destOrd="0" presId="urn:microsoft.com/office/officeart/2005/8/layout/list1"/>
    <dgm:cxn modelId="{23E8E952-5273-427F-8473-7AB3644B6995}" type="presParOf" srcId="{CDA88439-81DB-4757-8B31-63907B9084B0}" destId="{FF71837D-4BCC-476C-9E01-C755362AF883}" srcOrd="11" destOrd="0" presId="urn:microsoft.com/office/officeart/2005/8/layout/list1"/>
    <dgm:cxn modelId="{2D0373FC-F2F5-49D5-96D0-B58534B911DB}" type="presParOf" srcId="{CDA88439-81DB-4757-8B31-63907B9084B0}" destId="{5F25F50A-EA18-417A-9F2B-0A9116F74C0C}" srcOrd="12" destOrd="0" presId="urn:microsoft.com/office/officeart/2005/8/layout/list1"/>
    <dgm:cxn modelId="{71F20F52-1541-411B-8BA5-094E37F2B385}" type="presParOf" srcId="{5F25F50A-EA18-417A-9F2B-0A9116F74C0C}" destId="{90744636-B9F6-4DFF-961C-57D5F362665A}" srcOrd="0" destOrd="0" presId="urn:microsoft.com/office/officeart/2005/8/layout/list1"/>
    <dgm:cxn modelId="{063F3676-E8CB-4D0F-8F9D-7C495CEE20E9}" type="presParOf" srcId="{5F25F50A-EA18-417A-9F2B-0A9116F74C0C}" destId="{82E1E11A-EC49-4A2F-A56E-20982BBBC3D1}" srcOrd="1" destOrd="0" presId="urn:microsoft.com/office/officeart/2005/8/layout/list1"/>
    <dgm:cxn modelId="{0ABB9306-63A3-4503-8C45-FA861AF2930C}" type="presParOf" srcId="{CDA88439-81DB-4757-8B31-63907B9084B0}" destId="{3F2F858B-63F7-4193-A002-C9B8D254FAFC}" srcOrd="13" destOrd="0" presId="urn:microsoft.com/office/officeart/2005/8/layout/list1"/>
    <dgm:cxn modelId="{F33AC400-3D77-40E9-AF2A-6F9B20E1B11C}" type="presParOf" srcId="{CDA88439-81DB-4757-8B31-63907B9084B0}" destId="{6DD071EC-3786-4F94-9128-66C4A51EB270}" srcOrd="14" destOrd="0" presId="urn:microsoft.com/office/officeart/2005/8/layout/list1"/>
    <dgm:cxn modelId="{9909F11D-723F-4E5E-8D44-892180B05A17}" type="presParOf" srcId="{CDA88439-81DB-4757-8B31-63907B9084B0}" destId="{7DCDC08B-B688-4519-80EA-E4AF45DB0B19}" srcOrd="15" destOrd="0" presId="urn:microsoft.com/office/officeart/2005/8/layout/list1"/>
    <dgm:cxn modelId="{A6659CDF-C07D-4DD1-B09C-C6D11B7419DF}" type="presParOf" srcId="{CDA88439-81DB-4757-8B31-63907B9084B0}" destId="{83599115-EC8A-4369-976D-341A2201EB9A}" srcOrd="16" destOrd="0" presId="urn:microsoft.com/office/officeart/2005/8/layout/list1"/>
    <dgm:cxn modelId="{9508A835-E131-43F0-B4C6-DBFF42B89FC1}" type="presParOf" srcId="{83599115-EC8A-4369-976D-341A2201EB9A}" destId="{3765FC4F-FFAD-4E86-A91D-324D759BC45D}" srcOrd="0" destOrd="0" presId="urn:microsoft.com/office/officeart/2005/8/layout/list1"/>
    <dgm:cxn modelId="{399A98B9-6919-46A5-8709-27279BA524A0}" type="presParOf" srcId="{83599115-EC8A-4369-976D-341A2201EB9A}" destId="{394ED3AC-19A3-42AE-8E46-E89EF4B29947}" srcOrd="1" destOrd="0" presId="urn:microsoft.com/office/officeart/2005/8/layout/list1"/>
    <dgm:cxn modelId="{BEE12711-1C35-4421-9AAD-D2E825637E66}" type="presParOf" srcId="{CDA88439-81DB-4757-8B31-63907B9084B0}" destId="{96401A1E-4382-42AF-9F59-9D4FD4236453}" srcOrd="17" destOrd="0" presId="urn:microsoft.com/office/officeart/2005/8/layout/list1"/>
    <dgm:cxn modelId="{267FCA62-1A1F-4E9E-B7AA-3AA9107C0EAF}" type="presParOf" srcId="{CDA88439-81DB-4757-8B31-63907B9084B0}" destId="{49232E13-2A67-483B-AD18-C9774DC5D04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FDAFB-040A-42F5-B1A4-5EAA400A6285}">
      <dsp:nvSpPr>
        <dsp:cNvPr id="0" name=""/>
        <dsp:cNvSpPr/>
      </dsp:nvSpPr>
      <dsp:spPr>
        <a:xfrm>
          <a:off x="0" y="384545"/>
          <a:ext cx="483485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8DD775-7C5C-4E19-AF66-12FF566DC393}">
      <dsp:nvSpPr>
        <dsp:cNvPr id="0" name=""/>
        <dsp:cNvSpPr/>
      </dsp:nvSpPr>
      <dsp:spPr>
        <a:xfrm>
          <a:off x="241742" y="104105"/>
          <a:ext cx="3384397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922" tIns="0" rIns="12792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  <a:ea typeface="Cambria" panose="02040503050406030204" pitchFamily="18" charset="0"/>
            </a:rPr>
            <a:t>Key sourcing</a:t>
          </a:r>
        </a:p>
      </dsp:txBody>
      <dsp:txXfrm>
        <a:off x="269122" y="131485"/>
        <a:ext cx="3329637" cy="506120"/>
      </dsp:txXfrm>
    </dsp:sp>
    <dsp:sp modelId="{CD862641-80D8-4767-9943-6C28520CEF8A}">
      <dsp:nvSpPr>
        <dsp:cNvPr id="0" name=""/>
        <dsp:cNvSpPr/>
      </dsp:nvSpPr>
      <dsp:spPr>
        <a:xfrm>
          <a:off x="0" y="1246385"/>
          <a:ext cx="483485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C862C1-697E-4ACA-A3A1-3BACCCCF6E64}">
      <dsp:nvSpPr>
        <dsp:cNvPr id="0" name=""/>
        <dsp:cNvSpPr/>
      </dsp:nvSpPr>
      <dsp:spPr>
        <a:xfrm>
          <a:off x="241742" y="965945"/>
          <a:ext cx="3384397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922" tIns="0" rIns="12792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  <a:ea typeface="Cambria" panose="02040503050406030204" pitchFamily="18" charset="0"/>
            </a:rPr>
            <a:t>Key exports</a:t>
          </a:r>
        </a:p>
      </dsp:txBody>
      <dsp:txXfrm>
        <a:off x="269122" y="993325"/>
        <a:ext cx="3329637" cy="506120"/>
      </dsp:txXfrm>
    </dsp:sp>
    <dsp:sp modelId="{232B979D-3D2A-45D9-8F83-0A2C49991A8B}">
      <dsp:nvSpPr>
        <dsp:cNvPr id="0" name=""/>
        <dsp:cNvSpPr/>
      </dsp:nvSpPr>
      <dsp:spPr>
        <a:xfrm>
          <a:off x="0" y="2108225"/>
          <a:ext cx="483485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17A8A4-CB2A-4FD0-A8A5-3065D6502691}">
      <dsp:nvSpPr>
        <dsp:cNvPr id="0" name=""/>
        <dsp:cNvSpPr/>
      </dsp:nvSpPr>
      <dsp:spPr>
        <a:xfrm>
          <a:off x="241742" y="1827785"/>
          <a:ext cx="3384397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922" tIns="0" rIns="12792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  <a:ea typeface="Cambria" panose="02040503050406030204" pitchFamily="18" charset="0"/>
            </a:rPr>
            <a:t>High-risk products</a:t>
          </a:r>
        </a:p>
      </dsp:txBody>
      <dsp:txXfrm>
        <a:off x="269122" y="1855165"/>
        <a:ext cx="3329637" cy="506120"/>
      </dsp:txXfrm>
    </dsp:sp>
    <dsp:sp modelId="{6DD071EC-3786-4F94-9128-66C4A51EB270}">
      <dsp:nvSpPr>
        <dsp:cNvPr id="0" name=""/>
        <dsp:cNvSpPr/>
      </dsp:nvSpPr>
      <dsp:spPr>
        <a:xfrm>
          <a:off x="0" y="2970065"/>
          <a:ext cx="483485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E1E11A-EC49-4A2F-A56E-20982BBBC3D1}">
      <dsp:nvSpPr>
        <dsp:cNvPr id="0" name=""/>
        <dsp:cNvSpPr/>
      </dsp:nvSpPr>
      <dsp:spPr>
        <a:xfrm>
          <a:off x="241742" y="2689625"/>
          <a:ext cx="3384397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922" tIns="0" rIns="12792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  <a:ea typeface="Cambria" panose="02040503050406030204" pitchFamily="18" charset="0"/>
            </a:rPr>
            <a:t>Investment</a:t>
          </a:r>
        </a:p>
      </dsp:txBody>
      <dsp:txXfrm>
        <a:off x="269122" y="2717005"/>
        <a:ext cx="3329637" cy="506120"/>
      </dsp:txXfrm>
    </dsp:sp>
    <dsp:sp modelId="{49232E13-2A67-483B-AD18-C9774DC5D048}">
      <dsp:nvSpPr>
        <dsp:cNvPr id="0" name=""/>
        <dsp:cNvSpPr/>
      </dsp:nvSpPr>
      <dsp:spPr>
        <a:xfrm>
          <a:off x="0" y="3831905"/>
          <a:ext cx="483485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ED3AC-19A3-42AE-8E46-E89EF4B29947}">
      <dsp:nvSpPr>
        <dsp:cNvPr id="0" name=""/>
        <dsp:cNvSpPr/>
      </dsp:nvSpPr>
      <dsp:spPr>
        <a:xfrm>
          <a:off x="241742" y="3551465"/>
          <a:ext cx="3384397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922" tIns="0" rIns="12792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  <a:ea typeface="Cambria" panose="02040503050406030204" pitchFamily="18" charset="0"/>
            </a:rPr>
            <a:t>High-risk entities</a:t>
          </a:r>
        </a:p>
      </dsp:txBody>
      <dsp:txXfrm>
        <a:off x="269122" y="3578845"/>
        <a:ext cx="3329637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FDAFB-040A-42F5-B1A4-5EAA400A6285}">
      <dsp:nvSpPr>
        <dsp:cNvPr id="0" name=""/>
        <dsp:cNvSpPr/>
      </dsp:nvSpPr>
      <dsp:spPr>
        <a:xfrm>
          <a:off x="0" y="384545"/>
          <a:ext cx="564299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8DD775-7C5C-4E19-AF66-12FF566DC393}">
      <dsp:nvSpPr>
        <dsp:cNvPr id="0" name=""/>
        <dsp:cNvSpPr/>
      </dsp:nvSpPr>
      <dsp:spPr>
        <a:xfrm>
          <a:off x="282149" y="104105"/>
          <a:ext cx="3950096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04" tIns="0" rIns="14930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  <a:ea typeface="Cambria" panose="02040503050406030204" pitchFamily="18" charset="0"/>
            </a:rPr>
            <a:t>Corporate structure</a:t>
          </a:r>
        </a:p>
      </dsp:txBody>
      <dsp:txXfrm>
        <a:off x="309529" y="131485"/>
        <a:ext cx="3895336" cy="506120"/>
      </dsp:txXfrm>
    </dsp:sp>
    <dsp:sp modelId="{CD862641-80D8-4767-9943-6C28520CEF8A}">
      <dsp:nvSpPr>
        <dsp:cNvPr id="0" name=""/>
        <dsp:cNvSpPr/>
      </dsp:nvSpPr>
      <dsp:spPr>
        <a:xfrm>
          <a:off x="0" y="1246385"/>
          <a:ext cx="564299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C862C1-697E-4ACA-A3A1-3BACCCCF6E64}">
      <dsp:nvSpPr>
        <dsp:cNvPr id="0" name=""/>
        <dsp:cNvSpPr/>
      </dsp:nvSpPr>
      <dsp:spPr>
        <a:xfrm>
          <a:off x="282149" y="965945"/>
          <a:ext cx="3950096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04" tIns="0" rIns="14930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  <a:ea typeface="Cambria" panose="02040503050406030204" pitchFamily="18" charset="0"/>
            </a:rPr>
            <a:t>Nationality of owners, officers, directors, managers, etc.</a:t>
          </a:r>
        </a:p>
      </dsp:txBody>
      <dsp:txXfrm>
        <a:off x="309529" y="993325"/>
        <a:ext cx="3895336" cy="506120"/>
      </dsp:txXfrm>
    </dsp:sp>
    <dsp:sp modelId="{232B979D-3D2A-45D9-8F83-0A2C49991A8B}">
      <dsp:nvSpPr>
        <dsp:cNvPr id="0" name=""/>
        <dsp:cNvSpPr/>
      </dsp:nvSpPr>
      <dsp:spPr>
        <a:xfrm>
          <a:off x="0" y="2108225"/>
          <a:ext cx="564299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17A8A4-CB2A-4FD0-A8A5-3065D6502691}">
      <dsp:nvSpPr>
        <dsp:cNvPr id="0" name=""/>
        <dsp:cNvSpPr/>
      </dsp:nvSpPr>
      <dsp:spPr>
        <a:xfrm>
          <a:off x="282149" y="1827785"/>
          <a:ext cx="3950096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04" tIns="0" rIns="14930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  <a:ea typeface="Cambria" panose="02040503050406030204" pitchFamily="18" charset="0"/>
            </a:rPr>
            <a:t>Banking relationships; financing covenants; cash flows</a:t>
          </a:r>
        </a:p>
      </dsp:txBody>
      <dsp:txXfrm>
        <a:off x="309529" y="1855165"/>
        <a:ext cx="3895336" cy="506120"/>
      </dsp:txXfrm>
    </dsp:sp>
    <dsp:sp modelId="{6DD071EC-3786-4F94-9128-66C4A51EB270}">
      <dsp:nvSpPr>
        <dsp:cNvPr id="0" name=""/>
        <dsp:cNvSpPr/>
      </dsp:nvSpPr>
      <dsp:spPr>
        <a:xfrm>
          <a:off x="0" y="2970065"/>
          <a:ext cx="564299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E1E11A-EC49-4A2F-A56E-20982BBBC3D1}">
      <dsp:nvSpPr>
        <dsp:cNvPr id="0" name=""/>
        <dsp:cNvSpPr/>
      </dsp:nvSpPr>
      <dsp:spPr>
        <a:xfrm>
          <a:off x="282149" y="2689625"/>
          <a:ext cx="3950096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04" tIns="0" rIns="14930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  <a:ea typeface="Cambria" panose="02040503050406030204" pitchFamily="18" charset="0"/>
            </a:rPr>
            <a:t>Contractual provisions –sanctions and export controls clauses</a:t>
          </a:r>
        </a:p>
      </dsp:txBody>
      <dsp:txXfrm>
        <a:off x="309529" y="2717005"/>
        <a:ext cx="3895336" cy="506120"/>
      </dsp:txXfrm>
    </dsp:sp>
    <dsp:sp modelId="{49232E13-2A67-483B-AD18-C9774DC5D048}">
      <dsp:nvSpPr>
        <dsp:cNvPr id="0" name=""/>
        <dsp:cNvSpPr/>
      </dsp:nvSpPr>
      <dsp:spPr>
        <a:xfrm>
          <a:off x="0" y="3831905"/>
          <a:ext cx="564299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ED3AC-19A3-42AE-8E46-E89EF4B29947}">
      <dsp:nvSpPr>
        <dsp:cNvPr id="0" name=""/>
        <dsp:cNvSpPr/>
      </dsp:nvSpPr>
      <dsp:spPr>
        <a:xfrm>
          <a:off x="282149" y="3551465"/>
          <a:ext cx="3950096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04" tIns="0" rIns="14930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+mn-lt"/>
              <a:ea typeface="Cambria" panose="02040503050406030204" pitchFamily="18" charset="0"/>
            </a:rPr>
            <a:t>Insurance, </a:t>
          </a:r>
          <a:r>
            <a:rPr lang="fr-FR" sz="1800" kern="1200" dirty="0" err="1">
              <a:latin typeface="+mn-lt"/>
              <a:ea typeface="Cambria" panose="02040503050406030204" pitchFamily="18" charset="0"/>
            </a:rPr>
            <a:t>logistics</a:t>
          </a:r>
          <a:r>
            <a:rPr lang="fr-FR" sz="1800" kern="1200" dirty="0">
              <a:latin typeface="+mn-lt"/>
              <a:ea typeface="Cambria" panose="02040503050406030204" pitchFamily="18" charset="0"/>
            </a:rPr>
            <a:t>, </a:t>
          </a:r>
          <a:r>
            <a:rPr lang="fr-FR" sz="1800" kern="1200" dirty="0" err="1">
              <a:latin typeface="+mn-lt"/>
              <a:ea typeface="Cambria" panose="02040503050406030204" pitchFamily="18" charset="0"/>
            </a:rPr>
            <a:t>technical</a:t>
          </a:r>
          <a:r>
            <a:rPr lang="fr-FR" sz="1800" kern="1200" dirty="0">
              <a:latin typeface="+mn-lt"/>
              <a:ea typeface="Cambria" panose="02040503050406030204" pitchFamily="18" charset="0"/>
            </a:rPr>
            <a:t> support/etc.</a:t>
          </a:r>
          <a:endParaRPr lang="en-US" sz="1800" kern="1200" dirty="0">
            <a:latin typeface="+mn-lt"/>
            <a:ea typeface="Cambria" panose="02040503050406030204" pitchFamily="18" charset="0"/>
          </a:endParaRPr>
        </a:p>
      </dsp:txBody>
      <dsp:txXfrm>
        <a:off x="309529" y="3578845"/>
        <a:ext cx="3895336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75E4A-8D8C-431F-987B-8690EAF8D022}" type="datetimeFigureOut">
              <a:rPr lang="en-US" smtClean="0"/>
              <a:t>2023-02-13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9F517-3948-4205-BFD8-D01396880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47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234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57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440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95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011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725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779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5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56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776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89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0FD44-7A34-42C2-B1DC-91EF99F90890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04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21242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r="21583" b="19237"/>
          <a:stretch>
            <a:fillRect/>
          </a:stretch>
        </p:blipFill>
        <p:spPr>
          <a:xfrm>
            <a:off x="8075238" y="2601967"/>
            <a:ext cx="4116762" cy="421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rcRect t="80493" b="3477"/>
          <a:stretch>
            <a:fillRect/>
          </a:stretch>
        </p:blipFill>
        <p:spPr>
          <a:xfrm>
            <a:off x="0" y="5744539"/>
            <a:ext cx="12192000" cy="10993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251" y="4731552"/>
            <a:ext cx="11841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chemeClr val="bg2">
                    <a:lumMod val="50000"/>
                  </a:schemeClr>
                </a:solidFill>
              </a:rPr>
              <a:t>Legal and policy issues in the use of economic</a:t>
            </a:r>
            <a:r>
              <a:rPr lang="ja-JP" altLang="en-US" sz="3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400" b="1" dirty="0">
                <a:solidFill>
                  <a:schemeClr val="bg2">
                    <a:lumMod val="50000"/>
                  </a:schemeClr>
                </a:solidFill>
              </a:rPr>
              <a:t>sanctions</a:t>
            </a:r>
          </a:p>
          <a:p>
            <a:pPr algn="ctr"/>
            <a:r>
              <a:rPr lang="nb-NO" sz="2000" dirty="0">
                <a:solidFill>
                  <a:schemeClr val="bg2">
                    <a:lumMod val="50000"/>
                  </a:schemeClr>
                </a:solidFill>
              </a:rPr>
              <a:t>24 Feb  2023  </a:t>
            </a:r>
            <a:r>
              <a:rPr lang="fr-FR" sz="2000" dirty="0">
                <a:solidFill>
                  <a:schemeClr val="bg2">
                    <a:lumMod val="50000"/>
                  </a:schemeClr>
                </a:solidFill>
              </a:rPr>
              <a:t>0930 – 1100 Concurrent session 3A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id="{598A0E3F-9176-4543-D447-5CC7E8CBE4BF}"/>
              </a:ext>
            </a:extLst>
          </p:cNvPr>
          <p:cNvSpPr/>
          <p:nvPr/>
        </p:nvSpPr>
        <p:spPr>
          <a:xfrm>
            <a:off x="1573488" y="328772"/>
            <a:ext cx="226" cy="4520684"/>
          </a:xfrm>
          <a:prstGeom prst="line">
            <a:avLst/>
          </a:prstGeom>
          <a:ln w="12700" cap="flat" algn="ctr">
            <a:noFill/>
            <a:prstDash val="solid"/>
          </a:ln>
        </p:spPr>
        <p:style>
          <a:lnRef idx="2">
            <a:scrgbClr r="0" g="0" b="0"/>
          </a:lnRef>
          <a:fillRef idx="0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370FEA7-3004-2559-1435-7456AFC90690}"/>
              </a:ext>
            </a:extLst>
          </p:cNvPr>
          <p:cNvSpPr/>
          <p:nvPr/>
        </p:nvSpPr>
        <p:spPr>
          <a:xfrm>
            <a:off x="1137572" y="2619414"/>
            <a:ext cx="1933190" cy="1933190"/>
          </a:xfrm>
          <a:custGeom>
            <a:avLst/>
            <a:gdLst>
              <a:gd name="connsiteX0" fmla="*/ 0 w 2260342"/>
              <a:gd name="connsiteY0" fmla="*/ 0 h 2260342"/>
              <a:gd name="connsiteX1" fmla="*/ 2260342 w 2260342"/>
              <a:gd name="connsiteY1" fmla="*/ 0 h 2260342"/>
              <a:gd name="connsiteX2" fmla="*/ 2260342 w 2260342"/>
              <a:gd name="connsiteY2" fmla="*/ 2260342 h 2260342"/>
              <a:gd name="connsiteX3" fmla="*/ 0 w 2260342"/>
              <a:gd name="connsiteY3" fmla="*/ 2260342 h 2260342"/>
              <a:gd name="connsiteX4" fmla="*/ 0 w 2260342"/>
              <a:gd name="connsiteY4" fmla="*/ 0 h 226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0342" h="2260342">
                <a:moveTo>
                  <a:pt x="0" y="0"/>
                </a:moveTo>
                <a:lnTo>
                  <a:pt x="2260342" y="0"/>
                </a:lnTo>
                <a:lnTo>
                  <a:pt x="2260342" y="2260342"/>
                </a:lnTo>
                <a:lnTo>
                  <a:pt x="0" y="226034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Moderator </a:t>
            </a:r>
          </a:p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Hideaki Roy Umetsu </a:t>
            </a:r>
            <a:r>
              <a:rPr lang="en-US" sz="1600" b="0" i="1" kern="12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Mori Hamada &amp; Matsumoto, Tokyo; </a:t>
            </a:r>
            <a:br>
              <a:rPr lang="en-US" sz="1600" b="0" i="1" kern="1200" dirty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en-US" sz="1600" b="0" i="1" kern="12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Commissioner, IBA Future of Legal Services Commission</a:t>
            </a:r>
          </a:p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600" b="0" i="1" kern="12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Straight Connector 12">
            <a:extLst>
              <a:ext uri="{FF2B5EF4-FFF2-40B4-BE49-F238E27FC236}">
                <a16:creationId xmlns:a16="http://schemas.microsoft.com/office/drawing/2014/main" id="{7BD02580-7046-79EA-1E82-791E747E201F}"/>
              </a:ext>
            </a:extLst>
          </p:cNvPr>
          <p:cNvSpPr/>
          <p:nvPr/>
        </p:nvSpPr>
        <p:spPr>
          <a:xfrm>
            <a:off x="3835049" y="328772"/>
            <a:ext cx="226" cy="4520684"/>
          </a:xfrm>
          <a:prstGeom prst="line">
            <a:avLst/>
          </a:prstGeom>
          <a:ln w="12700" cap="flat" algn="ctr">
            <a:noFill/>
            <a:prstDash val="solid"/>
          </a:ln>
        </p:spPr>
        <p:style>
          <a:lnRef idx="2">
            <a:scrgbClr r="0" g="0" b="0"/>
          </a:lnRef>
          <a:fillRef idx="0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51A6C5A-A5E3-B67C-82F3-0B0D38B1368E}"/>
              </a:ext>
            </a:extLst>
          </p:cNvPr>
          <p:cNvSpPr/>
          <p:nvPr/>
        </p:nvSpPr>
        <p:spPr>
          <a:xfrm>
            <a:off x="3108774" y="2619414"/>
            <a:ext cx="1933190" cy="1933190"/>
          </a:xfrm>
          <a:custGeom>
            <a:avLst/>
            <a:gdLst>
              <a:gd name="connsiteX0" fmla="*/ 0 w 2260342"/>
              <a:gd name="connsiteY0" fmla="*/ 0 h 2260342"/>
              <a:gd name="connsiteX1" fmla="*/ 2260342 w 2260342"/>
              <a:gd name="connsiteY1" fmla="*/ 0 h 2260342"/>
              <a:gd name="connsiteX2" fmla="*/ 2260342 w 2260342"/>
              <a:gd name="connsiteY2" fmla="*/ 2260342 h 2260342"/>
              <a:gd name="connsiteX3" fmla="*/ 0 w 2260342"/>
              <a:gd name="connsiteY3" fmla="*/ 2260342 h 2260342"/>
              <a:gd name="connsiteX4" fmla="*/ 0 w 2260342"/>
              <a:gd name="connsiteY4" fmla="*/ 0 h 226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0342" h="2260342">
                <a:moveTo>
                  <a:pt x="0" y="0"/>
                </a:moveTo>
                <a:lnTo>
                  <a:pt x="2260342" y="0"/>
                </a:lnTo>
                <a:lnTo>
                  <a:pt x="2260342" y="2260342"/>
                </a:lnTo>
                <a:lnTo>
                  <a:pt x="0" y="226034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Moderator</a:t>
            </a:r>
            <a:r>
              <a: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</a:p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Kala Anandarajah</a:t>
            </a:r>
            <a:r>
              <a:rPr lang="en-US" sz="1600" b="0" i="1" kern="12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br>
              <a:rPr lang="en-US" sz="1600" b="0" i="1" kern="1200" dirty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en-US" sz="1600" b="0" i="1" kern="12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Rajah &amp; Tann Singapore, Singapore</a:t>
            </a:r>
          </a:p>
        </p:txBody>
      </p:sp>
      <p:sp>
        <p:nvSpPr>
          <p:cNvPr id="16" name="Straight Connector 15">
            <a:extLst>
              <a:ext uri="{FF2B5EF4-FFF2-40B4-BE49-F238E27FC236}">
                <a16:creationId xmlns:a16="http://schemas.microsoft.com/office/drawing/2014/main" id="{514F9541-2D80-05AC-3C1C-61625F8506D3}"/>
              </a:ext>
            </a:extLst>
          </p:cNvPr>
          <p:cNvSpPr/>
          <p:nvPr/>
        </p:nvSpPr>
        <p:spPr>
          <a:xfrm>
            <a:off x="6096610" y="328772"/>
            <a:ext cx="226" cy="4520684"/>
          </a:xfrm>
          <a:prstGeom prst="line">
            <a:avLst/>
          </a:prstGeom>
          <a:ln w="12700" cap="flat" algn="ctr">
            <a:noFill/>
            <a:prstDash val="solid"/>
          </a:ln>
        </p:spPr>
        <p:style>
          <a:lnRef idx="2">
            <a:scrgbClr r="0" g="0" b="0"/>
          </a:lnRef>
          <a:fillRef idx="0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E03B97A-76E9-363C-195A-646DEE97C50B}"/>
              </a:ext>
            </a:extLst>
          </p:cNvPr>
          <p:cNvSpPr/>
          <p:nvPr/>
        </p:nvSpPr>
        <p:spPr>
          <a:xfrm>
            <a:off x="5111837" y="2639272"/>
            <a:ext cx="1933190" cy="932280"/>
          </a:xfrm>
          <a:custGeom>
            <a:avLst/>
            <a:gdLst>
              <a:gd name="connsiteX0" fmla="*/ 0 w 2260342"/>
              <a:gd name="connsiteY0" fmla="*/ 0 h 1090049"/>
              <a:gd name="connsiteX1" fmla="*/ 2260342 w 2260342"/>
              <a:gd name="connsiteY1" fmla="*/ 0 h 1090049"/>
              <a:gd name="connsiteX2" fmla="*/ 2260342 w 2260342"/>
              <a:gd name="connsiteY2" fmla="*/ 1090049 h 1090049"/>
              <a:gd name="connsiteX3" fmla="*/ 0 w 2260342"/>
              <a:gd name="connsiteY3" fmla="*/ 1090049 h 1090049"/>
              <a:gd name="connsiteX4" fmla="*/ 0 w 2260342"/>
              <a:gd name="connsiteY4" fmla="*/ 0 h 109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0342" h="1090049">
                <a:moveTo>
                  <a:pt x="0" y="0"/>
                </a:moveTo>
                <a:lnTo>
                  <a:pt x="2260342" y="0"/>
                </a:lnTo>
                <a:lnTo>
                  <a:pt x="2260342" y="1090049"/>
                </a:lnTo>
                <a:lnTo>
                  <a:pt x="0" y="109004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Panellist</a:t>
            </a:r>
            <a:endParaRPr lang="en-US" sz="1600" kern="12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Jeonghye Sophie Ahn </a:t>
            </a:r>
            <a:r>
              <a:rPr lang="en-US" sz="1600" b="0" i="1" kern="12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Yulchon</a:t>
            </a:r>
            <a:r>
              <a:rPr lang="en-US" sz="1600" b="0" i="1" kern="12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, Seoul</a:t>
            </a:r>
            <a:endParaRPr lang="en-US" sz="1600" kern="12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" name="Straight Connector 18">
            <a:extLst>
              <a:ext uri="{FF2B5EF4-FFF2-40B4-BE49-F238E27FC236}">
                <a16:creationId xmlns:a16="http://schemas.microsoft.com/office/drawing/2014/main" id="{2D69AE1E-87BC-AD43-3338-2946553DD561}"/>
              </a:ext>
            </a:extLst>
          </p:cNvPr>
          <p:cNvSpPr/>
          <p:nvPr/>
        </p:nvSpPr>
        <p:spPr>
          <a:xfrm>
            <a:off x="8358171" y="328772"/>
            <a:ext cx="226" cy="4520684"/>
          </a:xfrm>
          <a:prstGeom prst="line">
            <a:avLst/>
          </a:prstGeom>
          <a:ln w="12700" cap="flat" algn="ctr">
            <a:noFill/>
            <a:prstDash val="solid"/>
          </a:ln>
        </p:spPr>
        <p:style>
          <a:lnRef idx="2">
            <a:scrgbClr r="0" g="0" b="0"/>
          </a:lnRef>
          <a:fillRef idx="0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A1141ED-0E6F-44B1-EB07-919D24840557}"/>
              </a:ext>
            </a:extLst>
          </p:cNvPr>
          <p:cNvSpPr/>
          <p:nvPr/>
        </p:nvSpPr>
        <p:spPr>
          <a:xfrm>
            <a:off x="7122359" y="2625296"/>
            <a:ext cx="1933190" cy="1933190"/>
          </a:xfrm>
          <a:custGeom>
            <a:avLst/>
            <a:gdLst>
              <a:gd name="connsiteX0" fmla="*/ 0 w 2260342"/>
              <a:gd name="connsiteY0" fmla="*/ 0 h 2260342"/>
              <a:gd name="connsiteX1" fmla="*/ 2260342 w 2260342"/>
              <a:gd name="connsiteY1" fmla="*/ 0 h 2260342"/>
              <a:gd name="connsiteX2" fmla="*/ 2260342 w 2260342"/>
              <a:gd name="connsiteY2" fmla="*/ 2260342 h 2260342"/>
              <a:gd name="connsiteX3" fmla="*/ 0 w 2260342"/>
              <a:gd name="connsiteY3" fmla="*/ 2260342 h 2260342"/>
              <a:gd name="connsiteX4" fmla="*/ 0 w 2260342"/>
              <a:gd name="connsiteY4" fmla="*/ 0 h 226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0342" h="2260342">
                <a:moveTo>
                  <a:pt x="0" y="0"/>
                </a:moveTo>
                <a:lnTo>
                  <a:pt x="2260342" y="0"/>
                </a:lnTo>
                <a:lnTo>
                  <a:pt x="2260342" y="2260342"/>
                </a:lnTo>
                <a:lnTo>
                  <a:pt x="0" y="226034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Panellist</a:t>
            </a:r>
            <a:r>
              <a: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</a:p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Kapil Kirpalani </a:t>
            </a:r>
            <a:br>
              <a:rPr lang="en-US" sz="1600" b="0" i="1" kern="1200" dirty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en-US" sz="1600" b="0" i="1" kern="12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Chief Compliance Officer, KKR, Hong Kong SAR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42393D7-392A-7782-BAF6-1FD9434C8CE5}"/>
              </a:ext>
            </a:extLst>
          </p:cNvPr>
          <p:cNvSpPr/>
          <p:nvPr/>
        </p:nvSpPr>
        <p:spPr>
          <a:xfrm>
            <a:off x="9134751" y="2633390"/>
            <a:ext cx="1933190" cy="932280"/>
          </a:xfrm>
          <a:custGeom>
            <a:avLst/>
            <a:gdLst>
              <a:gd name="connsiteX0" fmla="*/ 0 w 2260342"/>
              <a:gd name="connsiteY0" fmla="*/ 0 h 1090049"/>
              <a:gd name="connsiteX1" fmla="*/ 2260342 w 2260342"/>
              <a:gd name="connsiteY1" fmla="*/ 0 h 1090049"/>
              <a:gd name="connsiteX2" fmla="*/ 2260342 w 2260342"/>
              <a:gd name="connsiteY2" fmla="*/ 1090049 h 1090049"/>
              <a:gd name="connsiteX3" fmla="*/ 0 w 2260342"/>
              <a:gd name="connsiteY3" fmla="*/ 1090049 h 1090049"/>
              <a:gd name="connsiteX4" fmla="*/ 0 w 2260342"/>
              <a:gd name="connsiteY4" fmla="*/ 0 h 109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0342" h="1090049">
                <a:moveTo>
                  <a:pt x="0" y="0"/>
                </a:moveTo>
                <a:lnTo>
                  <a:pt x="2260342" y="0"/>
                </a:lnTo>
                <a:lnTo>
                  <a:pt x="2260342" y="1090049"/>
                </a:lnTo>
                <a:lnTo>
                  <a:pt x="0" y="109004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Panellist</a:t>
            </a:r>
            <a:endParaRPr lang="en-US" sz="1600" kern="12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Meredith Rathbone </a:t>
            </a:r>
            <a:br>
              <a:rPr lang="en-US" sz="1600" b="0" i="1" kern="1200" dirty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en-US" sz="1600" b="0" i="1" kern="12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Steptoe &amp; Johnson, Washington, DC</a:t>
            </a:r>
            <a:endParaRPr lang="en-US" sz="1600" kern="12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D2ABE91-1D67-7DD6-8C77-46F8336BA0B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03170" y="655924"/>
            <a:ext cx="1863310" cy="19331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0F47F46-D0F8-4E91-92AA-BBACA15DD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6787" y="624628"/>
            <a:ext cx="1491885" cy="196975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EBC6B5B-4E52-41B7-A4E4-27847246EE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5995" y="631348"/>
            <a:ext cx="1384852" cy="1933190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35AE38D-E2B8-45B8-B22F-E7CCC7E24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671" y="624628"/>
            <a:ext cx="1933190" cy="193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A6B68A20-20D7-4825-B307-EE627E4143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94905" y="600548"/>
            <a:ext cx="1963990" cy="196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4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21583" b="19237"/>
          <a:stretch>
            <a:fillRect/>
          </a:stretch>
        </p:blipFill>
        <p:spPr>
          <a:xfrm>
            <a:off x="8075238" y="2601967"/>
            <a:ext cx="4116762" cy="421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Content Placeholder 3"/>
          <p:cNvPicPr>
            <a:picLocks noChangeAspect="1"/>
          </p:cNvPicPr>
          <p:nvPr/>
        </p:nvPicPr>
        <p:blipFill>
          <a:blip r:embed="rId3"/>
          <a:srcRect t="80493" b="3477"/>
          <a:stretch>
            <a:fillRect/>
          </a:stretch>
        </p:blipFill>
        <p:spPr>
          <a:xfrm>
            <a:off x="0" y="5744539"/>
            <a:ext cx="12192000" cy="10993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34834" y="3464884"/>
            <a:ext cx="3043313" cy="225813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A7D112B-A392-41BB-BFB2-A35638A2B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Developments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 the use of economic sanctions and export/import controls</a:t>
            </a:r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9F0C179-2068-43FE-9938-C919E5D3D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Singapore (Kala Anandarajah)</a:t>
            </a:r>
          </a:p>
          <a:p>
            <a:pPr marL="514350" indent="-514350">
              <a:buAutoNum type="arabicPeriod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Korea (Jeonghye Sophie Ahn)</a:t>
            </a:r>
          </a:p>
          <a:p>
            <a:pPr marL="514350" indent="-514350">
              <a:buAutoNum type="arabicPeriod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Japan (Hideaki Roy Umetsu)</a:t>
            </a:r>
          </a:p>
          <a:p>
            <a:pPr marL="514350" indent="-514350">
              <a:buAutoNum type="arabicPeriod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U.S. (Kapil Kirpalani)</a:t>
            </a:r>
          </a:p>
          <a:p>
            <a:pPr marL="514350" indent="-514350">
              <a:buAutoNum type="arabicPeriod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U.S.</a:t>
            </a:r>
            <a:r>
              <a:rPr lang="en-GB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(Meredith Rathbone)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151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21583" b="19237"/>
          <a:stretch>
            <a:fillRect/>
          </a:stretch>
        </p:blipFill>
        <p:spPr>
          <a:xfrm>
            <a:off x="8075238" y="2601967"/>
            <a:ext cx="4116762" cy="421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Content Placeholder 3"/>
          <p:cNvPicPr>
            <a:picLocks noChangeAspect="1"/>
          </p:cNvPicPr>
          <p:nvPr/>
        </p:nvPicPr>
        <p:blipFill>
          <a:blip r:embed="rId3"/>
          <a:srcRect t="80493" b="3477"/>
          <a:stretch>
            <a:fillRect/>
          </a:stretch>
        </p:blipFill>
        <p:spPr>
          <a:xfrm>
            <a:off x="0" y="5744539"/>
            <a:ext cx="12192000" cy="10993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34834" y="3464884"/>
            <a:ext cx="3043313" cy="225813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A7D112B-A392-41BB-BFB2-A35638A2B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Discussions 1: M&amp;A</a:t>
            </a:r>
            <a:b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9F0C179-2068-43FE-9938-C919E5D3D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Economic sanctions and export/import controls </a:t>
            </a:r>
            <a:r>
              <a:rPr lang="en-GB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 the context of M&amp;A</a:t>
            </a:r>
          </a:p>
          <a:p>
            <a:r>
              <a:rPr lang="en-GB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Pre-acquisition due </a:t>
            </a:r>
            <a:r>
              <a:rPr lang="en-GB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r>
              <a:rPr lang="en-GB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iligence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relating to FDI regulations, economic sanctions or export/import control</a:t>
            </a:r>
            <a:endParaRPr lang="en-GB" altLang="ja-JP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894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21583" b="19237"/>
          <a:stretch>
            <a:fillRect/>
          </a:stretch>
        </p:blipFill>
        <p:spPr>
          <a:xfrm>
            <a:off x="8075238" y="2601967"/>
            <a:ext cx="4116762" cy="421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Content Placeholder 3"/>
          <p:cNvPicPr>
            <a:picLocks noChangeAspect="1"/>
          </p:cNvPicPr>
          <p:nvPr/>
        </p:nvPicPr>
        <p:blipFill>
          <a:blip r:embed="rId3"/>
          <a:srcRect t="80493" b="3477"/>
          <a:stretch>
            <a:fillRect/>
          </a:stretch>
        </p:blipFill>
        <p:spPr>
          <a:xfrm>
            <a:off x="0" y="5744539"/>
            <a:ext cx="12192000" cy="10993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34834" y="3464884"/>
            <a:ext cx="3043313" cy="225813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A7D112B-A392-41BB-BFB2-A35638A2B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Discussions 2: Commercial Transactions</a:t>
            </a:r>
            <a:b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9F0C179-2068-43FE-9938-C919E5D3D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Economic sanctions and export/import controls </a:t>
            </a:r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 the context of entering into commercial agreements/transactions</a:t>
            </a:r>
            <a:endParaRPr lang="en-GB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</a:t>
            </a:r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hat we need to be careful about in order to avoid potential violations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571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21583" b="19237"/>
          <a:stretch>
            <a:fillRect/>
          </a:stretch>
        </p:blipFill>
        <p:spPr>
          <a:xfrm>
            <a:off x="8075238" y="2601967"/>
            <a:ext cx="4116762" cy="421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Content Placeholder 3"/>
          <p:cNvPicPr>
            <a:picLocks noChangeAspect="1"/>
          </p:cNvPicPr>
          <p:nvPr/>
        </p:nvPicPr>
        <p:blipFill>
          <a:blip r:embed="rId3"/>
          <a:srcRect t="80493" b="3477"/>
          <a:stretch>
            <a:fillRect/>
          </a:stretch>
        </p:blipFill>
        <p:spPr>
          <a:xfrm>
            <a:off x="0" y="5744539"/>
            <a:ext cx="12192000" cy="10993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34834" y="3464884"/>
            <a:ext cx="3043313" cy="225813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A7D112B-A392-41BB-BFB2-A35638A2B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Identifying and Addressing Risk Points</a:t>
            </a: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4FDFB68-0366-4AF1-A6B0-1AB0835E6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63929024-B046-4C81-8728-9FAA45B483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4832467"/>
              </p:ext>
            </p:extLst>
          </p:nvPr>
        </p:nvGraphicFramePr>
        <p:xfrm>
          <a:off x="559267" y="1627464"/>
          <a:ext cx="4834854" cy="4414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Content Placeholder 4">
            <a:extLst>
              <a:ext uri="{FF2B5EF4-FFF2-40B4-BE49-F238E27FC236}">
                <a16:creationId xmlns:a16="http://schemas.microsoft.com/office/drawing/2014/main" id="{95AE6BF5-B5FF-4301-B21F-3D29A3160A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7763026"/>
              </p:ext>
            </p:extLst>
          </p:nvPr>
        </p:nvGraphicFramePr>
        <p:xfrm>
          <a:off x="5791199" y="1627464"/>
          <a:ext cx="5642995" cy="4414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532556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21583" b="19237"/>
          <a:stretch>
            <a:fillRect/>
          </a:stretch>
        </p:blipFill>
        <p:spPr>
          <a:xfrm>
            <a:off x="8075238" y="2601967"/>
            <a:ext cx="4116762" cy="421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Content Placeholder 3"/>
          <p:cNvPicPr>
            <a:picLocks noChangeAspect="1"/>
          </p:cNvPicPr>
          <p:nvPr/>
        </p:nvPicPr>
        <p:blipFill>
          <a:blip r:embed="rId3"/>
          <a:srcRect t="80493" b="3477"/>
          <a:stretch>
            <a:fillRect/>
          </a:stretch>
        </p:blipFill>
        <p:spPr>
          <a:xfrm>
            <a:off x="0" y="5744539"/>
            <a:ext cx="12192000" cy="10993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34834" y="3464884"/>
            <a:ext cx="3043313" cy="225813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A7D112B-A392-41BB-BFB2-A35638A2B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en-GB" sz="360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9F0C179-2068-43FE-9938-C919E5D3D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66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6600">
                <a:solidFill>
                  <a:schemeClr val="tx1">
                    <a:lumMod val="65000"/>
                    <a:lumOff val="35000"/>
                  </a:schemeClr>
                </a:solidFill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01195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游ゴシック Light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等线 Light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 panose="020F0502020204030204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游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等线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游ゴシック Light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等线 Light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 panose="020F0502020204030204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游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等线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597A6DD54B2D4BB5F63558C9048978" ma:contentTypeVersion="14" ma:contentTypeDescription="Create a new document." ma:contentTypeScope="" ma:versionID="d9f534ef2cd954e3c9de9cedd33d9611">
  <xsd:schema xmlns:xsd="http://www.w3.org/2001/XMLSchema" xmlns:xs="http://www.w3.org/2001/XMLSchema" xmlns:p="http://schemas.microsoft.com/office/2006/metadata/properties" xmlns:ns2="26d4876d-1652-4741-a251-c7328cbe4eec" xmlns:ns3="675ad150-b751-47e2-ad83-2ce7a9a72029" targetNamespace="http://schemas.microsoft.com/office/2006/metadata/properties" ma:root="true" ma:fieldsID="d28fd622ca44a508f89c344eabb53311" ns2:_="" ns3:_="">
    <xsd:import namespace="26d4876d-1652-4741-a251-c7328cbe4eec"/>
    <xsd:import namespace="675ad150-b751-47e2-ad83-2ce7a9a720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d4876d-1652-4741-a251-c7328cbe4e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bbc5412-facb-47f6-beca-cc3ad60e99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5ad150-b751-47e2-ad83-2ce7a9a72029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4baef6dd-c4f8-403b-aac1-ae4cb52c231a}" ma:internalName="TaxCatchAll" ma:showField="CatchAllData" ma:web="675ad150-b751-47e2-ad83-2ce7a9a720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7D4D63-F78F-489B-BC1E-B01F262084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1713C0-A172-47A2-9792-8A040149EB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d4876d-1652-4741-a251-c7328cbe4eec"/>
    <ds:schemaRef ds:uri="675ad150-b751-47e2-ad83-2ce7a9a720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Developments in the use of economic sanctions and export/import controls </vt:lpstr>
      <vt:lpstr>Discussions 1: M&amp;A </vt:lpstr>
      <vt:lpstr>Discussions 2: Commercial Transactions </vt:lpstr>
      <vt:lpstr>Identifying and Addressing Risk Points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Haesung Lee</dc:creator>
  <cp:lastModifiedBy>lee haesung</cp:lastModifiedBy>
  <cp:revision>1</cp:revision>
  <cp:lastPrinted>1899-12-31T15:00:00Z</cp:lastPrinted>
  <dcterms:created xsi:type="dcterms:W3CDTF">2023-02-12T15:21:24Z</dcterms:created>
  <dcterms:modified xsi:type="dcterms:W3CDTF">2023-02-13T02:07:13Z</dcterms:modified>
</cp:coreProperties>
</file>